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960" r:id="rId2"/>
    <p:sldId id="964" r:id="rId3"/>
    <p:sldId id="1047" r:id="rId4"/>
    <p:sldId id="1048" r:id="rId5"/>
    <p:sldId id="1049" r:id="rId6"/>
    <p:sldId id="1243" r:id="rId7"/>
    <p:sldId id="1051" r:id="rId8"/>
    <p:sldId id="1050" r:id="rId9"/>
    <p:sldId id="1052" r:id="rId10"/>
    <p:sldId id="1196" r:id="rId11"/>
    <p:sldId id="1225" r:id="rId12"/>
    <p:sldId id="1198" r:id="rId13"/>
    <p:sldId id="1226" r:id="rId14"/>
    <p:sldId id="1055" r:id="rId15"/>
    <p:sldId id="1057" r:id="rId16"/>
    <p:sldId id="1058" r:id="rId17"/>
    <p:sldId id="1227" r:id="rId18"/>
    <p:sldId id="1066" r:id="rId19"/>
    <p:sldId id="1062" r:id="rId20"/>
    <p:sldId id="1063" r:id="rId21"/>
    <p:sldId id="1064" r:id="rId22"/>
    <p:sldId id="1203" r:id="rId23"/>
    <p:sldId id="1070" r:id="rId24"/>
    <p:sldId id="1239" r:id="rId25"/>
    <p:sldId id="1204" r:id="rId26"/>
    <p:sldId id="1073" r:id="rId27"/>
    <p:sldId id="1074" r:id="rId28"/>
    <p:sldId id="1205" r:id="rId29"/>
    <p:sldId id="1072" r:id="rId30"/>
    <p:sldId id="277" r:id="rId31"/>
    <p:sldId id="1128" r:id="rId32"/>
    <p:sldId id="258" r:id="rId33"/>
    <p:sldId id="1236" r:id="rId34"/>
    <p:sldId id="1228" r:id="rId35"/>
    <p:sldId id="1077" r:id="rId36"/>
    <p:sldId id="1078" r:id="rId37"/>
    <p:sldId id="1229" r:id="rId38"/>
    <p:sldId id="1240" r:id="rId39"/>
    <p:sldId id="1230" r:id="rId40"/>
    <p:sldId id="1241" r:id="rId41"/>
    <p:sldId id="1081" r:id="rId42"/>
    <p:sldId id="1231" r:id="rId43"/>
    <p:sldId id="1232" r:id="rId44"/>
    <p:sldId id="1082" r:id="rId45"/>
    <p:sldId id="1083" r:id="rId46"/>
    <p:sldId id="1084" r:id="rId47"/>
    <p:sldId id="1085" r:id="rId48"/>
    <p:sldId id="1233" r:id="rId49"/>
    <p:sldId id="1086" r:id="rId50"/>
    <p:sldId id="1222" r:id="rId51"/>
    <p:sldId id="1244" r:id="rId52"/>
    <p:sldId id="123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0"/>
    <a:srgbClr val="010F90"/>
    <a:srgbClr val="0000A8"/>
    <a:srgbClr val="B5E7FF"/>
    <a:srgbClr val="A2C1FF"/>
    <a:srgbClr val="8FAADC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7EA66-4C72-5B49-9FC8-409E59F2DC8C}" v="59" dt="2023-04-01T23:21:07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5"/>
    <p:restoredTop sz="82166" autoAdjust="0"/>
  </p:normalViewPr>
  <p:slideViewPr>
    <p:cSldViewPr snapToGrid="0" snapToObjects="1">
      <p:cViewPr varScale="1">
        <p:scale>
          <a:sx n="100" d="100"/>
          <a:sy n="100" d="100"/>
        </p:scale>
        <p:origin x="192" y="840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B827EA66-4C72-5B49-9FC8-409E59F2DC8C}"/>
    <pc:docChg chg="undo custSel addSld delSld modSld sldOrd">
      <pc:chgData name="Ren Ping Liu" userId="60ce823c-5cb7-4d3e-be0b-034740f7a9f3" providerId="ADAL" clId="{B827EA66-4C72-5B49-9FC8-409E59F2DC8C}" dt="2023-04-01T23:25:27.679" v="494" actId="20578"/>
      <pc:docMkLst>
        <pc:docMk/>
      </pc:docMkLst>
      <pc:sldChg chg="modSp mod">
        <pc:chgData name="Ren Ping Liu" userId="60ce823c-5cb7-4d3e-be0b-034740f7a9f3" providerId="ADAL" clId="{B827EA66-4C72-5B49-9FC8-409E59F2DC8C}" dt="2023-03-31T19:52:39.340" v="427" actId="20577"/>
        <pc:sldMkLst>
          <pc:docMk/>
          <pc:sldMk cId="2314825519" sldId="960"/>
        </pc:sldMkLst>
        <pc:spChg chg="mod">
          <ac:chgData name="Ren Ping Liu" userId="60ce823c-5cb7-4d3e-be0b-034740f7a9f3" providerId="ADAL" clId="{B827EA66-4C72-5B49-9FC8-409E59F2DC8C}" dt="2023-03-31T19:52:39.340" v="427" actId="20577"/>
          <ac:spMkLst>
            <pc:docMk/>
            <pc:sldMk cId="2314825519" sldId="960"/>
            <ac:spMk id="10" creationId="{C08B3752-C71C-A744-9F90-FE7F66DADAA2}"/>
          </ac:spMkLst>
        </pc:spChg>
      </pc:sldChg>
      <pc:sldChg chg="addSp delSp modSp mod modAnim">
        <pc:chgData name="Ren Ping Liu" userId="60ce823c-5cb7-4d3e-be0b-034740f7a9f3" providerId="ADAL" clId="{B827EA66-4C72-5B49-9FC8-409E59F2DC8C}" dt="2023-03-31T18:44:56.260" v="148" actId="108"/>
        <pc:sldMkLst>
          <pc:docMk/>
          <pc:sldMk cId="804502032" sldId="1049"/>
        </pc:sldMkLst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3" creationId="{24B8E668-FAE1-A829-3B63-644D32F619B8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13" creationId="{D72E35E8-FA04-6995-CBC0-43CA8DCBEB65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14" creationId="{843802FB-60B8-7AD4-5C1B-05DD33B858E4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15" creationId="{B9EE484E-1E91-B1A3-DF50-DE06206902EB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16" creationId="{49214FAF-7DE9-203C-A8A1-AA2037DD7ABA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17" creationId="{6DECC0DA-2F30-650A-DD24-00B30E8A50B9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18" creationId="{06DB364E-F996-8276-BE9E-B66E53514C67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19" creationId="{CDA56632-A1F9-6024-DF86-5C9B947E0D8F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23" creationId="{55CB2DA6-C1C9-969D-25BB-43315BCC8D87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24" creationId="{42CEC11B-BF1C-5FDF-6510-08C654B97095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25" creationId="{B54E0ED4-330E-E869-35D8-298FD34B4EE0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26" creationId="{78A748E9-B36B-244C-4785-A83A751FC54B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27" creationId="{FE7EE852-56C6-6685-DB35-1936EDB0112D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28" creationId="{FD24CADA-F78D-AB22-071B-A6324DACF122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29" creationId="{43E6F780-E042-5FDF-ADB2-568AF0A25BAB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33" creationId="{443B327A-7B12-8A2D-4039-BF86E901F5D1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34" creationId="{9E151C43-668C-F93B-BDE9-BAAA28525016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35" creationId="{58BC044D-2B30-78F8-58E6-4D121C950C02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36" creationId="{1D04576E-89D7-F92A-A666-BCA91DDB94F4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37" creationId="{5598987B-FD57-2882-EA6B-FF3F45D2334F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38" creationId="{253A101C-7DA8-5D8A-142B-A6B65387C20E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39" creationId="{A20DA79D-2FB1-DF3A-D944-556818F0DC3C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43" creationId="{0F0A6A02-C415-8966-3243-D859587AAC72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44" creationId="{F69B1EC7-3D17-96E8-25E0-A4E6EC0A78D8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45" creationId="{0E1057AC-B48E-545A-6F5A-497A9CB74B47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46" creationId="{2E07EC1B-F759-60C9-DB7C-522B9B7021B5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47" creationId="{9EC18558-543A-4E2C-F10B-586E390CBD4A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48" creationId="{9A99B3E9-BC5A-95EE-3008-0EBA21AAD334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49" creationId="{85576AC6-85CD-7071-02BF-6FD114D7A0C6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53" creationId="{D45A4220-3DF7-82F5-3B56-6F33D52AF6A5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54" creationId="{0D52E369-29CD-B001-A15B-0850760B6506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56" creationId="{69676C5F-037A-919A-BFEE-4B31A77ABE4C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57" creationId="{D994A1AC-F1A9-20AA-8295-29D813DA82A9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58" creationId="{E3482BD5-A37E-2F97-E27C-55620F4E1A7C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59" creationId="{D1BEFE0B-3280-88F4-E6D4-BC0C098C17B2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60" creationId="{84D166D4-44A3-8787-E678-D0C2458906F8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61" creationId="{04643617-2DA3-3E1E-1060-8EF214D7B433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64" creationId="{A54EF285-881A-7791-DE8B-B33CB14F5C76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65" creationId="{69F3AABC-403B-D5F1-84A1-618A2F45369A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66" creationId="{F31E12F8-E4B6-FE41-8151-033500133D96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67" creationId="{07DD1676-48C0-5BC7-B54C-B8D18FA64D27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68" creationId="{72F8F307-689A-39AB-D02C-6437EB4F1397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69" creationId="{0F25C6AB-BA22-916A-EADE-CE2C2EC13C70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70" creationId="{BE3A1A8F-178A-5AA7-5F64-F4BAD58AAFB5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73" creationId="{B724A979-74A1-3F11-F1A3-F8EA8D67553C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74" creationId="{7B95DBCE-ED73-4564-E808-5A9AB8949CC9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75" creationId="{4FDB1624-8ACA-E3DB-9D64-8175911411A6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78" creationId="{99918EA3-8F3E-B0B8-C892-806E7EDAE232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81" creationId="{C262D8AA-29F2-BF8A-652D-D00762038975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84" creationId="{8B632CC2-D2A7-681B-30C6-C0B018120354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86" creationId="{8A6C35CB-5A6D-8564-F74B-DA93BA830D7D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87" creationId="{13ECD589-FC09-B7EF-0D8B-56A2C977FA58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88" creationId="{82C1888C-095B-BF01-AF34-0241B6D2EBAF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89" creationId="{103680EB-7BAD-DB59-E92C-CD663B8F88C6}"/>
          </ac:spMkLst>
        </pc:spChg>
        <pc:spChg chg="mod">
          <ac:chgData name="Ren Ping Liu" userId="60ce823c-5cb7-4d3e-be0b-034740f7a9f3" providerId="ADAL" clId="{B827EA66-4C72-5B49-9FC8-409E59F2DC8C}" dt="2023-03-31T18:33:23.990" v="4" actId="1076"/>
          <ac:spMkLst>
            <pc:docMk/>
            <pc:sldMk cId="804502032" sldId="1049"/>
            <ac:spMk id="90" creationId="{DBE2328D-1250-164C-BCD8-32ED45294A6D}"/>
          </ac:spMkLst>
        </pc:spChg>
        <pc:spChg chg="mod">
          <ac:chgData name="Ren Ping Liu" userId="60ce823c-5cb7-4d3e-be0b-034740f7a9f3" providerId="ADAL" clId="{B827EA66-4C72-5B49-9FC8-409E59F2DC8C}" dt="2023-03-31T18:43:42.348" v="144" actId="20577"/>
          <ac:spMkLst>
            <pc:docMk/>
            <pc:sldMk cId="804502032" sldId="1049"/>
            <ac:spMk id="94" creationId="{69703030-3FFA-6B49-85FF-89BC7970E5E1}"/>
          </ac:spMkLst>
        </pc:spChg>
        <pc:spChg chg="mod">
          <ac:chgData name="Ren Ping Liu" userId="60ce823c-5cb7-4d3e-be0b-034740f7a9f3" providerId="ADAL" clId="{B827EA66-4C72-5B49-9FC8-409E59F2DC8C}" dt="2023-03-31T18:44:56.260" v="148" actId="108"/>
          <ac:spMkLst>
            <pc:docMk/>
            <pc:sldMk cId="804502032" sldId="1049"/>
            <ac:spMk id="95" creationId="{54077BAE-295A-3343-AF02-A2C5A1B7CA2C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97" creationId="{6FF22D7B-F75D-294A-A26A-6248FDAA4184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02" creationId="{22E3AD03-215E-7D4B-A449-DD7A91B76317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03" creationId="{0541C8DD-6378-B944-9A63-15FDCF2F9DD8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04" creationId="{DF9325B7-9FA6-AB40-95B0-1C9059D9AB3D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06" creationId="{25C5368F-3815-974A-B79C-915BEEA3BE52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08" creationId="{31EEEDDC-9A4B-FD49-A447-F11BE1A33317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09" creationId="{640C2CE5-98BC-874C-9A74-2D1AA6633F6D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0" creationId="{E76CEB26-0F4D-1D40-B73D-12BC7A3264CD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1" creationId="{38343A11-6451-9B45-80D6-FE4B5BBFE5DF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2" creationId="{53C02F8F-F054-AC49-9C22-4C68A0A1547D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3" creationId="{92653CBA-4A26-AF43-88CC-8CB788184E02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4" creationId="{A4B6F0E4-7FF5-D841-BE58-8CACA83C832B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5" creationId="{69A4213C-3489-8041-BFDB-23AAFE17E9E8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8" creationId="{DC09C844-5082-A041-A253-8EBEF8156080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19" creationId="{22FB4763-F580-5047-825F-0429D4B36781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20" creationId="{A56CB876-488B-B54D-B45A-A685EF9D1B04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21" creationId="{06EDC249-A470-704E-B911-680B5ACBC56D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22" creationId="{40D77CF7-CE99-5847-81E8-E7CC0A8FBEB8}"/>
          </ac:spMkLst>
        </pc:spChg>
        <pc:spChg chg="mod">
          <ac:chgData name="Ren Ping Liu" userId="60ce823c-5cb7-4d3e-be0b-034740f7a9f3" providerId="ADAL" clId="{B827EA66-4C72-5B49-9FC8-409E59F2DC8C}" dt="2023-03-31T18:40:05.959" v="44" actId="1076"/>
          <ac:spMkLst>
            <pc:docMk/>
            <pc:sldMk cId="804502032" sldId="1049"/>
            <ac:spMk id="123" creationId="{162B59AF-0BF2-274B-9935-86BAD8AE1D0C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124" creationId="{33161A54-9AA0-24C7-F473-647F37C2326D}"/>
          </ac:spMkLst>
        </pc:spChg>
        <pc:spChg chg="add del mod">
          <ac:chgData name="Ren Ping Liu" userId="60ce823c-5cb7-4d3e-be0b-034740f7a9f3" providerId="ADAL" clId="{B827EA66-4C72-5B49-9FC8-409E59F2DC8C}" dt="2023-03-31T18:33:25.715" v="5"/>
          <ac:spMkLst>
            <pc:docMk/>
            <pc:sldMk cId="804502032" sldId="1049"/>
            <ac:spMk id="125" creationId="{64591A22-590A-1142-40E6-97EE7ADE4856}"/>
          </ac:spMkLst>
        </pc:s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12" creationId="{6D65C6D1-8F52-9EBA-4F9C-550D778DBBEC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22" creationId="{D4241D6D-521B-F8D7-0312-4D1913865910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32" creationId="{FE4EA92C-5A7F-A7D3-DE31-2BCD5E364AB5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42" creationId="{82D3B455-CD1F-E737-53F7-C144CDB71474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55" creationId="{C319E58A-14B8-887F-C0F8-E04478F160FA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62" creationId="{5A6931A8-35FF-C00B-C475-2D54460B2A13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76" creationId="{CDE1C41E-F0C5-D1B0-7D2C-7339A7646C0B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79" creationId="{6A8E44E0-572A-ED78-B88F-95013E57C12B}"/>
          </ac:grpSpMkLst>
        </pc:grpChg>
        <pc:grpChg chg="add del mod">
          <ac:chgData name="Ren Ping Liu" userId="60ce823c-5cb7-4d3e-be0b-034740f7a9f3" providerId="ADAL" clId="{B827EA66-4C72-5B49-9FC8-409E59F2DC8C}" dt="2023-03-31T18:33:25.715" v="5"/>
          <ac:grpSpMkLst>
            <pc:docMk/>
            <pc:sldMk cId="804502032" sldId="1049"/>
            <ac:grpSpMk id="85" creationId="{D4F8B32B-5A77-238C-4D46-7F5D04E64436}"/>
          </ac:grpSpMkLst>
        </pc:grpChg>
        <pc:grpChg chg="mod">
          <ac:chgData name="Ren Ping Liu" userId="60ce823c-5cb7-4d3e-be0b-034740f7a9f3" providerId="ADAL" clId="{B827EA66-4C72-5B49-9FC8-409E59F2DC8C}" dt="2023-03-31T18:40:05.959" v="44" actId="1076"/>
          <ac:grpSpMkLst>
            <pc:docMk/>
            <pc:sldMk cId="804502032" sldId="1049"/>
            <ac:grpSpMk id="96" creationId="{6B90A167-4EAD-1A48-89C7-1DFE86741652}"/>
          </ac:grpSpMkLst>
        </pc:grpChg>
        <pc:grpChg chg="mod">
          <ac:chgData name="Ren Ping Liu" userId="60ce823c-5cb7-4d3e-be0b-034740f7a9f3" providerId="ADAL" clId="{B827EA66-4C72-5B49-9FC8-409E59F2DC8C}" dt="2023-03-31T18:40:05.959" v="44" actId="1076"/>
          <ac:grpSpMkLst>
            <pc:docMk/>
            <pc:sldMk cId="804502032" sldId="1049"/>
            <ac:grpSpMk id="105" creationId="{C7F89CAE-4A10-184D-9FDC-5C927C1CF1AC}"/>
          </ac:grpSpMkLst>
        </pc:grpChg>
        <pc:grpChg chg="mod">
          <ac:chgData name="Ren Ping Liu" userId="60ce823c-5cb7-4d3e-be0b-034740f7a9f3" providerId="ADAL" clId="{B827EA66-4C72-5B49-9FC8-409E59F2DC8C}" dt="2023-03-31T18:40:05.959" v="44" actId="1076"/>
          <ac:grpSpMkLst>
            <pc:docMk/>
            <pc:sldMk cId="804502032" sldId="1049"/>
            <ac:grpSpMk id="107" creationId="{EE130ED9-70C8-8748-B66A-F3405D82F322}"/>
          </ac:grpSpMkLst>
        </pc:grpChg>
        <pc:picChg chg="mod">
          <ac:chgData name="Ren Ping Liu" userId="60ce823c-5cb7-4d3e-be0b-034740f7a9f3" providerId="ADAL" clId="{B827EA66-4C72-5B49-9FC8-409E59F2DC8C}" dt="2023-03-31T18:33:23.990" v="4" actId="1076"/>
          <ac:picMkLst>
            <pc:docMk/>
            <pc:sldMk cId="804502032" sldId="1049"/>
            <ac:picMk id="77" creationId="{793D138B-A4FD-F81D-D496-DA3B1413C8FF}"/>
          </ac:picMkLst>
        </pc:picChg>
        <pc:picChg chg="mod">
          <ac:chgData name="Ren Ping Liu" userId="60ce823c-5cb7-4d3e-be0b-034740f7a9f3" providerId="ADAL" clId="{B827EA66-4C72-5B49-9FC8-409E59F2DC8C}" dt="2023-03-31T18:33:23.990" v="4" actId="1076"/>
          <ac:picMkLst>
            <pc:docMk/>
            <pc:sldMk cId="804502032" sldId="1049"/>
            <ac:picMk id="80" creationId="{9A1AF836-7883-38A6-19FB-7338BE6E7D4A}"/>
          </ac:picMkLst>
        </pc:picChg>
        <pc:picChg chg="add del mod">
          <ac:chgData name="Ren Ping Liu" userId="60ce823c-5cb7-4d3e-be0b-034740f7a9f3" providerId="ADAL" clId="{B827EA66-4C72-5B49-9FC8-409E59F2DC8C}" dt="2023-03-31T18:37:25.427" v="29" actId="478"/>
          <ac:picMkLst>
            <pc:docMk/>
            <pc:sldMk cId="804502032" sldId="1049"/>
            <ac:picMk id="126" creationId="{2AE5269E-5626-A629-1159-720464F551CF}"/>
          </ac:picMkLst>
        </pc:picChg>
        <pc:picChg chg="add del mod">
          <ac:chgData name="Ren Ping Liu" userId="60ce823c-5cb7-4d3e-be0b-034740f7a9f3" providerId="ADAL" clId="{B827EA66-4C72-5B49-9FC8-409E59F2DC8C}" dt="2023-03-31T18:39:33.802" v="40" actId="478"/>
          <ac:picMkLst>
            <pc:docMk/>
            <pc:sldMk cId="804502032" sldId="1049"/>
            <ac:picMk id="127" creationId="{94B4EE5C-7724-EF4E-4B84-66F2F4A52010}"/>
          </ac:picMkLst>
        </pc:picChg>
        <pc:picChg chg="add mod">
          <ac:chgData name="Ren Ping Liu" userId="60ce823c-5cb7-4d3e-be0b-034740f7a9f3" providerId="ADAL" clId="{B827EA66-4C72-5B49-9FC8-409E59F2DC8C}" dt="2023-03-31T18:39:55.916" v="43" actId="1076"/>
          <ac:picMkLst>
            <pc:docMk/>
            <pc:sldMk cId="804502032" sldId="1049"/>
            <ac:picMk id="128" creationId="{CF0EC2CE-FE47-42F4-4D71-DCA9E3B079ED}"/>
          </ac:picMkLst>
        </pc:pic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4" creationId="{413E2786-8443-16BE-DF40-3EFB45635967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5" creationId="{84F1C9CF-F0DB-8268-40A7-75872B7B04AE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6" creationId="{CE1687AC-098B-88F0-9824-BAE70237B4D2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7" creationId="{4A97AF89-FD7B-B7D3-002A-1B746A5EFC17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8" creationId="{D4B5F79A-992C-33D1-D1E6-9C4CEA8B4FBE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9" creationId="{EF96E787-EDCE-BD8C-7514-38223DDEDF01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10" creationId="{08C57BB8-B9A7-F9F6-3EFB-CDAAB88DF3C1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11" creationId="{52C98C29-8B25-28E8-18FF-7A7AA7A7FBD7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20" creationId="{A10872C7-DD1A-B384-2D29-48FBB7F62AF4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21" creationId="{85D800E4-3E5D-7414-97AF-F75C9CA942F7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30" creationId="{223374C4-B997-9D06-42D1-DDC76A33DC55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31" creationId="{D893B037-7CC3-B976-C630-15687DBD7759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40" creationId="{55F20FA2-D31C-1661-97C5-67819729E85E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41" creationId="{EC38D4CF-2AB0-26D5-32D1-EDC8075698F9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50" creationId="{1E2EB77D-82A1-23CC-04E1-3E3878BAE5B2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51" creationId="{6022CA54-328C-C2C7-7E6F-09B578B100A4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52" creationId="{CF5B5677-B351-5499-C915-BDE1633F8361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71" creationId="{13724256-AEC6-1A15-25CD-7015B4997396}"/>
          </ac:cxnSpMkLst>
        </pc:cxnChg>
        <pc:cxnChg chg="mod">
          <ac:chgData name="Ren Ping Liu" userId="60ce823c-5cb7-4d3e-be0b-034740f7a9f3" providerId="ADAL" clId="{B827EA66-4C72-5B49-9FC8-409E59F2DC8C}" dt="2023-03-31T18:33:23.990" v="4" actId="1076"/>
          <ac:cxnSpMkLst>
            <pc:docMk/>
            <pc:sldMk cId="804502032" sldId="1049"/>
            <ac:cxnSpMk id="72" creationId="{7B422E8F-7969-C267-6968-30A5FA99356F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82" creationId="{02FCF37A-32CD-D567-C9E4-2738AF70AC43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83" creationId="{E51847A9-EC0A-8454-B09E-CF5668EDEAA8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91" creationId="{86C54CC5-A369-F9E6-AC72-ED691A4FB2E2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92" creationId="{72A785B5-7CC8-0F9E-B26B-A25B7E165BC4}"/>
          </ac:cxnSpMkLst>
        </pc:cxnChg>
        <pc:cxnChg chg="add del mod">
          <ac:chgData name="Ren Ping Liu" userId="60ce823c-5cb7-4d3e-be0b-034740f7a9f3" providerId="ADAL" clId="{B827EA66-4C72-5B49-9FC8-409E59F2DC8C}" dt="2023-03-31T18:33:25.715" v="5"/>
          <ac:cxnSpMkLst>
            <pc:docMk/>
            <pc:sldMk cId="804502032" sldId="1049"/>
            <ac:cxnSpMk id="93" creationId="{12D2E1A0-3098-51B2-4D8B-2BE1DA74870C}"/>
          </ac:cxnSpMkLst>
        </pc:cxnChg>
        <pc:cxnChg chg="mod">
          <ac:chgData name="Ren Ping Liu" userId="60ce823c-5cb7-4d3e-be0b-034740f7a9f3" providerId="ADAL" clId="{B827EA66-4C72-5B49-9FC8-409E59F2DC8C}" dt="2023-03-31T18:40:05.959" v="44" actId="1076"/>
          <ac:cxnSpMkLst>
            <pc:docMk/>
            <pc:sldMk cId="804502032" sldId="1049"/>
            <ac:cxnSpMk id="98" creationId="{CC84DD57-D8BE-DE4E-96D0-89FDEE4BFB0A}"/>
          </ac:cxnSpMkLst>
        </pc:cxnChg>
        <pc:cxnChg chg="mod">
          <ac:chgData name="Ren Ping Liu" userId="60ce823c-5cb7-4d3e-be0b-034740f7a9f3" providerId="ADAL" clId="{B827EA66-4C72-5B49-9FC8-409E59F2DC8C}" dt="2023-03-31T18:40:05.959" v="44" actId="1076"/>
          <ac:cxnSpMkLst>
            <pc:docMk/>
            <pc:sldMk cId="804502032" sldId="1049"/>
            <ac:cxnSpMk id="99" creationId="{351D8F7E-A021-DF42-BF1F-347C698067B7}"/>
          </ac:cxnSpMkLst>
        </pc:cxnChg>
        <pc:cxnChg chg="mod">
          <ac:chgData name="Ren Ping Liu" userId="60ce823c-5cb7-4d3e-be0b-034740f7a9f3" providerId="ADAL" clId="{B827EA66-4C72-5B49-9FC8-409E59F2DC8C}" dt="2023-03-31T18:40:05.959" v="44" actId="1076"/>
          <ac:cxnSpMkLst>
            <pc:docMk/>
            <pc:sldMk cId="804502032" sldId="1049"/>
            <ac:cxnSpMk id="100" creationId="{C034C6C3-6AD0-F748-BEC0-923BBDF4903E}"/>
          </ac:cxnSpMkLst>
        </pc:cxnChg>
        <pc:cxnChg chg="mod">
          <ac:chgData name="Ren Ping Liu" userId="60ce823c-5cb7-4d3e-be0b-034740f7a9f3" providerId="ADAL" clId="{B827EA66-4C72-5B49-9FC8-409E59F2DC8C}" dt="2023-03-31T18:40:05.959" v="44" actId="1076"/>
          <ac:cxnSpMkLst>
            <pc:docMk/>
            <pc:sldMk cId="804502032" sldId="1049"/>
            <ac:cxnSpMk id="101" creationId="{F5883945-C970-5843-9302-B5C3390BF549}"/>
          </ac:cxnSpMkLst>
        </pc:cxnChg>
        <pc:cxnChg chg="mod">
          <ac:chgData name="Ren Ping Liu" userId="60ce823c-5cb7-4d3e-be0b-034740f7a9f3" providerId="ADAL" clId="{B827EA66-4C72-5B49-9FC8-409E59F2DC8C}" dt="2023-03-31T18:40:05.959" v="44" actId="1076"/>
          <ac:cxnSpMkLst>
            <pc:docMk/>
            <pc:sldMk cId="804502032" sldId="1049"/>
            <ac:cxnSpMk id="116" creationId="{E3D0B1BF-0A85-5743-8DA9-33198BF8BEB5}"/>
          </ac:cxnSpMkLst>
        </pc:cxnChg>
        <pc:cxnChg chg="mod">
          <ac:chgData name="Ren Ping Liu" userId="60ce823c-5cb7-4d3e-be0b-034740f7a9f3" providerId="ADAL" clId="{B827EA66-4C72-5B49-9FC8-409E59F2DC8C}" dt="2023-03-31T18:40:05.959" v="44" actId="1076"/>
          <ac:cxnSpMkLst>
            <pc:docMk/>
            <pc:sldMk cId="804502032" sldId="1049"/>
            <ac:cxnSpMk id="117" creationId="{7B23760C-CA4D-8348-B517-6F3BE5C13601}"/>
          </ac:cxnSpMkLst>
        </pc:cxnChg>
      </pc:sldChg>
      <pc:sldChg chg="modSp mod">
        <pc:chgData name="Ren Ping Liu" userId="60ce823c-5cb7-4d3e-be0b-034740f7a9f3" providerId="ADAL" clId="{B827EA66-4C72-5B49-9FC8-409E59F2DC8C}" dt="2023-03-31T18:58:20.579" v="173" actId="20577"/>
        <pc:sldMkLst>
          <pc:docMk/>
          <pc:sldMk cId="2437766965" sldId="1055"/>
        </pc:sldMkLst>
        <pc:spChg chg="mod">
          <ac:chgData name="Ren Ping Liu" userId="60ce823c-5cb7-4d3e-be0b-034740f7a9f3" providerId="ADAL" clId="{B827EA66-4C72-5B49-9FC8-409E59F2DC8C}" dt="2023-03-31T18:58:20.579" v="173" actId="20577"/>
          <ac:spMkLst>
            <pc:docMk/>
            <pc:sldMk cId="2437766965" sldId="1055"/>
            <ac:spMk id="64" creationId="{BAC8A2A4-290F-5241-B857-68ACBA3CEEB1}"/>
          </ac:spMkLst>
        </pc:spChg>
        <pc:spChg chg="mod">
          <ac:chgData name="Ren Ping Liu" userId="60ce823c-5cb7-4d3e-be0b-034740f7a9f3" providerId="ADAL" clId="{B827EA66-4C72-5B49-9FC8-409E59F2DC8C}" dt="2023-03-31T18:56:37.382" v="158" actId="20577"/>
          <ac:spMkLst>
            <pc:docMk/>
            <pc:sldMk cId="2437766965" sldId="1055"/>
            <ac:spMk id="65" creationId="{F89FB801-3083-CB49-A1C3-03388D3419C1}"/>
          </ac:spMkLst>
        </pc:spChg>
      </pc:sldChg>
      <pc:sldChg chg="ord">
        <pc:chgData name="Ren Ping Liu" userId="60ce823c-5cb7-4d3e-be0b-034740f7a9f3" providerId="ADAL" clId="{B827EA66-4C72-5B49-9FC8-409E59F2DC8C}" dt="2023-04-01T23:25:27.679" v="494" actId="20578"/>
        <pc:sldMkLst>
          <pc:docMk/>
          <pc:sldMk cId="3807879291" sldId="1070"/>
        </pc:sldMkLst>
      </pc:sldChg>
      <pc:sldChg chg="modSp mod">
        <pc:chgData name="Ren Ping Liu" userId="60ce823c-5cb7-4d3e-be0b-034740f7a9f3" providerId="ADAL" clId="{B827EA66-4C72-5B49-9FC8-409E59F2DC8C}" dt="2023-03-31T19:28:25.523" v="177" actId="14100"/>
        <pc:sldMkLst>
          <pc:docMk/>
          <pc:sldMk cId="3649376434" sldId="1082"/>
        </pc:sldMkLst>
        <pc:cxnChg chg="mod">
          <ac:chgData name="Ren Ping Liu" userId="60ce823c-5cb7-4d3e-be0b-034740f7a9f3" providerId="ADAL" clId="{B827EA66-4C72-5B49-9FC8-409E59F2DC8C}" dt="2023-03-31T19:28:08.681" v="175" actId="1076"/>
          <ac:cxnSpMkLst>
            <pc:docMk/>
            <pc:sldMk cId="3649376434" sldId="1082"/>
            <ac:cxnSpMk id="10" creationId="{A0DFEFA8-1282-FF40-BD4C-03D667AB1031}"/>
          </ac:cxnSpMkLst>
        </pc:cxnChg>
        <pc:cxnChg chg="mod">
          <ac:chgData name="Ren Ping Liu" userId="60ce823c-5cb7-4d3e-be0b-034740f7a9f3" providerId="ADAL" clId="{B827EA66-4C72-5B49-9FC8-409E59F2DC8C}" dt="2023-03-31T19:28:25.523" v="177" actId="14100"/>
          <ac:cxnSpMkLst>
            <pc:docMk/>
            <pc:sldMk cId="3649376434" sldId="1082"/>
            <ac:cxnSpMk id="140" creationId="{647B10D1-844A-3F47-AF5F-3612AD0EAC49}"/>
          </ac:cxnSpMkLst>
        </pc:cxnChg>
      </pc:sldChg>
      <pc:sldChg chg="modSp del mod">
        <pc:chgData name="Ren Ping Liu" userId="60ce823c-5cb7-4d3e-be0b-034740f7a9f3" providerId="ADAL" clId="{B827EA66-4C72-5B49-9FC8-409E59F2DC8C}" dt="2023-03-31T20:07:29.603" v="461" actId="2696"/>
        <pc:sldMkLst>
          <pc:docMk/>
          <pc:sldMk cId="4285112222" sldId="1238"/>
        </pc:sldMkLst>
        <pc:spChg chg="mod">
          <ac:chgData name="Ren Ping Liu" userId="60ce823c-5cb7-4d3e-be0b-034740f7a9f3" providerId="ADAL" clId="{B827EA66-4C72-5B49-9FC8-409E59F2DC8C}" dt="2023-03-31T19:51:20.263" v="410" actId="14"/>
          <ac:spMkLst>
            <pc:docMk/>
            <pc:sldMk cId="4285112222" sldId="1238"/>
            <ac:spMk id="2" creationId="{DE777062-1DC0-D8D9-F2D1-38586773C276}"/>
          </ac:spMkLst>
        </pc:spChg>
        <pc:spChg chg="mod">
          <ac:chgData name="Ren Ping Liu" userId="60ce823c-5cb7-4d3e-be0b-034740f7a9f3" providerId="ADAL" clId="{B827EA66-4C72-5B49-9FC8-409E59F2DC8C}" dt="2023-03-31T19:50:57.312" v="408" actId="20577"/>
          <ac:spMkLst>
            <pc:docMk/>
            <pc:sldMk cId="4285112222" sldId="1238"/>
            <ac:spMk id="3" creationId="{250BD52A-70F3-CC9A-F872-E3E47BAECC98}"/>
          </ac:spMkLst>
        </pc:spChg>
      </pc:sldChg>
      <pc:sldChg chg="add del">
        <pc:chgData name="Ren Ping Liu" userId="60ce823c-5cb7-4d3e-be0b-034740f7a9f3" providerId="ADAL" clId="{B827EA66-4C72-5B49-9FC8-409E59F2DC8C}" dt="2023-03-31T18:46:57.127" v="152" actId="2696"/>
        <pc:sldMkLst>
          <pc:docMk/>
          <pc:sldMk cId="1700218710" sldId="1242"/>
        </pc:sldMkLst>
      </pc:sldChg>
      <pc:sldChg chg="addSp delSp modSp add mod">
        <pc:chgData name="Ren Ping Liu" userId="60ce823c-5cb7-4d3e-be0b-034740f7a9f3" providerId="ADAL" clId="{B827EA66-4C72-5B49-9FC8-409E59F2DC8C}" dt="2023-04-01T23:21:07.828" v="493" actId="14100"/>
        <pc:sldMkLst>
          <pc:docMk/>
          <pc:sldMk cId="937950463" sldId="1243"/>
        </pc:sldMkLst>
        <pc:spChg chg="add mod">
          <ac:chgData name="Ren Ping Liu" userId="60ce823c-5cb7-4d3e-be0b-034740f7a9f3" providerId="ADAL" clId="{B827EA66-4C72-5B49-9FC8-409E59F2DC8C}" dt="2023-04-01T23:21:07.828" v="493" actId="14100"/>
          <ac:spMkLst>
            <pc:docMk/>
            <pc:sldMk cId="937950463" sldId="1243"/>
            <ac:spMk id="3" creationId="{73ED1A7A-4364-C101-0788-688E66ADDEA6}"/>
          </ac:spMkLst>
        </pc:spChg>
        <pc:spChg chg="del">
          <ac:chgData name="Ren Ping Liu" userId="60ce823c-5cb7-4d3e-be0b-034740f7a9f3" providerId="ADAL" clId="{B827EA66-4C72-5B49-9FC8-409E59F2DC8C}" dt="2023-03-31T18:47:12.545" v="153" actId="478"/>
          <ac:spMkLst>
            <pc:docMk/>
            <pc:sldMk cId="937950463" sldId="1243"/>
            <ac:spMk id="94" creationId="{69703030-3FFA-6B49-85FF-89BC7970E5E1}"/>
          </ac:spMkLst>
        </pc:spChg>
        <pc:spChg chg="mod">
          <ac:chgData name="Ren Ping Liu" userId="60ce823c-5cb7-4d3e-be0b-034740f7a9f3" providerId="ADAL" clId="{B827EA66-4C72-5B49-9FC8-409E59F2DC8C}" dt="2023-04-01T23:19:39.090" v="478" actId="21"/>
          <ac:spMkLst>
            <pc:docMk/>
            <pc:sldMk cId="937950463" sldId="1243"/>
            <ac:spMk id="95" creationId="{54077BAE-295A-3343-AF02-A2C5A1B7CA2C}"/>
          </ac:spMkLst>
        </pc:spChg>
        <pc:grpChg chg="del">
          <ac:chgData name="Ren Ping Liu" userId="60ce823c-5cb7-4d3e-be0b-034740f7a9f3" providerId="ADAL" clId="{B827EA66-4C72-5B49-9FC8-409E59F2DC8C}" dt="2023-03-31T18:47:14.612" v="154" actId="478"/>
          <ac:grpSpMkLst>
            <pc:docMk/>
            <pc:sldMk cId="937950463" sldId="1243"/>
            <ac:grpSpMk id="96" creationId="{6B90A167-4EAD-1A48-89C7-1DFE86741652}"/>
          </ac:grpSpMkLst>
        </pc:grpChg>
        <pc:picChg chg="del">
          <ac:chgData name="Ren Ping Liu" userId="60ce823c-5cb7-4d3e-be0b-034740f7a9f3" providerId="ADAL" clId="{B827EA66-4C72-5B49-9FC8-409E59F2DC8C}" dt="2023-03-31T18:45:17.447" v="150" actId="478"/>
          <ac:picMkLst>
            <pc:docMk/>
            <pc:sldMk cId="937950463" sldId="1243"/>
            <ac:picMk id="128" creationId="{CF0EC2CE-FE47-42F4-4D71-DCA9E3B079ED}"/>
          </ac:picMkLst>
        </pc:picChg>
      </pc:sldChg>
      <pc:sldChg chg="addSp delSp modSp new del mod modClrScheme modAnim chgLayout">
        <pc:chgData name="Ren Ping Liu" userId="60ce823c-5cb7-4d3e-be0b-034740f7a9f3" providerId="ADAL" clId="{B827EA66-4C72-5B49-9FC8-409E59F2DC8C}" dt="2023-03-31T18:40:26.415" v="45" actId="2696"/>
        <pc:sldMkLst>
          <pc:docMk/>
          <pc:sldMk cId="1680077767" sldId="1243"/>
        </pc:sldMkLst>
        <pc:spChg chg="del mod ord">
          <ac:chgData name="Ren Ping Liu" userId="60ce823c-5cb7-4d3e-be0b-034740f7a9f3" providerId="ADAL" clId="{B827EA66-4C72-5B49-9FC8-409E59F2DC8C}" dt="2023-03-31T18:34:12.110" v="13" actId="700"/>
          <ac:spMkLst>
            <pc:docMk/>
            <pc:sldMk cId="1680077767" sldId="1243"/>
            <ac:spMk id="2" creationId="{5C7A7A51-178B-6AB0-355E-B32486415F02}"/>
          </ac:spMkLst>
        </pc:spChg>
        <pc:spChg chg="del">
          <ac:chgData name="Ren Ping Liu" userId="60ce823c-5cb7-4d3e-be0b-034740f7a9f3" providerId="ADAL" clId="{B827EA66-4C72-5B49-9FC8-409E59F2DC8C}" dt="2023-03-31T18:34:12.110" v="13" actId="700"/>
          <ac:spMkLst>
            <pc:docMk/>
            <pc:sldMk cId="1680077767" sldId="1243"/>
            <ac:spMk id="3" creationId="{8559B2A1-B603-E0BB-5648-995764C2558E}"/>
          </ac:spMkLst>
        </pc:spChg>
        <pc:spChg chg="del">
          <ac:chgData name="Ren Ping Liu" userId="60ce823c-5cb7-4d3e-be0b-034740f7a9f3" providerId="ADAL" clId="{B827EA66-4C72-5B49-9FC8-409E59F2DC8C}" dt="2023-03-31T18:34:12.110" v="13" actId="700"/>
          <ac:spMkLst>
            <pc:docMk/>
            <pc:sldMk cId="1680077767" sldId="1243"/>
            <ac:spMk id="4" creationId="{3DB632DA-AEDB-2625-67DF-5EB6A8E6EF8C}"/>
          </ac:spMkLst>
        </pc:spChg>
        <pc:spChg chg="mod ord">
          <ac:chgData name="Ren Ping Liu" userId="60ce823c-5cb7-4d3e-be0b-034740f7a9f3" providerId="ADAL" clId="{B827EA66-4C72-5B49-9FC8-409E59F2DC8C}" dt="2023-03-31T18:34:12.110" v="13" actId="700"/>
          <ac:spMkLst>
            <pc:docMk/>
            <pc:sldMk cId="1680077767" sldId="1243"/>
            <ac:spMk id="5" creationId="{F3F9F532-2D18-9DD6-11D6-22D642C62F6A}"/>
          </ac:spMkLst>
        </pc:spChg>
        <pc:spChg chg="add mod ord">
          <ac:chgData name="Ren Ping Liu" userId="60ce823c-5cb7-4d3e-be0b-034740f7a9f3" providerId="ADAL" clId="{B827EA66-4C72-5B49-9FC8-409E59F2DC8C}" dt="2023-03-31T18:34:12.110" v="13" actId="700"/>
          <ac:spMkLst>
            <pc:docMk/>
            <pc:sldMk cId="1680077767" sldId="1243"/>
            <ac:spMk id="6" creationId="{743B39E7-ABFE-0899-85AE-98B84CF4D55C}"/>
          </ac:spMkLst>
        </pc:spChg>
        <pc:spChg chg="add 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7" creationId="{A51E3A65-E112-3A4D-FF22-EDD999620952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17" creationId="{AA5330EA-5E17-0489-C602-D75BD92FA66E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18" creationId="{1B92F2C3-51E6-DC51-0B91-5E19F8AB89AC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19" creationId="{8632B41F-F82B-7C49-FE92-DA8728F8A52E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20" creationId="{CFA773AA-6027-C2B3-0DAF-35EFEBF8DE0A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21" creationId="{EF3F7C8D-5FBB-30B6-2DCC-51899B3115AB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22" creationId="{DC268D24-2817-3FDF-0C09-3F97B0E0F6E8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23" creationId="{659F7CAF-91CE-89BC-9483-7A45C3CDEE46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27" creationId="{8CC34F9B-7C9F-6CC6-B487-201C8306A4C4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28" creationId="{678A64F0-F86D-DA1C-B068-BFA2F50F699F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29" creationId="{B710D9AA-6883-EB70-B947-C1C3992E1349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30" creationId="{D6D5E8D8-D69F-AF0A-4148-89147B9D9EC6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31" creationId="{083FF870-9BA9-EE38-479F-D99FBF9E990B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32" creationId="{012D899F-C70C-CE1D-CC48-84536BB9A08E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33" creationId="{DF8B750B-6602-A5F0-6D81-AE8C122E335C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37" creationId="{F6C28A52-E07D-CC34-09AF-9B9F0017FEEE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38" creationId="{1443190C-075A-DCD5-8271-D0D6F17E298E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39" creationId="{CC9CF362-63B5-919C-2248-D9EDBBABFDB0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40" creationId="{AF9007C8-5E26-9971-A7FE-4363C14CD8EA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41" creationId="{08608940-013B-1FBA-E014-1E1E251831B9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42" creationId="{B0CAB6B4-087F-434D-4A84-14A24D012447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43" creationId="{BACC8F02-82E8-E432-EFE1-22D3C2DC44B0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47" creationId="{46B2BD0A-EF3B-F843-FEB5-41283F7884A0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48" creationId="{F6C4B0F8-6A50-EF7A-87C5-32D10BBE2053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49" creationId="{AAE2400C-0BAF-3A76-24D1-B39624697768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50" creationId="{CE7CB9CA-B66C-E9B5-5B00-35F92DADC900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51" creationId="{E1A12E76-6B2F-D68E-23FD-D87A9FB89764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52" creationId="{E7A7B0AC-6302-BB3E-7377-B641BE634376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53" creationId="{3DE69CFE-1EA5-A6B5-6722-1E5CC1D1C93D}"/>
          </ac:spMkLst>
        </pc:spChg>
        <pc:spChg chg="add 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57" creationId="{791F622D-A044-36C1-2456-C4960ED15922}"/>
          </ac:spMkLst>
        </pc:spChg>
        <pc:spChg chg="add 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58" creationId="{F33A5EA2-3EBC-D681-BFB9-31886998E8AE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0" creationId="{107E9FAD-397D-7488-CA09-2E3F97C0A22B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1" creationId="{5FD4EF0A-DE6E-F3AD-0895-C5ED47A5C24F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2" creationId="{A892E0B6-A3AD-1362-EFD3-A67A73E4ABB5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3" creationId="{881859D9-15FB-CD0D-09BF-0B1B20BF40A0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4" creationId="{113452A8-42A4-6F14-AB21-B20637E603E9}"/>
          </ac:spMkLst>
        </pc:spChg>
        <pc:spChg chg="add 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5" creationId="{D96FAA03-E65B-53B7-29D3-5BBCF3475D2C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7" creationId="{B41E1E93-15A4-F63A-3726-7C73AF114061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8" creationId="{809D02F0-7617-D023-ACCD-8B9E7DB54803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69" creationId="{F30B60C5-3F54-BBC3-0A0F-55532C8C452E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70" creationId="{F6F55E77-F8F6-6A1F-C51E-19F2E60F1BCC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71" creationId="{6F946FCF-46E4-6157-A925-BFF778BCA749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72" creationId="{152E8D70-DF2E-AC98-1063-D56F5D54FBCB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73" creationId="{194AE06F-07CF-64A1-B3F0-163DC16C9466}"/>
          </ac:spMkLst>
        </pc:spChg>
        <pc:spChg chg="add mod">
          <ac:chgData name="Ren Ping Liu" userId="60ce823c-5cb7-4d3e-be0b-034740f7a9f3" providerId="ADAL" clId="{B827EA66-4C72-5B49-9FC8-409E59F2DC8C}" dt="2023-03-31T18:39:23.342" v="39" actId="1076"/>
          <ac:spMkLst>
            <pc:docMk/>
            <pc:sldMk cId="1680077767" sldId="1243"/>
            <ac:spMk id="76" creationId="{592F063C-06D6-4943-4EA9-8AAA8C5E09FB}"/>
          </ac:spMkLst>
        </pc:spChg>
        <pc:spChg chg="add 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77" creationId="{C6522C6E-18BE-6F62-2F44-DF69D970FD3A}"/>
          </ac:spMkLst>
        </pc:spChg>
        <pc:spChg chg="add del mod">
          <ac:chgData name="Ren Ping Liu" userId="60ce823c-5cb7-4d3e-be0b-034740f7a9f3" providerId="ADAL" clId="{B827EA66-4C72-5B49-9FC8-409E59F2DC8C}" dt="2023-03-31T18:38:25.834" v="33" actId="478"/>
          <ac:spMkLst>
            <pc:docMk/>
            <pc:sldMk cId="1680077767" sldId="1243"/>
            <ac:spMk id="78" creationId="{ADEAEA80-57FE-5329-EA1E-A24319A97ECF}"/>
          </ac:spMkLst>
        </pc:spChg>
        <pc:spChg chg="mod">
          <ac:chgData name="Ren Ping Liu" userId="60ce823c-5cb7-4d3e-be0b-034740f7a9f3" providerId="ADAL" clId="{B827EA66-4C72-5B49-9FC8-409E59F2DC8C}" dt="2023-03-31T18:38:38.671" v="34" actId="1076"/>
          <ac:spMkLst>
            <pc:docMk/>
            <pc:sldMk cId="1680077767" sldId="1243"/>
            <ac:spMk id="81" creationId="{32D1F394-A9AF-4840-48E9-1E77E73C9A6C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84" creationId="{3D74EDB2-C037-F20C-05E1-685A6729CD79}"/>
          </ac:spMkLst>
        </pc:spChg>
        <pc:spChg chg="add del mod">
          <ac:chgData name="Ren Ping Liu" userId="60ce823c-5cb7-4d3e-be0b-034740f7a9f3" providerId="ADAL" clId="{B827EA66-4C72-5B49-9FC8-409E59F2DC8C}" dt="2023-03-31T18:38:25.834" v="33" actId="478"/>
          <ac:spMkLst>
            <pc:docMk/>
            <pc:sldMk cId="1680077767" sldId="1243"/>
            <ac:spMk id="87" creationId="{20E686B3-2D26-1C0C-93E8-1BAE71B79BC0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89" creationId="{F5783F7B-896E-8F62-B394-20C787D4CEB8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90" creationId="{335C3EA9-5764-BB63-B7C9-A0B44808728B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91" creationId="{56EED362-3D42-D612-7EAE-3399100609C9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92" creationId="{47330D8A-A0D6-4FCB-7B89-6DBE1A9313B5}"/>
          </ac:spMkLst>
        </pc:spChg>
        <pc:spChg chg="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93" creationId="{1ED3396A-0C63-52D6-3160-4A0C19A6F969}"/>
          </ac:spMkLst>
        </pc:spChg>
        <pc:spChg chg="add 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97" creationId="{DE90057D-7968-D732-B5C6-ABEDD306D920}"/>
          </ac:spMkLst>
        </pc:spChg>
        <pc:spChg chg="add mod">
          <ac:chgData name="Ren Ping Liu" userId="60ce823c-5cb7-4d3e-be0b-034740f7a9f3" providerId="ADAL" clId="{B827EA66-4C72-5B49-9FC8-409E59F2DC8C}" dt="2023-03-31T18:34:34.978" v="14"/>
          <ac:spMkLst>
            <pc:docMk/>
            <pc:sldMk cId="1680077767" sldId="1243"/>
            <ac:spMk id="98" creationId="{58E15FFD-BDDE-A8E7-B4B9-B8F3392CE789}"/>
          </ac:spMkLst>
        </pc:spChg>
        <pc:spChg chg="add mod">
          <ac:chgData name="Ren Ping Liu" userId="60ce823c-5cb7-4d3e-be0b-034740f7a9f3" providerId="ADAL" clId="{B827EA66-4C72-5B49-9FC8-409E59F2DC8C}" dt="2023-03-31T18:35:41.256" v="22" actId="1076"/>
          <ac:spMkLst>
            <pc:docMk/>
            <pc:sldMk cId="1680077767" sldId="1243"/>
            <ac:spMk id="99" creationId="{F0349F08-4B12-933D-4932-81B56A26F94E}"/>
          </ac:spMkLst>
        </pc:spChg>
        <pc:grpChg chg="add mod">
          <ac:chgData name="Ren Ping Liu" userId="60ce823c-5cb7-4d3e-be0b-034740f7a9f3" providerId="ADAL" clId="{B827EA66-4C72-5B49-9FC8-409E59F2DC8C}" dt="2023-03-31T18:34:34.978" v="14"/>
          <ac:grpSpMkLst>
            <pc:docMk/>
            <pc:sldMk cId="1680077767" sldId="1243"/>
            <ac:grpSpMk id="16" creationId="{01414B08-04AA-CDE7-56FE-142793AF1026}"/>
          </ac:grpSpMkLst>
        </pc:grpChg>
        <pc:grpChg chg="add mod">
          <ac:chgData name="Ren Ping Liu" userId="60ce823c-5cb7-4d3e-be0b-034740f7a9f3" providerId="ADAL" clId="{B827EA66-4C72-5B49-9FC8-409E59F2DC8C}" dt="2023-03-31T18:34:34.978" v="14"/>
          <ac:grpSpMkLst>
            <pc:docMk/>
            <pc:sldMk cId="1680077767" sldId="1243"/>
            <ac:grpSpMk id="26" creationId="{138FF0AF-F953-50B1-1F38-58A4A6885866}"/>
          </ac:grpSpMkLst>
        </pc:grpChg>
        <pc:grpChg chg="add mod">
          <ac:chgData name="Ren Ping Liu" userId="60ce823c-5cb7-4d3e-be0b-034740f7a9f3" providerId="ADAL" clId="{B827EA66-4C72-5B49-9FC8-409E59F2DC8C}" dt="2023-03-31T18:34:34.978" v="14"/>
          <ac:grpSpMkLst>
            <pc:docMk/>
            <pc:sldMk cId="1680077767" sldId="1243"/>
            <ac:grpSpMk id="36" creationId="{63F0C884-DC49-7104-48C2-9023E701EC5B}"/>
          </ac:grpSpMkLst>
        </pc:grpChg>
        <pc:grpChg chg="add mod">
          <ac:chgData name="Ren Ping Liu" userId="60ce823c-5cb7-4d3e-be0b-034740f7a9f3" providerId="ADAL" clId="{B827EA66-4C72-5B49-9FC8-409E59F2DC8C}" dt="2023-03-31T18:34:34.978" v="14"/>
          <ac:grpSpMkLst>
            <pc:docMk/>
            <pc:sldMk cId="1680077767" sldId="1243"/>
            <ac:grpSpMk id="46" creationId="{6EC9425B-D843-11CF-054F-9F4B680E6C97}"/>
          </ac:grpSpMkLst>
        </pc:grpChg>
        <pc:grpChg chg="add mod">
          <ac:chgData name="Ren Ping Liu" userId="60ce823c-5cb7-4d3e-be0b-034740f7a9f3" providerId="ADAL" clId="{B827EA66-4C72-5B49-9FC8-409E59F2DC8C}" dt="2023-03-31T18:34:34.978" v="14"/>
          <ac:grpSpMkLst>
            <pc:docMk/>
            <pc:sldMk cId="1680077767" sldId="1243"/>
            <ac:grpSpMk id="59" creationId="{77C4ACD4-C84C-1070-A349-AA3C3051149C}"/>
          </ac:grpSpMkLst>
        </pc:grpChg>
        <pc:grpChg chg="add mod">
          <ac:chgData name="Ren Ping Liu" userId="60ce823c-5cb7-4d3e-be0b-034740f7a9f3" providerId="ADAL" clId="{B827EA66-4C72-5B49-9FC8-409E59F2DC8C}" dt="2023-03-31T18:34:34.978" v="14"/>
          <ac:grpSpMkLst>
            <pc:docMk/>
            <pc:sldMk cId="1680077767" sldId="1243"/>
            <ac:grpSpMk id="66" creationId="{AD02E3A5-4276-95FB-077F-4462982190CC}"/>
          </ac:grpSpMkLst>
        </pc:grpChg>
        <pc:grpChg chg="add mod">
          <ac:chgData name="Ren Ping Liu" userId="60ce823c-5cb7-4d3e-be0b-034740f7a9f3" providerId="ADAL" clId="{B827EA66-4C72-5B49-9FC8-409E59F2DC8C}" dt="2023-03-31T18:38:38.671" v="34" actId="1076"/>
          <ac:grpSpMkLst>
            <pc:docMk/>
            <pc:sldMk cId="1680077767" sldId="1243"/>
            <ac:grpSpMk id="79" creationId="{ECC833F6-A358-1A78-1F94-E41BF3BF7C12}"/>
          </ac:grpSpMkLst>
        </pc:grpChg>
        <pc:grpChg chg="add del mod">
          <ac:chgData name="Ren Ping Liu" userId="60ce823c-5cb7-4d3e-be0b-034740f7a9f3" providerId="ADAL" clId="{B827EA66-4C72-5B49-9FC8-409E59F2DC8C}" dt="2023-03-31T18:38:25.834" v="33" actId="478"/>
          <ac:grpSpMkLst>
            <pc:docMk/>
            <pc:sldMk cId="1680077767" sldId="1243"/>
            <ac:grpSpMk id="82" creationId="{B7582AE9-EBA1-CD24-EE79-4D21C9E14EC9}"/>
          </ac:grpSpMkLst>
        </pc:grpChg>
        <pc:grpChg chg="add del mod">
          <ac:chgData name="Ren Ping Liu" userId="60ce823c-5cb7-4d3e-be0b-034740f7a9f3" providerId="ADAL" clId="{B827EA66-4C72-5B49-9FC8-409E59F2DC8C}" dt="2023-03-31T18:38:25.834" v="33" actId="478"/>
          <ac:grpSpMkLst>
            <pc:docMk/>
            <pc:sldMk cId="1680077767" sldId="1243"/>
            <ac:grpSpMk id="88" creationId="{63F0D049-CB51-4F1F-49BF-A2B3686563E5}"/>
          </ac:grpSpMkLst>
        </pc:grpChg>
        <pc:picChg chg="mod">
          <ac:chgData name="Ren Ping Liu" userId="60ce823c-5cb7-4d3e-be0b-034740f7a9f3" providerId="ADAL" clId="{B827EA66-4C72-5B49-9FC8-409E59F2DC8C}" dt="2023-03-31T18:38:38.671" v="34" actId="1076"/>
          <ac:picMkLst>
            <pc:docMk/>
            <pc:sldMk cId="1680077767" sldId="1243"/>
            <ac:picMk id="80" creationId="{0C8AB257-6DAB-3D28-F43A-97AC00BB7E23}"/>
          </ac:picMkLst>
        </pc:picChg>
        <pc:picChg chg="mod">
          <ac:chgData name="Ren Ping Liu" userId="60ce823c-5cb7-4d3e-be0b-034740f7a9f3" providerId="ADAL" clId="{B827EA66-4C72-5B49-9FC8-409E59F2DC8C}" dt="2023-03-31T18:34:34.978" v="14"/>
          <ac:picMkLst>
            <pc:docMk/>
            <pc:sldMk cId="1680077767" sldId="1243"/>
            <ac:picMk id="83" creationId="{146B99D4-5FB3-A882-48C8-FC99973CC5DA}"/>
          </ac:picMkLst>
        </pc:pic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8" creationId="{6D89495B-0C81-7F5F-E1AD-0FAD8CA6BB22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9" creationId="{9168FC75-614F-36F8-5E88-B1C62FA671EE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10" creationId="{A18C1F34-3B2C-4912-E89D-D5C3C461ED23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11" creationId="{E4038A3A-8CCB-C422-8ADA-DE38C8638397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12" creationId="{D6C59FFE-3005-335B-8292-FBB36C741761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13" creationId="{4B5FA4F1-4613-5B7B-8CE0-9478771F0A0A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14" creationId="{89C05107-4BE0-9E8A-5611-95BD96CF3EBD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15" creationId="{F869274C-01C5-A041-EB5F-39B46A28B320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24" creationId="{E5BBBE66-F609-2C23-60CC-1F6CEE1E2A7A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25" creationId="{59519F58-B85B-A9FF-31FE-4852428EF09E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34" creationId="{04CBD750-644F-31D4-51E7-730B9D575167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35" creationId="{06135588-02D8-40A5-7AC1-47A2098B83B9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44" creationId="{9929776C-864A-5ADC-9FAA-7E1907219C81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45" creationId="{0B27A34A-EF8B-8C60-E69C-4D13C3DC42EA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54" creationId="{744B9BFA-0F3B-D026-D80B-40FE7A6D2A7C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55" creationId="{5FB61443-7C94-C03D-25DC-0B444CF350B9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56" creationId="{083920CA-0956-012F-6B19-036112A92196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74" creationId="{6BBBA693-B1AC-B938-3524-70E817F63A68}"/>
          </ac:cxnSpMkLst>
        </pc:cxnChg>
        <pc:cxnChg chg="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75" creationId="{016C8EA1-A31A-2527-D452-9E25410AEDA7}"/>
          </ac:cxnSpMkLst>
        </pc:cxnChg>
        <pc:cxnChg chg="add del mod">
          <ac:chgData name="Ren Ping Liu" userId="60ce823c-5cb7-4d3e-be0b-034740f7a9f3" providerId="ADAL" clId="{B827EA66-4C72-5B49-9FC8-409E59F2DC8C}" dt="2023-03-31T18:38:41.844" v="35" actId="478"/>
          <ac:cxnSpMkLst>
            <pc:docMk/>
            <pc:sldMk cId="1680077767" sldId="1243"/>
            <ac:cxnSpMk id="85" creationId="{AC470C1A-B050-2810-D02A-3E9A3CEFB465}"/>
          </ac:cxnSpMkLst>
        </pc:cxnChg>
        <pc:cxnChg chg="add del mod">
          <ac:chgData name="Ren Ping Liu" userId="60ce823c-5cb7-4d3e-be0b-034740f7a9f3" providerId="ADAL" clId="{B827EA66-4C72-5B49-9FC8-409E59F2DC8C}" dt="2023-03-31T18:38:25.834" v="33" actId="478"/>
          <ac:cxnSpMkLst>
            <pc:docMk/>
            <pc:sldMk cId="1680077767" sldId="1243"/>
            <ac:cxnSpMk id="86" creationId="{1314AD06-CA02-ECB2-002C-4A6A973C15DE}"/>
          </ac:cxnSpMkLst>
        </pc:cxnChg>
        <pc:cxnChg chg="add del mod">
          <ac:chgData name="Ren Ping Liu" userId="60ce823c-5cb7-4d3e-be0b-034740f7a9f3" providerId="ADAL" clId="{B827EA66-4C72-5B49-9FC8-409E59F2DC8C}" dt="2023-03-31T18:38:25.834" v="33" actId="478"/>
          <ac:cxnSpMkLst>
            <pc:docMk/>
            <pc:sldMk cId="1680077767" sldId="1243"/>
            <ac:cxnSpMk id="94" creationId="{BFB04108-F91F-267A-4228-776A3E7AA749}"/>
          </ac:cxnSpMkLst>
        </pc:cxnChg>
        <pc:cxnChg chg="add del mod">
          <ac:chgData name="Ren Ping Liu" userId="60ce823c-5cb7-4d3e-be0b-034740f7a9f3" providerId="ADAL" clId="{B827EA66-4C72-5B49-9FC8-409E59F2DC8C}" dt="2023-03-31T18:38:25.834" v="33" actId="478"/>
          <ac:cxnSpMkLst>
            <pc:docMk/>
            <pc:sldMk cId="1680077767" sldId="1243"/>
            <ac:cxnSpMk id="95" creationId="{61179F65-A82F-3480-6359-B4FFBFF74216}"/>
          </ac:cxnSpMkLst>
        </pc:cxnChg>
        <pc:cxnChg chg="add mod">
          <ac:chgData name="Ren Ping Liu" userId="60ce823c-5cb7-4d3e-be0b-034740f7a9f3" providerId="ADAL" clId="{B827EA66-4C72-5B49-9FC8-409E59F2DC8C}" dt="2023-03-31T18:34:34.978" v="14"/>
          <ac:cxnSpMkLst>
            <pc:docMk/>
            <pc:sldMk cId="1680077767" sldId="1243"/>
            <ac:cxnSpMk id="96" creationId="{7D5FAA02-0A8F-DE4D-087F-1088AB34CC29}"/>
          </ac:cxnSpMkLst>
        </pc:cxnChg>
      </pc:sldChg>
      <pc:sldChg chg="add del">
        <pc:chgData name="Ren Ping Liu" userId="60ce823c-5cb7-4d3e-be0b-034740f7a9f3" providerId="ADAL" clId="{B827EA66-4C72-5B49-9FC8-409E59F2DC8C}" dt="2023-03-31T18:44:28.235" v="146" actId="2696"/>
        <pc:sldMkLst>
          <pc:docMk/>
          <pc:sldMk cId="2201615221" sldId="1243"/>
        </pc:sldMkLst>
      </pc:sldChg>
      <pc:sldChg chg="modSp add mod">
        <pc:chgData name="Ren Ping Liu" userId="60ce823c-5cb7-4d3e-be0b-034740f7a9f3" providerId="ADAL" clId="{B827EA66-4C72-5B49-9FC8-409E59F2DC8C}" dt="2023-03-31T20:07:59.992" v="475" actId="20577"/>
        <pc:sldMkLst>
          <pc:docMk/>
          <pc:sldMk cId="1049825747" sldId="1244"/>
        </pc:sldMkLst>
        <pc:spChg chg="mod">
          <ac:chgData name="Ren Ping Liu" userId="60ce823c-5cb7-4d3e-be0b-034740f7a9f3" providerId="ADAL" clId="{B827EA66-4C72-5B49-9FC8-409E59F2DC8C}" dt="2023-03-31T20:07:59.992" v="475" actId="20577"/>
          <ac:spMkLst>
            <pc:docMk/>
            <pc:sldMk cId="1049825747" sldId="1244"/>
            <ac:spMk id="2" creationId="{DE777062-1DC0-D8D9-F2D1-38586773C276}"/>
          </ac:spMkLst>
        </pc:spChg>
        <pc:spChg chg="mod">
          <ac:chgData name="Ren Ping Liu" userId="60ce823c-5cb7-4d3e-be0b-034740f7a9f3" providerId="ADAL" clId="{B827EA66-4C72-5B49-9FC8-409E59F2DC8C}" dt="2023-03-31T20:07:42.813" v="472" actId="20577"/>
          <ac:spMkLst>
            <pc:docMk/>
            <pc:sldMk cId="1049825747" sldId="1244"/>
            <ac:spMk id="3" creationId="{250BD52A-70F3-CC9A-F872-E3E47BAECC98}"/>
          </ac:spMkLst>
        </pc:spChg>
      </pc:sldChg>
    </pc:docChg>
  </pc:docChgLst>
  <pc:docChgLst>
    <pc:chgData name="Ren Ping Liu" userId="60ce823c-5cb7-4d3e-be0b-034740f7a9f3" providerId="ADAL" clId="{A5460F4F-65B6-2442-95E0-938DF0E5BE81}"/>
    <pc:docChg chg="undo redo custSel mod addSld delSld modSld sldOrd">
      <pc:chgData name="Ren Ping Liu" userId="60ce823c-5cb7-4d3e-be0b-034740f7a9f3" providerId="ADAL" clId="{A5460F4F-65B6-2442-95E0-938DF0E5BE81}" dt="2022-02-09T03:33:42.505" v="1103" actId="20577"/>
      <pc:docMkLst>
        <pc:docMk/>
      </pc:docMkLst>
      <pc:sldChg chg="addSp modSp 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944509212" sldId="258"/>
        </pc:sldMkLst>
        <pc:spChg chg="add mod">
          <ac:chgData name="Ren Ping Liu" userId="60ce823c-5cb7-4d3e-be0b-034740f7a9f3" providerId="ADAL" clId="{A5460F4F-65B6-2442-95E0-938DF0E5BE81}" dt="2022-01-31T06:38:41.436" v="261"/>
          <ac:spMkLst>
            <pc:docMk/>
            <pc:sldMk cId="944509212" sldId="258"/>
            <ac:spMk id="7" creationId="{80B12A2B-1690-1646-85CC-ECBAA236A7E6}"/>
          </ac:spMkLst>
        </pc:spChg>
      </pc:sldChg>
      <pc:sldChg chg="addSp modSp add del mod">
        <pc:chgData name="Ren Ping Liu" userId="60ce823c-5cb7-4d3e-be0b-034740f7a9f3" providerId="ADAL" clId="{A5460F4F-65B6-2442-95E0-938DF0E5BE81}" dt="2022-02-01T19:09:52.222" v="1082" actId="2696"/>
        <pc:sldMkLst>
          <pc:docMk/>
          <pc:sldMk cId="932683805" sldId="277"/>
        </pc:sldMkLst>
        <pc:spChg chg="add mod">
          <ac:chgData name="Ren Ping Liu" userId="60ce823c-5cb7-4d3e-be0b-034740f7a9f3" providerId="ADAL" clId="{A5460F4F-65B6-2442-95E0-938DF0E5BE81}" dt="2022-01-31T06:38:33.692" v="259" actId="1076"/>
          <ac:spMkLst>
            <pc:docMk/>
            <pc:sldMk cId="932683805" sldId="277"/>
            <ac:spMk id="7" creationId="{A773CD1E-B85E-D642-BCA5-33C9DDED6116}"/>
          </ac:spMkLst>
        </pc:spChg>
      </pc:sldChg>
      <pc:sldChg chg="addSp modSp mod">
        <pc:chgData name="Ren Ping Liu" userId="60ce823c-5cb7-4d3e-be0b-034740f7a9f3" providerId="ADAL" clId="{A5460F4F-65B6-2442-95E0-938DF0E5BE81}" dt="2022-02-01T19:05:51.578" v="1076" actId="20577"/>
        <pc:sldMkLst>
          <pc:docMk/>
          <pc:sldMk cId="2314825519" sldId="960"/>
        </pc:sldMkLst>
        <pc:spChg chg="mod">
          <ac:chgData name="Ren Ping Liu" userId="60ce823c-5cb7-4d3e-be0b-034740f7a9f3" providerId="ADAL" clId="{A5460F4F-65B6-2442-95E0-938DF0E5BE81}" dt="2022-01-28T03:53:37.653" v="6" actId="404"/>
          <ac:spMkLst>
            <pc:docMk/>
            <pc:sldMk cId="2314825519" sldId="960"/>
            <ac:spMk id="6" creationId="{9A9F684E-5DD1-6543-95D2-8EB5E7619BE2}"/>
          </ac:spMkLst>
        </pc:spChg>
        <pc:spChg chg="add mod">
          <ac:chgData name="Ren Ping Liu" userId="60ce823c-5cb7-4d3e-be0b-034740f7a9f3" providerId="ADAL" clId="{A5460F4F-65B6-2442-95E0-938DF0E5BE81}" dt="2022-02-01T19:05:51.578" v="1076" actId="20577"/>
          <ac:spMkLst>
            <pc:docMk/>
            <pc:sldMk cId="2314825519" sldId="960"/>
            <ac:spMk id="10" creationId="{C08B3752-C71C-A744-9F90-FE7F66DADAA2}"/>
          </ac:spMkLst>
        </pc:spChg>
      </pc:sldChg>
      <pc:sldChg chg="delSp modSp add del mod delAnim">
        <pc:chgData name="Ren Ping Liu" userId="60ce823c-5cb7-4d3e-be0b-034740f7a9f3" providerId="ADAL" clId="{A5460F4F-65B6-2442-95E0-938DF0E5BE81}" dt="2022-02-01T19:09:52.222" v="1082" actId="2696"/>
        <pc:sldMkLst>
          <pc:docMk/>
          <pc:sldMk cId="3851074699" sldId="964"/>
        </pc:sldMkLst>
        <pc:spChg chg="mod">
          <ac:chgData name="Ren Ping Liu" userId="60ce823c-5cb7-4d3e-be0b-034740f7a9f3" providerId="ADAL" clId="{A5460F4F-65B6-2442-95E0-938DF0E5BE81}" dt="2022-01-28T04:39:47.606" v="51" actId="2"/>
          <ac:spMkLst>
            <pc:docMk/>
            <pc:sldMk cId="3851074699" sldId="964"/>
            <ac:spMk id="7" creationId="{F3A4FBDA-F3DE-F640-AAEE-CE557E67DD69}"/>
          </ac:spMkLst>
        </pc:spChg>
        <pc:spChg chg="mod">
          <ac:chgData name="Ren Ping Liu" userId="60ce823c-5cb7-4d3e-be0b-034740f7a9f3" providerId="ADAL" clId="{A5460F4F-65B6-2442-95E0-938DF0E5BE81}" dt="2022-01-28T04:40:10.259" v="53" actId="207"/>
          <ac:spMkLst>
            <pc:docMk/>
            <pc:sldMk cId="3851074699" sldId="964"/>
            <ac:spMk id="9" creationId="{55AB9D8D-7F05-094B-8DA6-3095A7A7A096}"/>
          </ac:spMkLst>
        </pc:spChg>
        <pc:spChg chg="del mod">
          <ac:chgData name="Ren Ping Liu" userId="60ce823c-5cb7-4d3e-be0b-034740f7a9f3" providerId="ADAL" clId="{A5460F4F-65B6-2442-95E0-938DF0E5BE81}" dt="2022-01-28T03:56:27.276" v="34" actId="478"/>
          <ac:spMkLst>
            <pc:docMk/>
            <pc:sldMk cId="3851074699" sldId="964"/>
            <ac:spMk id="10" creationId="{2935D8EE-730D-3846-8ED3-CF147CA4A373}"/>
          </ac:spMkLst>
        </pc:spChg>
      </pc:sldChg>
      <pc:sldChg chg="del">
        <pc:chgData name="Ren Ping Liu" userId="60ce823c-5cb7-4d3e-be0b-034740f7a9f3" providerId="ADAL" clId="{A5460F4F-65B6-2442-95E0-938DF0E5BE81}" dt="2022-02-01T05:55:50.935" v="272" actId="2696"/>
        <pc:sldMkLst>
          <pc:docMk/>
          <pc:sldMk cId="2053052612" sldId="1038"/>
        </pc:sldMkLst>
      </pc:sldChg>
      <pc:sldChg chg="addSp delSp modSp add del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2772869198" sldId="1047"/>
        </pc:sldMkLst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10" creationId="{7FC4FF92-130F-BB41-8C2E-AD6E35A5EFB3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11" creationId="{86D46BE4-B0DC-6447-9B19-4A15963D6107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15" creationId="{50383F63-A1BE-EE40-9A4A-9521B5B39A87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16" creationId="{68F39DC6-82AA-494B-BF8C-3328A3504C38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19" creationId="{18D63BA9-A80C-3C4E-951E-EC3E6277A653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20" creationId="{21C1BA4F-9694-604C-B41C-E527BFD0B4FC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39" creationId="{717B1C14-4D36-EF4F-A926-BBBD98456BEE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0" creationId="{E13F2107-1C9A-0C41-B24A-0671CC60D47A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1" creationId="{4E6D405D-F88D-A643-A8DA-87BCB5348C5C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" creationId="{795F625F-E4CA-A14C-BDB7-680FDFE6EE1F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86" creationId="{390C81B6-E64F-6D4C-8D06-8F1804B7F591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13" creationId="{EF28E360-D52F-294F-97A4-5B43A7D60CE3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14" creationId="{9D5E80B1-F637-9E4D-BFD5-5F5ADB827A42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15" creationId="{F21D56DB-F5E9-8D44-92D9-C4770361B950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16" creationId="{0447DE90-707A-1F42-8981-9A87D22C1D1D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20" creationId="{E881C066-69A3-D649-893B-A3C4CB9FAE81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24" creationId="{2F7E8752-11E5-3642-90E6-5285D40EA469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25" creationId="{C884D5C3-FF18-F04A-B4E2-7E02117C03FE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29" creationId="{A40EEA2E-A801-414B-8FBC-BBC009ECE19B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3" creationId="{10238275-C02A-F74A-A765-B593C055F724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4" creationId="{81D6D301-6C77-C64B-B2D0-382D840AA7FC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5" creationId="{6966CA35-6F7B-6C4F-AEE3-078FED56DF20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6" creationId="{2CFA9381-C4F6-8A4A-BCBB-312388656716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7" creationId="{B30AEBEB-78E1-754E-BA64-FEE706BFF392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8" creationId="{F2779901-7D8F-784A-8E8D-397036700A71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39" creationId="{87A8BD55-4166-4643-A7DA-52B9D36F3801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40" creationId="{0F991E83-25F4-2549-B34F-7A98472010D7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41" creationId="{01F6513A-F015-D94A-929C-75D48673F75A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42" creationId="{DF2F1710-E7DF-7E48-A534-44E42CD00502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43" creationId="{328DCBC9-32E9-FD44-B2CF-3BC801D59B6C}"/>
          </ac:spMkLst>
        </pc:spChg>
        <pc:spChg chg="add del">
          <ac:chgData name="Ren Ping Liu" userId="60ce823c-5cb7-4d3e-be0b-034740f7a9f3" providerId="ADAL" clId="{A5460F4F-65B6-2442-95E0-938DF0E5BE81}" dt="2022-01-28T04:45:26.329" v="60" actId="478"/>
          <ac:spMkLst>
            <pc:docMk/>
            <pc:sldMk cId="2772869198" sldId="1047"/>
            <ac:spMk id="457" creationId="{C29E3841-9511-CE48-9C97-7A796907B706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45" creationId="{2AC5CAA1-4EEF-E146-9A4F-42CE5B095DB2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46" creationId="{0C570B29-FEF6-E847-80FF-20FFF199DA7B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47" creationId="{3274E884-B0B4-5E44-8AF7-CDA7F483140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549" creationId="{AB0D9E1A-2AFB-1A45-9C70-F6D2396F4EC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550" creationId="{8FAE3646-6CD5-B544-B4ED-10B2EFDB354A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1" creationId="{6387937C-70A4-6F4B-A3F2-0F2BE9C4DB5C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2" creationId="{FF356A60-F91C-B24F-A49D-5D486E712CA7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3" creationId="{92F35295-272F-E94C-BA36-1C6788E41F1D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4" creationId="{0B3FA7B4-DBB7-E046-B94B-5D49DCF65D2B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5" creationId="{94329773-B0C7-5147-A3AD-672822B3B7AA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6" creationId="{EB1158B0-C80D-D744-8088-A790B51294ED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7" creationId="{0B965063-7D9C-6048-BFEC-E38E65AF0812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8" creationId="{57A20F5B-AED3-3A41-B602-87C3EE2A1365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59" creationId="{BD17A880-41EE-9349-A492-BBD071676A80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60" creationId="{FD478691-1851-4C47-AB12-DFBE6A698E65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88" creationId="{F46CFDAA-3EE3-7843-8FBF-4755F3D34D2F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97" creationId="{CA5D882C-55B1-6746-AE61-7CFE48604BA4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98" creationId="{738BB89D-8016-D341-AD96-470F36019476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599" creationId="{478F5133-64A4-C24A-A103-6EEE1414F1AE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0" creationId="{DCD1FFCE-16D6-6348-95E0-F5227BDE68A7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1" creationId="{7C083F16-54ED-914A-9AA0-C2215B153F76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2" creationId="{0BB2B7A5-2CA5-5F41-B902-C9CD5FEE1474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3" creationId="{4DC1A12B-3738-6440-B892-DE37A743A62A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4" creationId="{60460854-0F1F-F549-8D04-064F35F6AA0A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5" creationId="{0977CD3D-A950-754B-A805-7C0B21653D7A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6" creationId="{1A25B21E-41E5-1040-92E3-18FDA904C928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7" creationId="{6A079B43-ECD9-ED48-9124-AAB814FEEB5E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8" creationId="{FA758D58-43DD-E14C-80B3-64925745032B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09" creationId="{B72D3BE3-1434-0547-840C-E54A7B58F15D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10" creationId="{730D9889-3B82-E349-A399-FE8E1E0DC51C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11" creationId="{A050C25E-E4A6-5746-9AB4-AAE32467D63A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12" creationId="{7D9B5D11-05E6-8549-93C6-9DE2B83B4661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13" creationId="{1904020E-146B-EC42-845A-A2731171CBB7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14" creationId="{853DB6D3-22AF-E94C-8CC2-FD5A8743F28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17" creationId="{ABF046DD-2806-CF49-9236-AFF359B5366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20" creationId="{68CE6E84-F4AE-9C45-9237-821E491E356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23" creationId="{A6180225-CC3A-E24C-A23A-E2679E0D6E8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26" creationId="{975C7BA2-FD7A-A647-B1DB-2B355630810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32" creationId="{E5949556-D382-D641-A477-88F0EF5EB1F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33" creationId="{F9EE0E8D-6C92-8843-ACF8-43BB64F2E64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34" creationId="{A7C9CDD1-6AAF-BD4E-83D3-0A099092B09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36" creationId="{13C7A8A9-9297-FB43-BE4E-A40FAAB6308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37" creationId="{243317A6-B6B8-FD49-9599-B37A61E7535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38" creationId="{7B3E1981-0E17-9C47-8208-0607921EDD4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39" creationId="{1B21066D-1934-214B-8C56-25846B4520C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41" creationId="{41A28796-6D86-5446-8E52-99BE552FF39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42" creationId="{0A6D0288-9110-D445-9761-E7407D90E26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43" creationId="{891F2FD1-F4BD-CA4D-B656-F49F62D0640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45" creationId="{672A16AC-2FD7-5447-9EAE-8B91CF10B1E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46" creationId="{0D4F4E17-5F9B-B34C-BCB3-0CBC9ABF12E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47" creationId="{DAABDB95-A645-4643-A530-37A86613090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48" creationId="{6DABA7D9-54B5-D449-BFEF-93D4409FD2F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0" creationId="{90818F95-8DDE-BC47-B11C-47B1B123FE4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1" creationId="{49572273-C9EA-9240-9EBB-B7D3145F865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2" creationId="{12B6FFD8-268E-B249-B78A-996CCF73C96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4" creationId="{82D1463A-877F-8946-96F4-45BD947AD68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5" creationId="{98FB5206-5C72-6740-8322-5C1ED544F51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6" creationId="{9A1A24DF-3337-3E44-AD01-B310E54954D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7" creationId="{5B463534-F63D-1A47-98CA-B8A1598AAA8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59" creationId="{14BDA747-5748-0848-B2AA-58E79EA7D34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60" creationId="{74F422B4-6623-0844-9BB2-F3B13016C25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61" creationId="{A76A8837-D035-364D-B588-7C2AF435E3D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63" creationId="{B70F0F4E-3858-B14A-894F-791B104D326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64" creationId="{9F91A361-B6D4-D545-8F07-CF552055304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65" creationId="{2FE11501-6FF1-C742-A5ED-05CE2CAAB48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66" creationId="{C40260D0-5E96-1D42-BEFC-2E17903F7E78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667" creationId="{175920E2-21EA-8243-A1CD-A5426C3383E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69" creationId="{A243C4CC-B4D2-3546-A84B-38795AF93FD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0" creationId="{3195B340-A26A-F74A-8221-875090F97E4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1" creationId="{1EB9CB91-DDC1-4240-91C2-CADC8641F90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3" creationId="{20A14EDC-1C37-8F4E-A360-563AE39D122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4" creationId="{EF302CCF-823D-514E-8C50-290C8FDFF07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5" creationId="{4ACB4958-1966-D044-B583-2FC8AD95F2F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6" creationId="{CE33B107-3079-2E44-9063-27165EC0AAC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8" creationId="{1DD28B02-FD90-4E47-BED2-899D33E589E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79" creationId="{37553E2B-B372-4849-8FF2-F836AAA107C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0" creationId="{E0EE1C5C-3112-3E4D-B465-4221757235F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2" creationId="{3FDE73A3-4683-9C49-B89D-529D7576C64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3" creationId="{8211812F-88A0-C24D-BE23-95CB97A3DB0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4" creationId="{BE394949-4781-4243-BAEA-B6DF0071C3E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5" creationId="{DE2CA9A4-0E14-B945-8D01-D51936AE82C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7" creationId="{732CFFCB-3095-0B4C-ADB2-7A2858E340D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8" creationId="{65967D92-829F-B34E-B2FB-5A35FF829AB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89" creationId="{CDC95B99-AC72-BA4C-934A-BAAEB1ECFD8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91" creationId="{42AAD18F-5C31-774F-A681-92BC5998D5E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92" creationId="{87E9CB52-5C3F-2B4F-AC66-2520B55E139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93" creationId="{9681CA02-ADB7-5240-9750-CAD22659B5C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94" creationId="{98173004-C2D8-F049-9EBA-27C0311F2A9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96" creationId="{8EC031D6-A1FB-A24C-B406-07889BB9F93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97" creationId="{44F7B0B3-92BA-C441-93BD-9C8123C49E7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698" creationId="{053AFDDD-C41B-924A-AF0C-061F4A134CA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0" creationId="{2B09D5C5-F320-384A-90C3-3F0416E4AA1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1" creationId="{9C37BD1A-6955-B947-9F2A-78AB339B26C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2" creationId="{94FA2121-5901-9C42-8B1A-183E0F34044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3" creationId="{2761968A-122E-5544-8B37-F2351BCB875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5" creationId="{58A5F841-4440-784B-8875-E26479B5F4D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6" creationId="{D2069674-C5A2-BA4B-B377-FFCEFF481F5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7" creationId="{727CC3C9-7404-BD48-9629-504B7573DF1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09" creationId="{D3F01B3F-AF74-D24B-A736-A1F51AB1EDC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0" creationId="{5B8B05DC-A1B2-134B-856B-0A541248B03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1" creationId="{31B878FA-97CE-FE4D-A9E6-FEA81EA2E18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2" creationId="{C4402CD3-52FC-464D-9DFD-314DF4CACC1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4" creationId="{5088F2D6-8B4F-6547-A5C4-93211C0CAF3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5" creationId="{101BD539-BAC5-3242-BB16-39C008C0FB4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6" creationId="{2E399B67-E97E-8641-B0A5-DFAFDAF848C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8" creationId="{A9494DA7-7EE0-6F4C-BA29-F0313F5EB47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19" creationId="{B8229002-A18A-4043-95E9-A1C97B2FCA1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0" creationId="{2AEBEF6C-CACE-404B-AABB-24BC93B6315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1" creationId="{3F034D46-68B1-3F45-B5F0-320F0595418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3" creationId="{4BF5C394-3085-0448-B20A-29B68D93E1E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4" creationId="{742E9A91-8E16-EF49-B430-BE0D63A6634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5" creationId="{250D60AA-F8EB-1145-B312-3AD5E342543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7" creationId="{8B32017D-49E5-E049-8C75-572531C3591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8" creationId="{CF447153-5C45-124F-942B-0D6E298931B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29" creationId="{B43B4E98-C9F1-EF49-A628-66609E23B5E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0" creationId="{BD2AEDC6-8EFF-C244-8E90-EF0BA919FEA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2" creationId="{060ADA86-9B78-F14F-8DAB-2782A0D14FF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3" creationId="{9A7FF1BA-0DE2-4E44-889F-DF4E966797D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4" creationId="{CFAA909B-842F-1F49-BB5F-EF7D1C07AA6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6" creationId="{FB1D43E5-5EAE-2544-9CAF-CB07FAA8F45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7" creationId="{F7CFC7C6-2050-D547-9399-FBE86DA2CFE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8" creationId="{717F3C14-CE24-204F-B2BB-7F0301FE832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39" creationId="{E617AF90-CA58-FC44-B3F8-6DCB836FC79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49" creationId="{C8E34BB8-5764-8D43-839E-32A8CBF9150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0" creationId="{EB37B6B7-1CB2-C948-B1F2-D41CCF31748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1" creationId="{75ADB27A-5C37-284A-8B84-9C67AFBB5FE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2" creationId="{B5C326C3-5BF5-224E-99FF-4812989AD0A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3" creationId="{E08F93B2-F8D7-2244-9FD4-6E237B3BF30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4" creationId="{782A9292-DE2E-4242-B77E-343485F0E02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5" creationId="{4866F5D6-D556-FD45-9FD5-F7DA5538E30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6" creationId="{7D696CB3-89D5-DC40-B3B3-8D8FE767A8B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7" creationId="{26263141-2A6A-6546-B657-D6685FEEB24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8" creationId="{D40A7F6E-39B8-FF48-B7F5-CF30268249C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59" creationId="{97A69750-AFC2-364C-8720-5A5F5733D23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0" creationId="{ED9C5F2E-FF09-3845-9705-E897C164F0C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1" creationId="{49D014FF-2FA0-1F42-832F-1DF9B1092E0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2" creationId="{8B0FA9A3-D09F-1B4C-9B94-48A5FFFBE7B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3" creationId="{C1E1236A-414A-B94E-B23F-C96AAC436E2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4" creationId="{028151DF-79EC-8B47-A9F8-0B9CCEBD6A9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6" creationId="{AE505FC5-B479-6946-A4B3-06EB6301170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7" creationId="{B23A75F7-F5D2-E54B-B807-2FA82FFA32D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8" creationId="{536E6B17-8976-F54B-9446-B4209FC41B2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69" creationId="{CF6B1E37-F5DA-3946-B427-E248E8E5F52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70" creationId="{6D6BC8BD-1C11-F64B-B00D-8609D1116F7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72" creationId="{733ADD98-5AB9-274B-A65A-DF9935F2AE9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74" creationId="{7B4FED03-D6B1-2940-9332-C9795858309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75" creationId="{36DB5A26-3DD7-D945-98DD-DE6684090A8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77" creationId="{C91E4772-4D14-8F43-8FF7-87F0F6BC6B2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79" creationId="{E1E22276-EB8D-9A4B-910C-9646457C0F2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0" creationId="{223804CE-CD07-534A-8872-2AAEE6E59F4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1" creationId="{DB78FFB3-CD24-7840-81A6-5F38F1EE869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2" creationId="{342522F6-03CE-F14A-8073-4EC52191BA3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3" creationId="{6DB0FC44-3EF3-8847-8E70-2EB119C6B86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4" creationId="{CDB7CAC0-E4AB-304F-8ABF-7EBFBF2C750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5" creationId="{360032A4-5B1C-7B46-8534-7E7F914BABF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6" creationId="{62C272C7-14D8-6243-8504-3AF83BBBD0B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7" creationId="{B672DD6C-6A2F-5A4E-8C88-301A14422E4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8" creationId="{AE3AB22D-E3C7-4148-9DA3-37CC615BE40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89" creationId="{04B4EAB7-5A04-B04D-82B1-6E57C26838A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0" creationId="{6CAE1F4E-270A-E749-9CED-E1E1343DCC6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1" creationId="{46CD4554-6473-5040-92D0-C50C3C6E421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2" creationId="{DEFD358A-4923-CA45-BFB8-9A52AC95D5C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3" creationId="{8406C920-BBB7-8046-9ED6-B0506DDF8DE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4" creationId="{46411968-59C6-DC48-8574-5223A1F1817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5" creationId="{A47FE545-3EF3-134E-9DEB-00567DE9AD0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6" creationId="{683B12FD-DB81-2445-8CDB-3F13549E1DE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7" creationId="{786DDBF2-A811-B847-98B2-D768FA9ECD4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799" creationId="{F2CCBB18-AA98-4D46-A90D-2EB090CCE2C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00" creationId="{11CB605B-C4A6-A54C-AAEC-6052771C69E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01" creationId="{0F1C67BA-6C64-7243-87D4-D09FC7CC96B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02" creationId="{21217C4B-DC19-4146-8A6B-3B702B2F0DC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03" creationId="{78D02109-1D6C-AA4C-9892-011D155EC23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05" creationId="{73791056-8C29-0745-8F49-31578F7AAFF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07" creationId="{D6231C04-07F8-854D-B946-E717AF3A83C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08" creationId="{C760189C-8A6B-9C42-B0B7-22D07612AFA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0" creationId="{B04C365D-12FF-4D48-8989-539B7823D5A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2" creationId="{B76839EB-7E1C-4346-8C58-245B5D73826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3" creationId="{10E3AA71-90D4-3E44-8917-E97FFB8D7B1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4" creationId="{64D49586-5D58-DE4E-93E0-63C6A8DB0A7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5" creationId="{5659F899-6EFE-EB44-8F0C-AA87857E34D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6" creationId="{7CA7636F-E665-AD49-B9C1-94D36E8BD53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7" creationId="{35EA9C4D-FF40-B445-B842-2273D92FFBE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8" creationId="{8B61C99D-B5A2-F74C-A9C6-0F84BC992A6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19" creationId="{3EA19943-1468-A44E-AC5F-5B148E02755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0" creationId="{3F58A429-0AF0-E94E-B4A1-59A1ACD4C96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1" creationId="{A51DAF90-DED9-8842-A150-6C119E41418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2" creationId="{0EE60CBA-DB29-2042-9F70-4FD95BE2893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3" creationId="{9252D391-47EE-0540-8B26-99A7AFE4C1A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4" creationId="{854C4322-D5D3-D846-8A47-2EBF6A58F2A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5" creationId="{0A80563C-9C20-0A43-BFDC-0670BBC7D61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6" creationId="{B8F3CB02-DB53-3D42-8597-E0890123A93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7" creationId="{77492498-63BD-194E-A795-A281A19DAEF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8" creationId="{5227C7CA-527C-5346-BD28-9893D3E3C74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29" creationId="{585EA536-A365-604D-BC43-743DEA4C91D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30" creationId="{A3D68E35-DC1D-8A47-892B-2216393BA98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34" creationId="{300B1EB9-8AFC-F145-A62D-87C9C6BA0A4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36" creationId="{65D4EDA2-57EC-B94F-91B1-5D3D3860543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37" creationId="{54E56829-77A1-234C-9AEA-C1E5ED5DB94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38" creationId="{6519FB7A-D1F0-9242-83FF-D24AF7DED35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39" creationId="{0734B96C-F25C-594F-A2E0-8A181652B53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0" creationId="{22EC2342-D6D1-444B-923E-34DE08F3E31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1" creationId="{A6FE2711-7B23-FD40-86CF-121E1571B05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3" creationId="{0A94A3ED-B9A9-5342-ABB8-D215823F9EA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4" creationId="{19001E05-7C17-D643-B9A1-0C2C9A49FC9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5" creationId="{DCCE700A-5E81-8F49-9DBF-F206E0F21C7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6" creationId="{8D8677AB-87AE-8141-B5ED-5D21909001F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7" creationId="{04DFD59B-C8FB-1A45-941E-83F6CB13C2B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8" creationId="{37FB9F20-B6EB-DB49-8702-EF3F0FB0FA6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49" creationId="{AEFB4B81-BF3E-1E49-9F51-86D4C5F8E19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50" creationId="{261AF119-E60E-B34C-89CC-F084141F8AE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51" creationId="{A5EBA815-00D2-A642-89AE-8ED44A0FA18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52" creationId="{3189B68F-CF77-5248-AE36-A8D10D8BBFF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53" creationId="{FC0C4A21-8837-E841-A5DC-A433813810C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54" creationId="{50CC5BBB-B532-8C49-9884-CC6049BB69A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58" creationId="{72E4B94C-00DB-C142-BC0C-321F5FBF0D5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0" creationId="{718811F0-6D9A-B143-BC29-D164CCDCFB0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1" creationId="{CA3BFEC4-0E69-E54B-824B-80BB5638BB5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2" creationId="{6A41B996-DAAC-2045-AA45-D93C2F65E55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3" creationId="{51527B50-A8FC-8945-8BAA-BA85694B6B7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4" creationId="{10074CEB-92F0-4641-87C2-D3E3496E7B7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5" creationId="{E34E7C80-6002-C14A-90EF-BE8F211E708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7" creationId="{4EA1643C-B3A4-5D43-93B4-237DA437331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8" creationId="{0152419E-6B3F-984D-A604-A39ECF8CCC7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69" creationId="{BDD04E03-48CC-5A47-B011-92809F81091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0" creationId="{4BD5853C-C11B-DD40-8E1C-81BD3B85022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1" creationId="{575AA643-02F1-B44E-B3B2-2804A9F40D1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2" creationId="{43FCF1DC-147C-A648-8C9F-2B61A8995EC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3" creationId="{E0F12EED-4875-524F-BFB4-ADC17E80EC2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4" creationId="{63FB27AE-ACC3-8B40-B95B-B1018A2511C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5" creationId="{5CBDFD1E-2E3E-8548-9A00-7B3ED6E1100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6" creationId="{2A289FFB-4EC4-224F-9998-417A65AB61C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7" creationId="{F316A292-4705-3647-B15E-060ED015C4F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78" creationId="{D9A2D64D-2299-8A43-AFFD-71EF78D7A36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82" creationId="{3F76941E-9FBC-494D-A5CC-9152320162A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84" creationId="{CE22B957-171F-2B46-B365-C8934E5E8E8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85" creationId="{3B64FFB4-246A-7444-B7D3-F08BBD59957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86" creationId="{704C333B-F92C-D54F-9763-5A98A0D0E63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87" creationId="{62639EC3-8B10-D74D-A441-920D627FD8A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88" creationId="{6629D68B-629E-684B-A35E-441CBC13FE1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89" creationId="{17F65437-AA8E-6F42-800C-3855C7CFFBC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1" creationId="{F73FFEEF-2D11-1B40-8787-D52691745BC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2" creationId="{8AD814CF-6EBF-914C-B47C-4515C8014A0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3" creationId="{BF898B28-2A72-B14B-A6D7-5398A650504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4" creationId="{87140F63-C3B8-9F4D-9912-2BDECB7543C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5" creationId="{B76521F1-4AEB-5040-AE3B-F5CDE22AA13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6" creationId="{23D5A7E4-17B2-4040-A04B-CDC33C7791D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7" creationId="{69878438-E753-3D4A-994E-3CAC99E0948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8" creationId="{6F56B10B-150E-F345-92A5-87CDE7837E6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899" creationId="{C3E86B61-A53D-F94A-8DAC-DAAAC1693D6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00" creationId="{0667AE5A-E529-B948-937E-C50888E7504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01" creationId="{EBB3A034-8AD7-BB4E-B76A-0AB3459E0F1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02" creationId="{8B417A17-4247-7949-8E4B-787E6220240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05" creationId="{4B6E6C04-BCC9-B74F-A5D8-DEB79CDEBE4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09" creationId="{25F15963-D06A-F74D-95C9-8742C788E94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1" creationId="{9C7642A3-4B3A-4243-A496-33709F7BAA2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2" creationId="{8812204F-BD0B-B948-805E-D46D6FCA7BA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3" creationId="{2D33362C-AB0B-9941-BB39-1CD832593CB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4" creationId="{677E2A34-B8D1-EC4F-9D91-DF773B10A5B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5" creationId="{8D758BA1-8BA9-A74A-890D-58870947CC6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6" creationId="{14DF10B6-0D60-F44A-9605-F6CCFF9DE6D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8" creationId="{331C6312-55C3-6C4B-ABEA-87F761E3F56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19" creationId="{6769062B-10A9-D847-A474-827ED12EEDB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0" creationId="{C1EF4BB2-236F-BF4B-B609-BD3E17ABB82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1" creationId="{D1E3AF09-194C-9E43-89E1-1C34007EE2F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2" creationId="{49D68F1B-84B0-D247-BEAB-06D85F4E189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3" creationId="{E148A903-653A-3C4D-AE6C-2EA1AF16D36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4" creationId="{9D432305-0BA2-224A-8FB9-F3D7C4BA804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5" creationId="{B737EB48-2E47-8241-915B-5C21F887BD6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6" creationId="{F8A3185B-2ABC-E241-8071-F1E51DE103A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7" creationId="{33BB87AC-5702-D644-9A5A-4D628945976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8" creationId="{2DCD7C68-7D52-A440-A810-23DE524C0AC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29" creationId="{C5AD35DB-33C7-4A49-95F7-B36BD8B404D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1" creationId="{CAD97A01-904A-FF40-9D4C-305E9465CBE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3" creationId="{4E1BD264-2EE1-524E-AAF3-14242F31E65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4" creationId="{7E369DC8-C81C-814F-ACA4-DE08AB84FCE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5" creationId="{2C356111-FD53-B445-951A-C314FD8C20E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6" creationId="{A1ACDDE9-B84E-C34C-8F66-468E9C1C36A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7" creationId="{919D4AD2-13C8-AA4B-A6CB-35C65E18438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8" creationId="{347CE27F-0FB9-CC45-B5AC-84350B994C3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39" creationId="{3FA3F834-A2C2-EE49-9164-9A15E4523BF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0" creationId="{34DE3516-7FE8-3F4A-89FB-6A83328494E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2" creationId="{BDD17384-3F17-9843-93D5-B909FF9D69D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4" creationId="{32EEB589-5CDF-B140-9D01-8D0D31628B0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5" creationId="{FE183489-A104-D84D-A85E-DB4AD444F03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6" creationId="{DFB1A586-5818-9645-9290-DEE7B1D88A9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7" creationId="{95D0C51F-F4B3-894B-A4AA-3E5B65438B7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8" creationId="{7B5E7A15-ACF8-D145-8827-661D24C1F49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49" creationId="{8A64470D-2AB5-A949-AC93-70B9499D3C5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50" creationId="{E592D6FE-81E3-4D4D-9FD9-0522763921D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51" creationId="{5B7803E4-3CBA-D941-A5B0-6744C8A9DDF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64" creationId="{2A64C081-3B25-4041-9E03-487CF512145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65" creationId="{686B9C86-F86F-634A-8E22-F3F6B529243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66" creationId="{9C8F7AB9-D62F-3F47-8403-CFCAEF29513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67" creationId="{575BE8B3-927C-C94B-A3F5-36BECE87C90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68" creationId="{DD22BF22-1969-F249-94D1-A867D3DAA57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69" creationId="{2931CFF3-158F-AB40-BB2A-6D9E2F04B5E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0" creationId="{3639FA69-A8EB-5746-B7CA-DBD99A6441A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3" creationId="{4C39AC90-8BEC-7F4D-8AC6-8CA9C25D359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4" creationId="{1D2B1836-A43C-0C42-AA02-A9586B61FF7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5" creationId="{5ED73BDD-9C0F-E344-8F40-90383CCF46B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6" creationId="{BFEFBBBD-8890-BA4A-AC56-622AC573B99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7" creationId="{5BCA85CB-7E09-F24D-9F68-DF0853A1CBA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8" creationId="{FD9E0A7C-D7E8-6241-A9EC-3B35298042A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79" creationId="{CBE6BFA9-7279-9643-9877-1F8FFAEB9D3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0" creationId="{3063EC60-79EE-5147-8D9A-AA970E9264F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1" creationId="{9AF42EB1-7E0B-3D41-88C3-1492CCBBCE3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2" creationId="{43D13183-2D5F-504B-A7F8-2A798D1AA48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3" creationId="{92B502AA-DEF9-6844-A241-83E49A0F5F2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4" creationId="{34C802D9-EE6F-E44D-817A-8FFB009E3E3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5" creationId="{0CC5AA7E-E388-7A4A-AEED-7B99596FB71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6" creationId="{F441E06A-02C5-2E45-B092-BD2A768BC9C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7" creationId="{8E59B979-653F-2049-8E47-3EA7DB6A06C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8" creationId="{1D8C9857-F449-AB40-AA26-2D4A2736DD9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89" creationId="{E153F84B-8978-3D47-A2B9-6F6B4A0AE97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0" creationId="{6CF79864-68C9-074D-8BFF-2C851DDF6E8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1" creationId="{C0E4101E-431A-C34F-AA2E-353D9AD74FC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4" creationId="{992F617E-6225-C045-8BE0-92BEBD63548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5" creationId="{C0AADCD4-77F2-1347-81B2-2F67603F38D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6" creationId="{61B85A58-44F0-9C41-97B9-8E49CE5DC7C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7" creationId="{879EC1AA-2123-164D-965E-8EBA08B1BE2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8" creationId="{A3EBE784-D529-074C-958A-BCB59BD70B0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999" creationId="{EB7BD0AE-7DFB-8A4C-8F42-89B9550AB11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0" creationId="{F8FCFE3C-386B-D04D-B800-C1B7F8F8238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1" creationId="{F5B9DACB-6564-E043-9278-D00A09B740A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2" creationId="{A2F14521-EFE7-1448-8AE2-BEADB2DB504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3" creationId="{3ECE406C-2248-134B-AFCF-1CE3D4ACA8C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4" creationId="{F6623DF7-8C5F-AF42-B417-509D465B62D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5" creationId="{ACF5008C-3DE6-B84C-B79A-A11597EF355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6" creationId="{E643312A-A3A5-1047-905C-5070BC9AA0C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7" creationId="{73802FF0-C3FA-5742-BB5E-52ECABB25C0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8" creationId="{D12E6769-007F-7446-B4A3-06F3A642F1A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09" creationId="{82102382-25C1-B143-A27F-BB646966A1F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0" creationId="{D9E000B1-D2DB-944F-9CF5-78241550705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1" creationId="{CD53BBE3-EED5-FE44-9DDC-D9650824793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2" creationId="{34A888C8-06FA-BF4A-93CC-A1983CD41EF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5" creationId="{ADEA5CDB-E805-FD43-862E-4244439DB4D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6" creationId="{32B774D5-4205-AC40-9B2D-557ED393268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7" creationId="{FD23C6A9-7D71-DB45-8B10-4B42B5962E7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8" creationId="{AF7EAE45-37E4-0748-80F0-B66E53C796F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19" creationId="{5C59890C-C81B-7448-8370-00AC0A17EC1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0" creationId="{43CB5366-0964-DF42-ADAD-89F9F06AF99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1" creationId="{12A05006-9B4B-9145-8311-E9CD17F8490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2" creationId="{E54F1C87-0F6E-B94D-8305-6EC51368C96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3" creationId="{0E051F47-E80C-E746-85F3-C0C0B3D5699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4" creationId="{C34AD12E-E480-9E42-B4D0-49134916E6E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5" creationId="{DC36BEE4-DCFA-834A-BD74-1C64F85E2D8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6" creationId="{623760AE-43A6-2A4C-BDB3-4AFE8E3B58C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7" creationId="{10E7078B-474F-1243-912B-E7069685A11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8" creationId="{3EE32BF1-9447-F344-A159-C122A9C4960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29" creationId="{4046D7BB-BF99-4A4C-A8C7-6171EE21A21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0" creationId="{C4A4D5B1-B97D-EE4E-96EB-19B241DB284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1" creationId="{9D58F925-AADD-A345-82D9-9032E63A246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2" creationId="{1ADB13BF-51CB-C243-8E8B-57AD834A5C6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3" creationId="{7E80272C-6029-7D48-9F8D-52EC14A222C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6" creationId="{2E84647E-2DAA-9F4B-B092-00D1D9A8643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7" creationId="{D42D7EC9-45CF-A541-865B-6C86515F4B6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8" creationId="{3C31D553-A1B8-2A49-8695-24B174DDC1A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39" creationId="{5F00B82B-5E44-054A-8643-D6E853F5412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0" creationId="{B7A53CD7-2B05-C64E-834C-0F30513A616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1" creationId="{133574CA-33A9-A341-83BF-4682621B007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2" creationId="{6E7AE4B9-4BFD-B542-AA0C-BED303731E4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3" creationId="{4CE9BC46-DC22-FC41-9BB1-F0614A8E3C2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4" creationId="{7F444209-B58B-E749-99B6-A9CC61F3C7E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5" creationId="{1C035B5E-128D-9B41-B6B5-6E8A64E7CAF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6" creationId="{8B59054E-4C6A-F74C-BB75-CA9E4A9A49E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7" creationId="{B879D772-9C1D-B541-BCBE-3DAF1885688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8" creationId="{AF2E91FF-ADE3-6246-B303-421BF793F54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49" creationId="{E9B1C9CB-99DE-EF47-8280-C192EF9ABB2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0" creationId="{C7286B96-5037-EE4E-82E4-9E60818E163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1" creationId="{0CAA8A51-A592-2748-A857-C71124930FE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2" creationId="{F8220C92-56DB-E94A-8A2D-60A5109D800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3" creationId="{78CB6107-E5D1-414A-B20B-84AB6AE303F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4" creationId="{63B91CA6-1B0F-0843-9B1B-6E2CD511991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7" creationId="{8AD32305-1324-7341-B085-43DA44D677B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8" creationId="{CC0694BF-B17B-1D4D-AEBE-8174361A7C3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59" creationId="{A5961B03-6929-0A4D-AA92-17527B5C353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0" creationId="{625E2386-7303-564A-980C-52DA194128D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1" creationId="{D46F4483-8FCE-F748-B08B-9AF570A4DC1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2" creationId="{5E743CAE-CEA9-884A-ABFE-FD10CC6C7EA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3" creationId="{5E5E5438-2111-134F-831B-F1F248EC962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4" creationId="{858B791C-F724-994E-8A97-C273B92CF65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5" creationId="{B6B33573-18DC-5B44-9C15-B60ECC09302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6" creationId="{71D4239C-0B56-8648-892E-1918ED9D660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7" creationId="{1ACEB9C2-9516-DC40-9F0E-BC780331D97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8" creationId="{D546482E-C05C-F946-B0D3-75EABD7F89F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69" creationId="{F4691858-3994-E04C-8FA9-05ED873FBEF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0" creationId="{8B0DB743-9AD1-E64C-87A4-6BB19380BA9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1" creationId="{F5A09F7C-7843-8546-99D6-3DD7765FBD3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2" creationId="{9E8D6EAC-B3D0-2046-B996-68F5A1D4881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3" creationId="{441DD9D8-00FF-1A4B-A267-465A5F1E577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4" creationId="{7BD4D4E9-6281-0C46-BB05-D26FAFE4EC0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5" creationId="{A80D99F6-ED48-8846-BD9C-8D4F01007B5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8" creationId="{2DA30CF0-8D25-7F49-96FF-5959CF3C872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79" creationId="{65DC04CF-288E-A042-8AC7-B17E4DF4E0D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0" creationId="{9B75FB7C-041C-2849-B5DF-3DA84535423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1" creationId="{721BFA78-CE84-D74E-8DEF-081EAC7C9C1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2" creationId="{C39E6454-5A48-2C4C-A407-AEE4087477B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3" creationId="{C085AFAA-F275-C84C-B4D4-D00E2ADEE11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4" creationId="{A4C5B62C-6BD4-3940-B099-B9D90E5FD05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5" creationId="{65D61431-7DC2-9A43-9C8E-2F4E992D9FE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6" creationId="{3E660038-C6C8-744F-818C-BFD97C51627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7" creationId="{B5D1DCC8-D66B-F14D-A8A3-422FB2D1798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8" creationId="{0EE11397-E63D-C049-AAFF-4392AE1EA80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89" creationId="{8935DCE7-C5A3-4B4E-AED9-9366184A082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0" creationId="{0A13F5B3-D30D-0F40-8898-9A43F23F0C4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1" creationId="{0E522B31-C92B-ED48-9294-80A0E47E209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2" creationId="{487FE64D-4F1A-0E45-9722-BE7F1150DF6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3" creationId="{687DE942-A22F-A445-A708-471FF0B32F8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4" creationId="{494208A7-985F-FB40-9329-0F6517DA6A7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5" creationId="{E478667E-E167-DA42-B076-B2F3EE03D03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6" creationId="{CCACA5F9-15B0-064F-89B6-E409C50DF93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099" creationId="{2B1B5D91-B791-DB4B-A088-ACC0A6A520F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0" creationId="{B6F9E7CE-8CD3-A84E-A33E-829B37114C2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1" creationId="{B36878B9-295D-4C41-A33A-0B3503C4CF4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2" creationId="{38B06B15-0687-AC40-BB68-860DE9D31D2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3" creationId="{AF38C138-7296-8345-91B6-E44426EF76E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4" creationId="{5017C643-D817-7748-87E1-1C4339C04D8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5" creationId="{361A15A7-25C3-5F4C-927A-2397B363266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6" creationId="{10F31815-CA90-7A45-A0C2-34A879E4A1D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7" creationId="{286E5005-5322-DE47-8DE4-B6ABDADF7CF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8" creationId="{A97BD3C2-A71E-3741-B7DD-AB4E297E854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09" creationId="{A8F174D9-A00F-B24A-B340-F601573238B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0" creationId="{3EFA3EAB-1D44-8442-B02E-98D45E8645C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1" creationId="{BE1C650F-30F9-D34C-934D-D2A6FCA70AB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2" creationId="{096F70C2-3C30-BC44-B491-F664FB0FAC2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3" creationId="{A63E09F9-7F99-4E43-BD65-AE242204373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4" creationId="{AF9B4507-068D-CD4F-942C-57709C91191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5" creationId="{E80B0DAF-0E92-EB43-A180-BF32DDD8DD7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6" creationId="{B858D61C-9C68-DD40-9635-9DDAED77ACA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17" creationId="{D5339626-7F07-254D-AE5F-5E8702F1A86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0" creationId="{1FDA882C-D32D-4542-95DD-1BFDE1C8783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1" creationId="{D18D1E1D-77DB-2C4B-BCFB-1F9DCC63EBE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2" creationId="{17F2999E-EAFB-3847-9137-EA4CA5ACD15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3" creationId="{D1E73C62-F8F8-AC4D-BB86-BA5D088EE86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4" creationId="{45763BA4-EC9A-B746-9A25-CB2F6FD5B60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5" creationId="{2BD30E99-C70D-9A4C-AE2A-7278F9D74D0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6" creationId="{6515740E-150E-F444-9853-4B67BB756D5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7" creationId="{E1D9F500-BD0A-7545-BE01-2B0FC5E85D52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8" creationId="{97222646-EB76-CB42-811B-0729B8B1E23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29" creationId="{4BAF9891-309E-3C4F-BCFF-017B4D93EF7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0" creationId="{7A802F08-F32F-8A4B-9A17-45ABE7474EE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1" creationId="{DDA694C2-DA5E-904E-884F-DEFCCFFC218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2" creationId="{F2202841-6B39-854F-9C95-412E162E80D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3" creationId="{CE820EE4-26EE-F743-970F-0224E816F3C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4" creationId="{7C5D8071-F9F9-024A-A171-075A4923751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5" creationId="{79BD2356-3D0C-F145-B91D-E7A8E292DCF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6" creationId="{B5E4AF44-3EB9-464A-A700-D1B225A1C27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7" creationId="{698BAF9F-0C24-9340-889A-5699683F51D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38" creationId="{2235B471-8244-2E4E-B422-42AEC5CC7C3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1" creationId="{6986DCB8-6C58-8B46-B7B8-7FCE137FCE78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2" creationId="{A85FA600-A042-9D4F-9DBA-0DCB1A06B91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3" creationId="{1CF70215-EEB9-0A4E-94A6-65AB4CFF5D2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4" creationId="{0D338C10-F920-754C-86DB-F98AB7D81E8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5" creationId="{E9F917FA-7918-CA42-95DE-2A34A38C8CE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6" creationId="{EFEB5854-008D-B74C-AD11-A13355619A3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7" creationId="{E61FF632-8839-2A43-AD9A-61C532ED16E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8" creationId="{D12D63C7-1101-DD46-A77C-3FA5512E45C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49" creationId="{399DF70D-9B19-C84B-892D-A980784F464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0" creationId="{BBAABDEB-13CB-4A40-A7E9-B1FEC2337F37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1" creationId="{82CE9BA9-4A2A-2941-9E30-0B5AD47F0B5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2" creationId="{4B069B17-20F1-C944-8B97-DF1DEFBAD40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3" creationId="{C323F2D2-8EF2-8F4B-85D5-3922243AE3D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4" creationId="{4A359FC3-03AD-FA45-8D0D-5EB4BE6A7D5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5" creationId="{58060E7F-0CAE-8C4A-981E-EF8E1A3C91A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6" creationId="{764D028C-41DA-B549-AFED-3B7D4D6E97C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7" creationId="{73833DB2-7EA8-0640-86BF-3391D8B15DA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8" creationId="{2318204F-0819-3C4E-86BC-B79417BFE82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59" creationId="{72A6E97C-E95B-FD4D-BFC5-B6CDF5D803A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2" creationId="{C8E4C523-15B4-1F4B-8DFC-4328CECA7F3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3" creationId="{4750813D-4556-E443-8B9A-39379EE78DA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4" creationId="{065A8B37-4A6A-0B4B-9085-B47FBBB29F23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5" creationId="{65E4ECCE-3B45-F44B-9DC2-AEEE76C167A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6" creationId="{DE9FDB3E-7C6D-194F-8CEF-4A57A5B63A7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7" creationId="{963BB346-E9E1-3045-810A-DCA82C661B4C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8" creationId="{770DD935-4DA0-A543-80C6-51EFAFE3D3A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69" creationId="{1C4CD57B-5955-F148-8E5D-2F87048FA7C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0" creationId="{6BB4C2C3-FBBA-CD42-95DC-EABAEA19EC20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1" creationId="{8D9508FD-0283-6640-A201-33BE72B3E7E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2" creationId="{88BF3FAB-CE8E-DB42-9731-2888DB73553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3" creationId="{2BE1FCFD-51BE-C443-8062-74BC3450720E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4" creationId="{98820E6F-237E-4044-8A0E-BD153514A5D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5" creationId="{48023B7B-B8E0-ED44-B840-204330011A7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6" creationId="{AA537346-2AEE-9A4E-A137-9E36A9E76CA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7" creationId="{00763FEF-CB84-8341-BE9D-079B357306AF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8" creationId="{7E1372FE-6B11-F44D-B0F4-9B62AC3B180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79" creationId="{80B47D50-A78B-7646-8931-4F784A71B23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0" creationId="{C6B20D44-A4BF-2845-BCF7-68755CB7553D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3" creationId="{EDD2DAD2-4267-0045-B4B5-9A64BB54714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4" creationId="{0523EA3F-DD31-B14D-9D42-33E3525AD3C1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5" creationId="{E5B75A76-46EA-3648-8899-674B1EB0119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6" creationId="{50A23572-5116-EA45-9613-F29862E2A7FA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7" creationId="{FBAF6896-0B1D-994E-86FA-8EFDA1653444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8" creationId="{2699FCC8-90C6-F549-BB73-E454EEDBCF3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89" creationId="{6EBDAFEA-CECE-9D43-B145-350B91C8474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90" creationId="{CCC91DC9-EF0A-7845-83CB-C006B6B1F2EB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91" creationId="{6FBBD5A0-6E7E-F249-8CD8-1154C7EA14D9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92" creationId="{794B8C5D-2EC2-8C46-99C1-DBFC8B8FCFD5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93" creationId="{45C0769B-0307-B343-9626-ADEF460D1776}"/>
          </ac:spMkLst>
        </pc:spChg>
        <pc:spChg chg="mod">
          <ac:chgData name="Ren Ping Liu" userId="60ce823c-5cb7-4d3e-be0b-034740f7a9f3" providerId="ADAL" clId="{A5460F4F-65B6-2442-95E0-938DF0E5BE81}" dt="2022-01-28T04:44:52.412" v="57" actId="1076"/>
          <ac:spMkLst>
            <pc:docMk/>
            <pc:sldMk cId="2772869198" sldId="1047"/>
            <ac:spMk id="1194" creationId="{213B448F-800F-A74C-A969-8FD63C958D20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1195" creationId="{FF11F4AC-FD75-C943-AC2A-19350267BF37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1196" creationId="{944DC8E8-5700-814D-A1B9-7D671F7ED6E6}"/>
          </ac:spMkLst>
        </pc:spChg>
        <pc:spChg chg="add del mod">
          <ac:chgData name="Ren Ping Liu" userId="60ce823c-5cb7-4d3e-be0b-034740f7a9f3" providerId="ADAL" clId="{A5460F4F-65B6-2442-95E0-938DF0E5BE81}" dt="2022-01-28T04:44:53.967" v="58"/>
          <ac:spMkLst>
            <pc:docMk/>
            <pc:sldMk cId="2772869198" sldId="1047"/>
            <ac:spMk id="1197" creationId="{D7EA3B86-6434-8E43-BD7F-BB1988C4B324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198" creationId="{22057216-0556-2347-97F3-0193C76B144B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199" creationId="{58D72A43-96B5-284E-AEB7-D17A08864B37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00" creationId="{769E69E0-A4B3-844C-A5C9-91B7025B330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02" creationId="{C98AAEF6-DCE1-AB4B-8DF2-493399EAB87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03" creationId="{300A5DD8-F66F-4D49-8527-1B12C8589966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04" creationId="{59E4420D-E677-E148-8016-21B9C10BF30A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05" creationId="{AE5F42D5-16AA-3049-BCDF-815A82FF8E65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06" creationId="{5ED27788-FD54-2D41-BCB7-92F2155CA5A4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07" creationId="{0B4E85E4-278A-6E40-A692-4141148BFCA4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08" creationId="{DB5FCF47-FB1C-8E43-B408-88D6167D215C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09" creationId="{E4DC2ABA-F2DA-D944-AC50-02123418C7EE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0" creationId="{31679116-68CE-8544-82A6-02C44F0626B7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1" creationId="{D26178F0-9AFA-1646-A9B6-C7983916DF5D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2" creationId="{CFB870F6-A22A-8B4B-97E3-1EEC239E7D44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3" creationId="{CF4FE7BD-0188-E446-8F49-C3542F3A4489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4" creationId="{839807FB-CB51-8E4F-8F0F-B617A9FA62F7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5" creationId="{514EAE9A-4C52-2B45-8528-16652313D89B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6" creationId="{46127F0A-56BB-2847-9326-49AC80281499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7" creationId="{F71C2582-2B64-1A4F-9ABC-1EA83B8E4DC2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8" creationId="{30883C87-9DE1-D448-9B8F-45577C458A99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19" creationId="{AB4D02D8-3A1A-4140-9314-804B0ECB7D27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0" creationId="{9151B375-5BD8-A64E-AFEE-004D11374465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1" creationId="{8D21168D-E543-6D4C-AF4F-1D27CFE87FA6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2" creationId="{4882154E-7B24-8F45-AB0F-048E825E0F58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3" creationId="{D078EED7-7F58-0949-B03D-03C13EE970D6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4" creationId="{4DA048C7-E52F-2243-9703-D622CD606E9E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5" creationId="{5D6BF2E0-406F-AE40-8946-86BF8448F057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6" creationId="{3E8673BE-C004-A54F-8A60-2AF0ED5FC307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7" creationId="{03EDC35A-2F0D-8541-BB48-C317EE90C1F9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8" creationId="{3067C3D6-FE49-734F-90FB-8A169CF681B7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29" creationId="{1EAF95BD-6046-AC48-84D1-1B55B10B3D36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30" creationId="{47FC3FE9-3573-C649-8A55-56C0D086C6FA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31" creationId="{0118E2C5-C95B-7A48-AF00-A98C17768B35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32" creationId="{767ABF51-919C-5D45-9DCA-ECEE4286FD7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35" creationId="{79DED750-1C2E-E54E-813E-24CCBAA4203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38" creationId="{4B84FAA0-482A-7B4C-8F91-C09C33ABC46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41" creationId="{A40D0325-DC4E-FB4C-9369-207E633CA5A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44" creationId="{90C569C7-35A7-814D-B2DD-0DB7FCA3AA7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0" creationId="{FD1F5604-638F-FD4D-AF83-700BAB92616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1" creationId="{6DF0F863-2E6F-384D-BEA9-53D8BEEF902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2" creationId="{C5344118-162B-DA4B-8406-BE38BB37099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4" creationId="{C170B3CC-734A-1F47-B33E-6A38DDAA5C2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5" creationId="{03BE9A46-748A-1247-9839-8B00D67AD40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6" creationId="{7A66F16F-4F88-9144-80DD-ABC95C48950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7" creationId="{4031A836-BCAE-414A-A669-A80868A9E2C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59" creationId="{0ABBD101-504C-8E4D-AF6E-479ABBFF2CE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0" creationId="{7D0199F7-A28D-D342-8EE7-42427BAB483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1" creationId="{EE3DFC5A-88E7-8C4B-A60F-DFEB3D37C44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3" creationId="{028826AB-D360-C442-945B-717E34206C3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4" creationId="{CE201FF0-F389-0C4E-8FAB-D06B8B0C449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5" creationId="{D01B3574-F4C4-5B47-8FEA-83A670011C4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6" creationId="{2EB6103D-676C-244E-884F-3B20C408D2C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8" creationId="{B622B029-0A63-0F41-827B-76997D2294F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69" creationId="{F3EA5BA3-6A0F-914D-8161-5462484C4FF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0" creationId="{00FCF5AF-EE3E-3E46-B309-9D76D8B0D47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2" creationId="{675C28A1-84DE-AE4C-9096-E065129CF50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3" creationId="{5842AA0B-BE42-8D4A-B76F-1A04440264F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4" creationId="{8F1920C1-D02C-1F4B-BD2E-0E1B520FF75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5" creationId="{A5744E3B-78CD-6244-8261-6F4F8CB37BA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7" creationId="{18DFE44A-8E30-E64A-81A8-6A337DEB4CC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8" creationId="{8C546BC3-B6BF-DF43-8ACF-27EB25B26DE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79" creationId="{8B3D8AD9-2B04-5F43-BAC2-340E719D46B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81" creationId="{EF234B5D-37F6-7147-A41D-953CACDF96F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82" creationId="{E0CF99E9-7A91-0A44-966A-05FACD6C9C6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83" creationId="{5D05BDC6-4D70-7145-821C-80BF0973594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84" creationId="{65473B4B-C941-AB49-99D3-2F98BA45B2AA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285" creationId="{20C24496-A31D-1643-B139-0BD7DA0BC3D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87" creationId="{0739B786-CC5E-AA41-AB14-831A89D8701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88" creationId="{642D5F6E-5DB5-2041-82E6-FA416962024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89" creationId="{E9C1A00B-7687-0E4F-8445-0FA00479079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91" creationId="{F4C432EB-495C-E447-B892-14B1A9D69E1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92" creationId="{33F9857D-2884-9243-9292-5BFD4F4C99A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93" creationId="{9C6DAF05-BFC1-EB44-BB5E-205F47A97E3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94" creationId="{E4F9AEDC-2B76-BE4A-8591-0728DD1FE0E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96" creationId="{7DBF66F6-9C02-7E42-8508-546E2F26D72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97" creationId="{5F65A2FB-AFA5-4C4F-A63E-E7BD856E86C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298" creationId="{9D6C15FD-C4C5-1542-81D3-D5D6B5FB33F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0" creationId="{EA742999-278C-FE4B-B072-8FFDE96DCB0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1" creationId="{FFAFC39D-4901-D642-BAD4-E22CEDD9966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2" creationId="{0C55B3FF-459A-A543-B9B1-26B586AC006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3" creationId="{874FC40C-EF30-CD42-A67B-7BA1635B4F4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5" creationId="{82E37445-9C7E-CA4E-8BB5-AC02347B242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6" creationId="{DF516F8C-0115-8A4E-A36D-C3A9AAC4CDD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7" creationId="{043A464F-278E-A74B-ADFF-102B5CD8D4C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09" creationId="{18F683A2-5C2E-244B-A629-7C0769FDF73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0" creationId="{0A8A42AB-A322-D347-80ED-7546A39A065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1" creationId="{A2B6A6D7-88BB-F441-9B1B-AA1E24AFD54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2" creationId="{39EA1364-8F8E-B947-B2C6-81B6C3ECD5D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4" creationId="{29B7DD8F-929E-6049-B6F8-3C186BEFF41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5" creationId="{1E9D6BF6-F3DB-0148-A165-6A63DF45381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6" creationId="{BC3F90BE-6E97-5341-80E5-D3AD14E7B30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8" creationId="{6AAE1EDC-36E2-2D4E-8862-FDB1B2BC1AB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19" creationId="{F0F7E2CD-9E4C-0344-9831-8AD29859334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0" creationId="{CC9EA533-4957-0749-B3B2-5AAE16FA98B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1" creationId="{50ECA3A1-62F1-004D-98E7-46886685C1E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3" creationId="{0612D603-ABDC-9B41-BCF2-650F2CB710D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4" creationId="{1CA416C8-FD0B-9E4D-A3E5-9A00811403F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5" creationId="{08F28D1E-CA25-F648-B27B-5D28C69779F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7" creationId="{507B95A1-4A5B-A54C-A74C-1A36371439A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8" creationId="{2053E19D-0977-C945-A136-8A4DE779141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29" creationId="{5CFEA818-54E7-9642-B10F-9128A8C261E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0" creationId="{457489C0-CA4B-3D47-8B13-575A2445627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2" creationId="{CC7C060C-3BC0-5444-8E39-EAA6FC19756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3" creationId="{F0FB0F1C-7590-1B4E-87BC-77F17201D87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4" creationId="{FBD871DC-1890-3E40-AD54-0F3CEA0E88A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6" creationId="{AB1BACE2-40A4-E64B-9FD8-5CC5AB6C216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7" creationId="{6A95FB6F-5BD6-1D46-87EE-341FF898D6D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8" creationId="{1F2EA218-F4B1-394B-B54C-4152F0B1875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39" creationId="{AD2F79DC-39B1-8446-9F88-CAE9197C625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41" creationId="{EF1D12DF-6EAF-9641-A1A2-30DEE8744F1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42" creationId="{A42CA9D1-1201-0F4C-BA37-C7A3F40AC5A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43" creationId="{8D5E878B-D418-F349-A59F-960AAB329D6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45" creationId="{04216DE3-ACC7-BD40-AB2F-655084B2302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46" creationId="{F24561B5-B55D-7D4B-99EE-B0EF0B61CD5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47" creationId="{FB4D0458-D70F-3541-A9D7-6FE9BAC40FD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48" creationId="{9CB39DC2-2D4F-E44F-9E9E-2BC9795A32C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50" creationId="{ED1CB8C6-FB38-6B45-A823-436322BCA5B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51" creationId="{F82D3BFD-3047-1F4B-B313-4ECCECCCEB7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52" creationId="{9C1BC546-52AD-B44C-B919-FAB9F0E456A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54" creationId="{C8BE1482-9B72-6349-BDD7-67BB4FB0F2E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55" creationId="{503BA7C6-268D-F14E-8CC4-EE6D0FD68CE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56" creationId="{C9C954C0-53DF-2549-A422-BF7E73A04EC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57" creationId="{7B48D2FD-D703-A444-8E49-F935A4CB2B4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67" creationId="{6A6686E1-7A03-DA49-87FD-6DEB17EE9A3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68" creationId="{B2C76338-0808-254B-AC8E-EEA754EBB79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69" creationId="{AB990154-D05D-8744-A0B2-0432DD87733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0" creationId="{0C0E163C-8492-9B46-BEF1-434CBED8D2D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1" creationId="{7EF68F17-8093-044C-8A89-3E1D73A11D3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2" creationId="{C70273F2-3580-8444-9A94-2C4D3745ED2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3" creationId="{4AE333EE-E853-F245-A735-71C98D89AC6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4" creationId="{8AA322BE-FFB5-9C4C-8C0B-A271D7D7C51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5" creationId="{09B518A6-22C1-5241-A7AB-933F91C254D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6" creationId="{DE453065-9B9D-884B-A900-A1581D0E0A1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7" creationId="{3BEADFA9-D039-734D-B507-9E578FF3F57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8" creationId="{33D5B534-8876-D244-BA9B-58BA76D4558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79" creationId="{D4C3CA5A-0603-EB46-A43C-F6D03766104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0" creationId="{9CD1FCB8-7F74-4240-8F31-0CF6A194235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1" creationId="{144551F9-406D-F44F-80A8-0120B553DE2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2" creationId="{7154E474-6F4E-2B48-B5F0-35D637F8800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4" creationId="{41DE052D-33B2-0F49-ADCD-B6A457888F0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5" creationId="{1FE74C19-8A1F-BF4B-86B4-BBD535FD8A9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6" creationId="{AE21E999-E4E1-9346-B57D-1607D18CA0D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7" creationId="{68A57ABD-2D57-A441-A252-F55D8C22D31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88" creationId="{60BC79BF-564A-7B4F-B199-2E09A61C11A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90" creationId="{A3D650C6-22DF-094E-9499-7870DF83ADD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92" creationId="{6EADEF2B-670F-D14E-A7D9-ED162D6718D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93" creationId="{81DD196D-9C83-164E-A612-BE356EEDDA6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95" creationId="{DBAC03F9-91D5-3C46-8D1A-DE5E5DC3428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97" creationId="{29D94189-AFB7-984B-AB1A-ADCCFFAEFCC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98" creationId="{2E1A54B9-752C-454D-BA94-7625697DC14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399" creationId="{D0C365DA-EAFF-E043-9106-256B947BF30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0" creationId="{E7D2ABAD-DC2C-B647-AAFF-5AC1C1927D3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1" creationId="{9EEE9DC5-EEB8-B446-834D-00805D04AFB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2" creationId="{C11B4F17-F983-D24E-8C1C-5834CA43485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3" creationId="{4A7827B0-C3C7-3940-A061-BBD1A410B10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4" creationId="{8D7C2CDD-035B-A342-B789-C19C7240447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5" creationId="{8E09B23E-7721-FB47-ADBC-38D711A65F6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6" creationId="{9B006C08-A8ED-7548-BFF4-974FC68E957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7" creationId="{FB99A2AF-64CA-D245-A081-A1568ED4F05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8" creationId="{AAC74650-5A46-E642-ABF0-9DF464ADAC9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09" creationId="{7E63F2FE-CB2C-024B-AF22-9172784CFE7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0" creationId="{ADA4F0B9-D133-9248-A1CE-9E80378FB0A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1" creationId="{EC2ABCBF-D43A-794B-ACEB-7F527746633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2" creationId="{69F88290-3220-EC44-AD9F-65AE1874240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3" creationId="{AAF4167D-2FFF-6E4B-83E7-432BD6B2BD6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4" creationId="{7DBA6B7D-B0A3-E949-94BC-119E286DB41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5" creationId="{7363F2E0-24F5-0C45-8663-776CE7344DF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7" creationId="{8BFC6FA7-40AF-C14C-9B0B-1446BA2B2D3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8" creationId="{007CC162-3F11-FB4A-B9E5-D15462A30C0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19" creationId="{B8602E5B-D7E4-804E-987D-D412CA6E677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20" creationId="{B06FB4E1-AE5A-AC44-A332-B8009BD2D7A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21" creationId="{F26CD256-C468-5141-A885-A7BD24358EB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23" creationId="{CB0C110C-9083-D849-A032-40D5B33F10F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25" creationId="{2A8842B6-ED6E-6B41-B456-18E9AF4535E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26" creationId="{D6D8C1A3-63A3-034B-A617-683FC631514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28" creationId="{65321070-C1C8-C94F-8CAE-56D9C6B4288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0" creationId="{7487B80F-817D-3342-8AD6-534CD8A51C9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1" creationId="{E6E8BCB3-AA55-F046-8D21-741A42E0EB8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2" creationId="{6947ECFE-F80D-6749-83B9-6AFDB26E1FF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3" creationId="{EAC6AB44-55C1-D445-A26F-6682BE19E52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4" creationId="{136EC280-5A13-F848-B156-E421BA49655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5" creationId="{B3AA08E1-7BB9-2A46-8D23-94F9D5B2AF0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6" creationId="{3604BEC1-A2D8-414D-BFE0-30893656089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7" creationId="{6DDE208D-F4E9-DF43-8CA2-3F1294BFAB1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8" creationId="{3CE454B8-3AC5-294F-807A-CA3E2B251DE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39" creationId="{2690FFC7-2424-6E4E-B16F-EF399364FDF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0" creationId="{10E528F8-47FC-FE47-B315-3FB2B83042D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1" creationId="{46271057-9663-264B-9557-B769E9CFF6C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2" creationId="{61C6A818-2063-C445-9E3F-0E10E0563CC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3" creationId="{F78FB36B-7B45-1B49-A17D-784937A9643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4" creationId="{9C58578D-64FD-E94D-B735-4E459AECE72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5" creationId="{B97E7B3F-8922-714D-A5F0-AE71C6CF526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6" creationId="{81AD5C64-AB53-5B4C-93D8-AC3ECDC7E58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7" creationId="{D4F65C80-9CB0-F943-AC3A-CE18A84CC2A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48" creationId="{7FD8AB49-2C05-2A4C-931B-C1CD83DC241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52" creationId="{CA0A73A2-F574-6F41-BE61-BF80AE63DC2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54" creationId="{610A7A72-DAC8-B84A-BA0A-C054E374EA6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55" creationId="{20D7AB21-12A1-B74F-B0E5-42052C155FB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56" creationId="{ADFB5419-12D9-8A44-A6BC-65F79260CAE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57" creationId="{50DB8798-0691-5E49-B350-073523F6BF6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58" creationId="{60844CE5-6C68-7441-950A-E2F7E4E17F4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59" creationId="{79C773BC-CC09-0E4B-A532-599866F5BE8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1" creationId="{C6F21CDF-8F68-E34C-A654-B8B4CD91937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2" creationId="{9A1F1C09-1777-6042-A046-BEAA424465B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3" creationId="{C2792B1C-7448-F54F-B733-42C37F4EA4B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4" creationId="{CEE78B6C-E5A3-E844-A7E2-FEDA51BB131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5" creationId="{56F37B81-CC3F-0E40-8519-B182E242DE0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6" creationId="{4E4401C3-38DD-D247-B306-7EDFF552C63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7" creationId="{7875EB66-9560-724E-BD92-7CFA46D9C54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8" creationId="{9654F3DA-999F-0743-901B-C8D777F6699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69" creationId="{953F14A4-C64A-1B48-A2B8-186A86E44C7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70" creationId="{9F3943B4-B39A-A24D-A546-2B1F9AC935A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71" creationId="{001FB624-59F8-5F4E-9D98-976E6207A7E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72" creationId="{A32783E9-4B44-534C-9901-B3F42F98AAE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76" creationId="{EEC0BB3F-FD02-7842-B219-AB386FA2D94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78" creationId="{FA35D29A-2966-244D-9B81-62D54F96754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79" creationId="{375EE7F8-1FCC-CA4A-8C88-C584BA54E2E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0" creationId="{A3C53C71-90E8-CD41-9FF9-83D9956819A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1" creationId="{F08376A1-D219-7649-B7B2-111D6E424B0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2" creationId="{708920D2-EB58-8E4A-A4F8-7578291FB8A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3" creationId="{99AFE3CD-235A-0E42-AE87-20C883C99B8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5" creationId="{B2216545-CFB7-F04C-ABA7-72879CB3DD7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6" creationId="{BAECCDFC-4D29-DD44-8532-71CBC4A0E77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7" creationId="{539FDFC9-6EEB-EC48-AC49-AD94B74C018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8" creationId="{916715C8-608F-DB4B-B222-07B937843B7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89" creationId="{D32E5DDB-F024-0343-B7A8-9BDCAEBDC09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90" creationId="{D8E95C66-BB50-FA4E-BDBD-C716CF102BD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91" creationId="{94B405F4-1DCE-624B-94F1-62C182B79C4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92" creationId="{20A4AAFC-DDB3-214D-9AF5-78622152405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93" creationId="{4240961E-6D9E-8E4B-BD42-232385D6398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94" creationId="{2D31E8F4-DCEF-4B43-9827-F1A5AE4D049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95" creationId="{B165AFAC-EB52-9140-89A4-8DC3013472A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496" creationId="{2E1EB211-2159-DE45-9A48-EDC441E172E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0" creationId="{96C60337-C0C0-A24F-A936-D30E2EB7585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2" creationId="{D5510E1A-5026-8948-B9DC-F06863E34C7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3" creationId="{EBB172E8-7140-BE4C-8154-1783DE30942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4" creationId="{D0F6FA3E-C48D-F745-9F49-987BFF2AEA3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5" creationId="{D6DE5DB2-B2AB-3240-8423-B85490BF628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6" creationId="{B5321CD2-8761-094E-9E28-7069D63C99F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7" creationId="{9B1F08CC-0C2A-6449-B79C-2C646161327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09" creationId="{3BFBD663-7623-A24B-ADAB-787DA36D540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0" creationId="{082034A0-EC66-3D47-BB20-4BF8642470F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1" creationId="{F9928A38-8584-084C-97D0-69E3377D6DB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2" creationId="{8992F64B-FA75-7548-A722-4DD06700864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3" creationId="{77B091C0-7E4A-FA49-A5F2-6213C691A16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4" creationId="{37A92527-AD8B-A342-BD3C-DDDEF27D2FE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5" creationId="{4ABD2EC2-059B-B043-952F-4F85CEDF0A3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6" creationId="{32231AF5-BD8E-804D-B62C-6C4B4463442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7" creationId="{16209ABA-FA3B-514F-A53C-CCD2D848B78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8" creationId="{70472CF7-A8F8-B848-9306-0C9BABBAC66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19" creationId="{FBCCD8E8-7637-3246-B979-5F6B2157D4F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20" creationId="{9D853FEF-0DC4-3E42-BD5C-6B0BDAE983C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23" creationId="{82DFFBEF-6BEA-A349-B87C-FEAB175E874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27" creationId="{CAFCD948-6F3B-F24D-9B11-B352AD92051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29" creationId="{D6105B86-3A1B-E840-9DCB-5EA939FDB2A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0" creationId="{1971A741-1248-0345-BF97-A01E1E52504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1" creationId="{320EEA37-680D-6543-BF51-6B50443635B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2" creationId="{34F24D3A-C89C-2B41-963B-43B10016278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3" creationId="{01411DFD-F015-4D43-99C0-FD6D6B676D9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4" creationId="{0B98E5C3-D2B1-8149-B9C8-08538217825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6" creationId="{28B8E118-2DD6-234F-B725-82D8C57E713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7" creationId="{F1FA5A20-1F6C-EB41-B4B3-FF49AF569ED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8" creationId="{679B4064-ECAC-FD4E-8A0F-B11142AF0B2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39" creationId="{7ECF76A0-A092-EA4C-BB4F-24290B125FE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0" creationId="{BC441325-CC77-9A43-9E3E-AE8717BAF43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1" creationId="{D00F57C6-85D1-4D4C-93F1-460EC5D5190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2" creationId="{8B096514-1631-0040-BDD5-EEF81286BAC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3" creationId="{0FA671FE-297D-2B42-92A1-F281240FFD2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4" creationId="{5BC39DC1-48C9-664C-B3AF-84E97B8F047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5" creationId="{2C6FFC11-35CA-AE4D-A7E1-D48F61DF37C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6" creationId="{31C677F6-7699-6049-80E6-815985A8F3B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7" creationId="{B78E4734-D8C2-5E45-A51E-56AD6CD46A0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49" creationId="{1B259069-FE4E-5C45-B693-0A4179168BA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1" creationId="{F98DBA11-BA6F-AC46-B48D-E3F63C5C153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2" creationId="{355C452A-B86F-C948-9B33-9A36A40C2DE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3" creationId="{0EE0EAA2-65D5-BF4E-ABD3-7AAA290AD6A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4" creationId="{CF7262C0-CC47-F344-9069-A5C932D81BB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5" creationId="{CC9A0FC2-D203-3B4F-A28A-EB7F70FAFEA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6" creationId="{C6668E33-D1D7-644E-8D04-E3D2BFC239B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7" creationId="{C41F3A60-61A3-CB46-B40A-5BCF5D8FBC3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58" creationId="{98FEA3AA-1223-1D4D-B2D4-6D0D6FFFF56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0" creationId="{9FFB636E-21A7-834C-8A8E-BBE041F16EE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2" creationId="{9A0389AE-F401-0F4C-99BB-EF1BED9D2CE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3" creationId="{9CCBAD54-4235-F64C-84E0-4E015987052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4" creationId="{5DC90E33-ECBD-E441-BB5A-912C40F07AD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5" creationId="{3F0D2A83-FB01-ED4E-9E20-90627EA05A0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6" creationId="{C82C6418-101D-004F-A571-EB474849764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7" creationId="{3ED6308B-7527-3A43-BA1E-98C4BC7229B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8" creationId="{94930F08-7AAC-104A-A4FC-1BC2CA8BC97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69" creationId="{DC22B64D-9826-7740-84B9-92F807A116C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82" creationId="{575678BD-3413-8648-9ABD-1186D392B34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83" creationId="{D61B2FDE-3288-A443-9403-EAD80C1FAA6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84" creationId="{38C7F9BF-F126-B646-9375-F214EE6405A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85" creationId="{51821C9E-3E13-CB44-9F32-3A8E0865007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86" creationId="{6EFE3769-BD10-E74F-9388-8453A7E9EFC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87" creationId="{4213BAEF-19B1-3B4F-AE7B-CE0657102F2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88" creationId="{21027976-950D-EF43-BDFF-3162E8844DF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1" creationId="{EF65EEB8-D583-1442-9AD3-77D28124B0D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2" creationId="{CD0FB4D5-8AE1-6F49-A95C-E5147C4315A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3" creationId="{AE90ADBE-22CC-A440-8802-CBD71A2B026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4" creationId="{BB67760F-613B-2741-9030-CE53E26B42F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5" creationId="{0517D279-D5DE-7F45-8B3D-8BAC6373373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6" creationId="{76036B24-C8BD-ED48-B7A2-770866F51CC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7" creationId="{61694639-30DA-CA4F-8976-F5FD06D6328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8" creationId="{829DD0C1-D3E4-DA42-9EA5-81C99BBEF13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599" creationId="{B7324AFD-2533-3942-9CD5-E62AECCDD12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0" creationId="{DD62E8E6-003A-B048-BAAB-BD411FBB27C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1" creationId="{61755CA7-D904-7645-B6CD-A6DA034EBD8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2" creationId="{279B0A19-7AD7-ED49-A991-C38167DF7F2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3" creationId="{240C4B32-A0E7-A644-891A-EB2257EBC0C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4" creationId="{CDA0D188-7BF4-7D42-AA9D-643B9EF6F42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5" creationId="{AB5240DD-1478-F34A-88AA-592DF625706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6" creationId="{4E2E566C-D2C9-A641-BF9B-0049DD3B22E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7" creationId="{C3BA27EC-6715-D640-969B-A2830FABB65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8" creationId="{5EC3B1BB-5991-3845-9968-E7547187977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09" creationId="{0B9ACB94-A423-A14B-82EE-D8AA114C7B7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2" creationId="{12363CE4-5587-C543-A4DD-427B4093D8B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3" creationId="{A60DFCBB-34C9-A34D-BD76-2F155C50306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4" creationId="{0FDA22E1-CF07-0144-AAED-2DA5C4A2CDA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5" creationId="{ADBE9BA1-30EB-564B-B21C-B259B8AAEF9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6" creationId="{F480BF1F-B027-0845-827A-833C8FBC861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7" creationId="{DDD24023-F75D-B040-876C-85ACC342F1C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8" creationId="{93D462EA-8E2C-7447-A124-2E6B119DFB8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19" creationId="{9701D82E-57D7-AB40-9D99-A934C7ADC0E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0" creationId="{54821562-A88A-E14B-80BB-BD07BAF8344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1" creationId="{B23F4005-5A54-A04F-B896-25953F92779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2" creationId="{D6AF5007-25DC-2A46-8208-BA0681F39FE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3" creationId="{1BFC8EDF-8900-6843-8D89-ED6B3E7AD0B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4" creationId="{033DF676-83CC-5D4A-A87C-620D8C0A61C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5" creationId="{6D8BE14F-822F-B947-B06E-956A31CC8D7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6" creationId="{6DE2A054-DE93-FB47-968E-9EFFD3087AE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7" creationId="{69C2D416-0EBA-BA4A-85F9-FD696321EEE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8" creationId="{338B50E9-0C9B-6548-B15D-E2BC50D35D5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29" creationId="{D1280C1E-9919-4A45-8660-BEED27748D4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0" creationId="{2FBC1FA1-5475-324D-BB49-F13BA5EC353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3" creationId="{2327E68E-79A6-7C49-A3A5-9233F4723F5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4" creationId="{648591F4-23DD-8049-AF5B-FF5112DF9DF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5" creationId="{DC4D39E1-3299-884B-A439-5F60ED48A30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6" creationId="{06C84E13-7C1A-3948-8EC2-B57BF8F8365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7" creationId="{A4D2EB80-D735-EA41-AF13-EB86AFB396B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8" creationId="{C9247991-7AF6-674B-8D33-27E510FEAF4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39" creationId="{36BF9A4E-D5FB-2846-96AC-8DDCD7A3C73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0" creationId="{D3831EFE-B63C-F04F-8651-CE157A70E92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1" creationId="{B2E614CA-B5F4-EB45-A658-DE394BD94C5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2" creationId="{1E10B006-5869-934E-B158-766118468F0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3" creationId="{CF1A4CE5-73FF-574C-87BE-74D14FCC565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4" creationId="{5773CB6B-8E7E-0B44-8937-0CA364721CC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5" creationId="{BE6CA8C7-7BD8-4441-AA75-7F2DA2EC44E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6" creationId="{DDA0C482-08AD-994F-B0E2-1893E25D36A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7" creationId="{AD938424-B2E8-6647-9A2D-62FD128974D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8" creationId="{BDE8C759-9D3C-1C4C-BD15-FA23CAA1E2C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49" creationId="{AF52C75D-FC12-E447-BA4A-4382C5E2D25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0" creationId="{6F6D8F9D-97A9-6241-99D4-FA0C30FE3B8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1" creationId="{25FE8C15-BA23-A249-A636-D01AA991CDA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4" creationId="{E04263B3-00C5-BA42-AB5E-039EC6A944C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5" creationId="{E2C19285-A9F9-B34F-89F8-3295ED417C0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6" creationId="{44995911-A06D-BD48-90C3-7C53B3FD842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7" creationId="{EAC4255C-1BF7-1846-9AD0-470C18D4E67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8" creationId="{838F7C05-0E9F-B440-AB72-677A2B176A3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59" creationId="{D6989D1A-3957-1E40-8DB8-CDA2BCC3EE1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0" creationId="{337AF146-38C5-E241-A10B-C5C4D101D58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1" creationId="{EADE5DA0-CA4F-194B-9A3F-05E67672B85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2" creationId="{BA2C7690-34BD-794B-B918-C84E4B7EE9A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3" creationId="{BBF029C8-83E4-6945-BA0B-C731E39E5E9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4" creationId="{9FAF5C77-6816-C947-8971-3EE59C7D1A2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5" creationId="{77B50DD2-A177-F94D-B3F7-01A2F45266B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6" creationId="{D2F58B5E-71D9-D448-BE3B-356879655B4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7" creationId="{8E9510F6-BE2F-E049-A050-8048D72454F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8" creationId="{4A1FD677-D70E-AE43-9622-75343DEAC27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69" creationId="{06B1D87E-98F4-1544-B4D1-5A896352F9B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0" creationId="{25602853-D305-234A-9557-E2EC8AB7EFD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1" creationId="{B72D7746-894A-3E45-A8FD-5D9B91CD29D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2" creationId="{B435B8EA-EB37-D643-A545-D762DE0033A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5" creationId="{B9246827-8C8B-214F-A007-57EE900F642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6" creationId="{4CCB609B-BDF3-384A-9AB7-708FD345FF8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7" creationId="{D01BD80E-047A-EF4B-8232-7F80A6282E0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8" creationId="{57ACCDE9-81CF-714C-B0BD-1A272931D2C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79" creationId="{3531BA62-A8B9-6641-B9A6-4BD823DC669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0" creationId="{EDF8A6FD-490E-6441-8687-A0539B37180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1" creationId="{A627F3F2-3A6C-9540-AF70-53F01B997CB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2" creationId="{275E627E-2771-DB44-93E1-FDC968775F1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3" creationId="{4C019E82-09BC-D842-8192-3399DC0C6F1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4" creationId="{638CCBCD-DB2D-004F-BFA5-00A6A94E499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5" creationId="{7375DCE6-1371-3B47-B3D4-0F6A969644F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6" creationId="{049AB4EF-D757-5D4A-9235-FEB490C6137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7" creationId="{36139798-7F73-8848-B5A0-F05E01BBDB2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8" creationId="{81A69DC2-81F0-8C43-A160-71CAC857625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89" creationId="{3622982E-7D13-BF44-BB90-525F27201C7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0" creationId="{32103A11-1C74-0E45-96C8-3FE8499D07F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1" creationId="{1F72D480-58EF-F148-9876-12E972FA12C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2" creationId="{7FFE6F09-D83C-CF46-BE3A-9E4271C1BAB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3" creationId="{01CAA5B3-E39C-BC49-B88D-EA34E700E3B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6" creationId="{92C20AE5-D9AB-6249-B315-D317F72DF8D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7" creationId="{FBBD8DB5-BAD0-1F42-8A47-DD04FFBF0C2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8" creationId="{F7917DDC-ECE0-E241-9A6C-576B70DE124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699" creationId="{5C07C262-05F4-954C-B04F-672B6E1BD03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0" creationId="{F8F6B342-F5AD-B94C-848C-D93FB074551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1" creationId="{972A1BD6-8D1A-8D40-A8BC-445AE19083A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2" creationId="{DB55A4E7-6BFE-DE44-A35B-F18B1AE4080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3" creationId="{4E425F98-54F7-DD4E-BBF2-D8020F679BE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4" creationId="{EDD5A9D3-0ABE-6642-8F1F-7B7910D5E4B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5" creationId="{785ABDF3-EC1E-7644-98EB-B0BBB1D31A9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6" creationId="{5DAB243C-9702-EA46-AC74-360CE60A4CF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7" creationId="{F28B9BA4-9D6C-0846-9F9A-3E740011E90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8" creationId="{02EA476A-D19C-7F41-93B3-3415D77C850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09" creationId="{D1148C03-1F70-CC41-A72B-AD933E7C9C6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0" creationId="{87616E67-CC5C-1B48-80A8-855F38FB750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1" creationId="{D22CA072-000C-A542-A4A6-8CA2113D7A5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2" creationId="{85107109-BD9B-BB4C-985A-3163E9371C9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3" creationId="{E255D615-9A65-5C4E-87DA-50F3B3715F3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4" creationId="{92E3E948-032D-E34C-BCF7-FFCBD6E64E3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7" creationId="{84223454-DBB9-174B-B66B-2862D71FAA5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8" creationId="{349C42BD-618F-494E-85AB-B10602196DC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19" creationId="{D06D57D5-F802-5F45-B193-C9B01DA83ED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0" creationId="{1B55F538-A4E9-5C43-9D04-58A2D88F29E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1" creationId="{02542561-C716-AD41-B8D5-E78F0C733B9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2" creationId="{9E911A36-2C41-4942-9C79-A4C5DDBE048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3" creationId="{0BC83279-117C-F64A-AE30-63949368CF4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4" creationId="{E331D745-157F-7C41-9545-09D6E27417E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5" creationId="{0CAD37A8-055C-C94C-A659-E3A8F204255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6" creationId="{8BFB2882-8B2E-7548-85AA-4CE41C0CF78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7" creationId="{DA1B0401-0185-1944-9BBF-5715199AC42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8" creationId="{33D8B50B-B191-6D4E-A0A6-48E67152D7C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29" creationId="{05593BC5-0E56-E742-90DB-B0378FA1922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0" creationId="{322D389D-2D0B-6740-9505-0F64FF352B3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1" creationId="{0BE3FE8E-6AB1-3A43-8661-E219394BBC9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2" creationId="{2F1F0529-6334-F546-BC19-E7314084937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3" creationId="{FEF5E276-D19A-B244-98EF-5A398D6B631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4" creationId="{2FD27F08-14CB-284A-892E-5D810C638E6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5" creationId="{5F8A60ED-2E08-2E43-B251-E977314ABE0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8" creationId="{6E541AA8-F2DE-7647-B96C-267CE66069C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39" creationId="{FF0D61CF-7BC9-4349-8667-90E43BC9BCD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0" creationId="{6195A078-38E5-F541-8039-6E8AFA8E2F9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1" creationId="{25EA9C45-2163-A742-B1B1-D1EFD82E5B2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2" creationId="{C27CCFC3-BBB2-E94B-BF56-A264FE4F699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3" creationId="{DE588D1F-FA00-6C4C-9F98-8782EB3AA91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4" creationId="{F16DD695-D6FC-2347-9662-ED2DD9AB0FD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5" creationId="{20F27F69-A41B-5C4D-A019-539691A82AA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6" creationId="{F424065A-9E42-CE4E-9376-706FD75CECE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7" creationId="{34E2D6DB-FA61-C941-911B-DFC96E167B7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8" creationId="{F485D3B8-BB9F-BE46-8C35-BEDD52C44A0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49" creationId="{92598376-9726-EE45-8029-20DB443B2EF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0" creationId="{A19A7060-9AC9-6B48-84A8-9B8A65CA2A7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1" creationId="{7FC5AA95-8D1D-524A-979A-41C55039629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2" creationId="{46531AA8-8D4A-0443-A37F-F4B3287EB42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3" creationId="{BC032239-7118-6B44-A353-0E81C1A9A1DB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4" creationId="{6F3CDCFA-FDF5-4E40-9E0C-AF2DAA8D15A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5" creationId="{40321240-2619-F84C-BCA8-81F4DC8B073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6" creationId="{BC54A120-5072-C640-91BB-C0DE08DCCE2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59" creationId="{A732EDB1-43E7-A141-A420-ECF9FEBAA2A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0" creationId="{FE997B19-C583-3742-B69B-38BC1E0747F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1" creationId="{44687DDE-4A12-0A4B-8BB2-3EDFB6330B6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2" creationId="{14F1286B-C81D-8842-8726-79CAF1F8F31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3" creationId="{3C63B2A4-CDC6-AA4E-A268-5284E9FC7C1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4" creationId="{82CE7BD1-04E6-F944-9D7C-24D64A53074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5" creationId="{F104B6F5-2B2C-A64E-8856-A630224200C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6" creationId="{1EE7064A-23C6-FB49-9118-3286A1DA0BD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7" creationId="{FA28F68B-5797-7645-AAB7-29E286198F6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8" creationId="{C60AFA19-213C-5848-999E-B4F17A0B447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69" creationId="{79D16DA7-5386-0245-8566-66284BC3BF5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0" creationId="{52ABC3CA-A9ED-F24E-8F3F-54308D398F8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1" creationId="{83B38853-2B89-2948-859C-E0A0632455A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2" creationId="{8C56F351-5E52-A64F-AF36-29BFECCE4FD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3" creationId="{74302367-B21D-4643-8F5D-ED27E0D4AB2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4" creationId="{BD2A791C-5815-8E45-A852-A7803C3BB65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5" creationId="{47B8E20D-9CBF-E74E-969D-B016C7E2F8A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6" creationId="{5FC51337-10F8-1D4B-B55F-48BFD3AE549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77" creationId="{47FFB269-C671-4440-9F76-2B8441FA865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0" creationId="{17DF039D-E5A3-EE42-AA2D-DDD0DB8FB46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1" creationId="{C20E8849-9318-9A43-9F1E-10320FF8AA4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2" creationId="{3CB323F3-21E2-DA41-BAB5-F782CD94278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3" creationId="{4D1FD711-4EE3-8044-B626-D1EBCFCADB89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4" creationId="{E951BB24-236F-A445-A05B-2530429A587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5" creationId="{10B8E5C0-74C8-C84A-AAD2-E0DE9E0D993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6" creationId="{9D741B18-A5A6-104F-8563-A539129BFF4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7" creationId="{5A2510F3-0670-F445-8CCA-74FF9F3262C2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8" creationId="{4CDC344B-5620-B641-8378-8E5C6EC2B75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89" creationId="{8C1F0CF2-9455-D74F-8C69-F263B0AEB294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0" creationId="{A687D1CD-E71B-F54A-94A6-7B02110B13D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1" creationId="{D40EBFEF-4882-E441-BA94-ABE688C39B7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2" creationId="{CACDE91B-CFAD-EC44-B9E8-D47B8E6D5467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3" creationId="{3C49B277-7398-A842-AD54-73E02C0E1581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4" creationId="{417F8380-1D40-7041-8554-33A8EF58EC4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5" creationId="{AC3D729C-44BE-204F-8747-F244E325545A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6" creationId="{B351333B-39BB-EF40-AD65-D7C30CB9D348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7" creationId="{CF6790A4-80C5-4C4B-8C8D-A74714727C1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798" creationId="{958C22EF-7C3E-2D47-9D53-0EEDC9166EF6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1" creationId="{6BE65BA8-F23A-EF4D-AEDA-C5F6FD58D23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2" creationId="{02D1FC7F-C97D-BB40-93D0-E315EE4EBAA5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3" creationId="{DE0EDB3A-3A1C-2248-ADF1-044DFBCD293D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4" creationId="{E5A8AC12-CFFB-014F-9E4A-9138DC8F279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5" creationId="{AFCB142D-24A3-B04B-B1EE-90CF652D02D0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6" creationId="{34774318-149F-E045-9017-BCEE83C7D88C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7" creationId="{46CB881A-EFD4-1A49-81A6-9A356C3356A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8" creationId="{993FA1B6-EE9B-904F-BE67-42724C58135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09" creationId="{9D0A04AF-21F2-F046-8D11-F13F5612174E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10" creationId="{6D841535-8235-3C4D-B5E7-EFBC2002217F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11" creationId="{E8FCD384-A46C-764F-8D67-0319191248C3}"/>
          </ac:spMkLst>
        </pc:spChg>
        <pc:spChg chg="mod">
          <ac:chgData name="Ren Ping Liu" userId="60ce823c-5cb7-4d3e-be0b-034740f7a9f3" providerId="ADAL" clId="{A5460F4F-65B6-2442-95E0-938DF0E5BE81}" dt="2022-01-28T04:45:28.635" v="61"/>
          <ac:spMkLst>
            <pc:docMk/>
            <pc:sldMk cId="2772869198" sldId="1047"/>
            <ac:spMk id="1812" creationId="{B96274AF-A313-0148-B43B-CC35207FCB4B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813" creationId="{70985496-F1EF-634B-BE42-A8AABCFC7114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814" creationId="{EAC1332E-0F41-B04C-B077-B47CE429926F}"/>
          </ac:spMkLst>
        </pc:spChg>
        <pc:spChg chg="add del mod">
          <ac:chgData name="Ren Ping Liu" userId="60ce823c-5cb7-4d3e-be0b-034740f7a9f3" providerId="ADAL" clId="{A5460F4F-65B6-2442-95E0-938DF0E5BE81}" dt="2022-01-28T04:45:34.159" v="62"/>
          <ac:spMkLst>
            <pc:docMk/>
            <pc:sldMk cId="2772869198" sldId="1047"/>
            <ac:spMk id="1815" creationId="{5A4E5808-AF68-8B48-B046-DBDDD54C03A0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16" creationId="{3D073885-512D-A046-AB31-3BC31F1C0BDD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17" creationId="{1AED796E-8A27-6D4D-9548-537AF0EA5ECD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18" creationId="{1917926E-F8EB-9D49-9286-C35461C31D5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0" creationId="{FF7000D1-5854-A341-99F1-E34F2DBB94B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1" creationId="{6AFA9B6C-FD83-4741-A65F-7D778B279BD7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2" creationId="{FD1A38B2-3E8B-9543-BEEB-174D05E8F464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3" creationId="{70E0D8B1-89B0-1B4D-8D85-D5CDFE534A54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4" creationId="{214F2A7A-C418-AC41-827B-095DC88B0B4F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5" creationId="{7309A3E7-29A4-0C45-812F-444DE8D98EFA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6" creationId="{F2B1A682-8DE3-D542-94BB-69FFFF4D7B25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7" creationId="{6CFDF68B-69F6-5441-A817-44038778E89D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8" creationId="{A82E540E-5C4C-6C49-B69D-DD0E910D410D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29" creationId="{BA82D936-D7B7-1747-8539-42DD2278674A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0" creationId="{6C8BDF47-2AE4-DF4D-945C-F0EB3363C98A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1" creationId="{6A54B747-9E3C-8046-9160-6B5D83C56BB6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2" creationId="{0D167C3C-F6FB-7840-9F70-565D56BACB5A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3" creationId="{0B0600AE-49E9-BA4F-8E59-934FE4F8DA6B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4" creationId="{E80F5F4C-6094-7740-8F90-B8A7F313C433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5" creationId="{E2B0ED5E-EBD7-E742-A589-8BCAEF71DFF2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6" creationId="{58AB7DCA-E487-A540-B151-A231A19FBEF2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7" creationId="{5B88EE05-35E9-8944-8F5E-8BE459E7CD33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8" creationId="{3CEDCDB9-9979-D441-893C-917760353B65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39" creationId="{7D8B5437-CF2A-AC45-BF17-2056CB9615E1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0" creationId="{E0270BA1-4639-CC4B-A622-FBF34E758D87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1" creationId="{FEBE02BE-5E2F-EA43-A7D3-1C85A0110BAA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2" creationId="{CE869723-1EE6-884C-8749-38B181FA61DF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3" creationId="{0F231A72-4CE7-424F-B23F-3159FF5715AE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4" creationId="{DC08FB41-8FDF-EF4D-920D-826FB1A4C42A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5" creationId="{998F2537-AABD-A94B-9018-7201540AF99B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6" creationId="{932E0A5D-63CB-3846-BDB3-2181EDC2A3CE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7" creationId="{A173CF0F-30FC-DF42-8DD5-8E80BDCA90AF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8" creationId="{830EED9C-A46D-A444-AFAD-AC6D0E01DC64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49" creationId="{6F3F5EDC-9285-A341-A873-27BF4F804C1F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50" creationId="{12B39571-672F-AB43-B507-44B7BAAD7DD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53" creationId="{7B466D9E-F584-0946-99AB-335FF4E4A33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56" creationId="{D2051A90-593F-4C47-9E8B-35983ED6895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59" creationId="{ED85E6EF-396D-B24E-8A0A-1CFF7908CED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62" creationId="{B7727766-AAF3-A04B-880F-67679883AD7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68" creationId="{492DBD3D-117C-F246-9FC9-FF066BCCFF4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69" creationId="{34F783B1-85F7-4C43-BC22-6164DE41B80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0" creationId="{6A692AED-E62E-CC46-83CF-D1C9FAC2FEA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2" creationId="{FFB2BD98-7CEF-F347-B984-04EC87BDF81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3" creationId="{7F566754-110F-F040-89F1-9F40D3ED52D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4" creationId="{7796E83E-3E59-654B-98CD-83EF06AE044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5" creationId="{C0F5C453-1C6A-074F-864A-72004013977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7" creationId="{F84C2C20-9C6B-BF47-A556-F0F55B7EED8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8" creationId="{67152B97-AA21-DF4B-890D-9B1779B11B8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79" creationId="{D4689BFA-AEC9-9345-863C-2615EA2AA36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81" creationId="{2AFF8CD2-989F-A54E-B73E-29ACC60FEF7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82" creationId="{5E3F3FAC-79DE-B14D-A2E8-D6F09919276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83" creationId="{9826489C-1F8C-7E48-BB59-A9EE205C65A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84" creationId="{D9921B55-BBAE-B84D-B603-BE201A73D26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86" creationId="{4D8E932F-6A71-B04E-8DF6-191B22A41E7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87" creationId="{C5818E16-C065-5E40-BB46-5C491B3B1A7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88" creationId="{312605B9-8CCF-D34F-87BC-F9FA4ACAC88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0" creationId="{E751CBD5-5342-694C-8B0A-5729160EA9F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1" creationId="{1EB8808A-2447-8B4A-BB63-5DB95FF915F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2" creationId="{EA48AA2E-E371-DE4B-AD23-C50D7493804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3" creationId="{5EDCB467-6B9B-0E4E-9DE7-3B27EE411BB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5" creationId="{F17D2B83-CFD3-BB45-96B2-B884FF50959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6" creationId="{4C1629C1-E43B-2940-92C6-B5EA70E2BC4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7" creationId="{4A2F3315-055F-5D4D-9DD0-AADF40127DB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899" creationId="{2B8B6190-25AE-FD46-92A5-6D47517193D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0" creationId="{E918FB8A-9934-1C49-84CD-1AC32DAA7A4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1" creationId="{98246CE3-1F0B-9248-BD88-B89B236F191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2" creationId="{7C056997-CEBA-EC41-A6FC-9C2F9780BF73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3" creationId="{D0DDE8CE-00C3-5149-B911-D1BE6A463E5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5" creationId="{D8860127-A593-4F42-8956-E4D442877B3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6" creationId="{8937C641-9630-884C-AA23-794F03718C2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7" creationId="{8E182D86-B3D2-8E47-A628-550D32E9090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09" creationId="{E90B24A3-7C67-CD4E-8C2F-A3E5F4335ED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0" creationId="{B1882729-7F9E-074D-82C8-F5172F668F7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1" creationId="{8D33CC0A-7C24-6346-A4D2-AE8A1DBA12A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2" creationId="{D389C4D4-EB09-4541-98B4-21758E2C42F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4" creationId="{D5F46F08-FDDB-6145-ABE4-B52E14EA7B7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5" creationId="{E6D581DF-C0A6-7D4D-9C49-EDE56889366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6" creationId="{FCB653C4-480A-1649-8657-B48BFE9AC9B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8" creationId="{5455E46A-09EA-EB44-B317-21A006FE697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19" creationId="{4F6EC714-4AF8-6746-8696-E2342EBD9BF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0" creationId="{9925084D-4333-D142-8030-54724C0029E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1" creationId="{8BCC8CD6-8047-124C-B814-0DFF770A21F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3" creationId="{2E9B2DF7-478E-7F46-B1FC-55CF9E46FB0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4" creationId="{3F0E5805-D1BD-6346-BDDA-B4855DEDAFF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5" creationId="{B13A2F84-9EAD-CA47-98CB-29328AF9E80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7" creationId="{344EFAEA-2980-3944-8E0F-F41B887D78C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8" creationId="{D2C1886C-C1D3-394B-9741-22BBEDA99A2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29" creationId="{00E3C104-F9A2-B043-A36B-4B3D7EA7EB1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0" creationId="{CD4D89B9-46F0-A540-A2C5-82E5FB471B6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2" creationId="{BEEE9425-B81F-1047-8CE2-59C952BD4FE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3" creationId="{2A51D485-0BF1-AC42-89BA-831E847A68B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4" creationId="{D1FC6AC7-DF31-2B4F-A61F-454D8C1D02D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6" creationId="{F6F2EA9C-EABC-0D48-92D6-EE2FD5B4F9A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7" creationId="{63EF330B-5716-7542-A640-64B5BF95A1D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8" creationId="{0AB4D41D-62E6-5F40-90FD-F24C5C47420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39" creationId="{69B92E97-12DD-B042-B5FF-6307396AD7D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41" creationId="{727866CF-D400-744A-BA3E-FB6443CBA0B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42" creationId="{C1259092-9ACA-6E4B-B1F6-6E5422B6842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43" creationId="{B0AB2BC7-1A23-B14A-9632-E25DEBF2B2A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45" creationId="{08053012-76C7-844F-819B-CB768870F97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46" creationId="{FFABC031-5A0C-3443-948C-EDC2337A34A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47" creationId="{344FE756-E332-7743-A47A-4D108997F2C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48" creationId="{73F6B579-A8DF-E34C-A876-F099A5F97D7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0" creationId="{24563285-FF50-1B4E-8825-7B92360CACA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1" creationId="{C1285AFF-ED33-4945-87F4-682DF713EA5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2" creationId="{1AD5855A-1CB3-F44B-87F5-D67BB18D997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4" creationId="{D667C620-229F-BF4D-A5A2-5E68C52FDDC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5" creationId="{CD175F46-A1C3-004A-B103-8622B53BFE3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6" creationId="{B20328EA-3CAF-5C43-9AB4-98507011C33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7" creationId="{A9AF52AA-0172-E14B-8DD8-CB944047AFA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59" creationId="{494CD70C-ADC5-D44C-A583-00BBB21BD3A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0" creationId="{CE181832-4FEA-0847-98A1-DB80D579A79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1" creationId="{95A6DC46-A395-E146-9173-0F62B9FDB6B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3" creationId="{369F08E3-0CCB-554E-B386-41A8E839A08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4" creationId="{75A9D68A-F142-904E-976F-CD70E4626CE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5" creationId="{41332092-456C-554C-90B4-EA92B85AF56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6" creationId="{58D53C99-000A-4A47-ABF0-53B5436C5DE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8" creationId="{747B1077-262C-7B4D-AAC5-7119FCC1A34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69" creationId="{7E3899D5-1C45-BB44-82E8-1B8BF7658D9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70" creationId="{785EC38A-E6CB-DB4D-BCF6-211AEE44487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72" creationId="{D2FAD629-2E30-0D4C-85F8-0D2A5CD6BC3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73" creationId="{8B54FF60-C268-1C4B-BB7B-7847803109B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74" creationId="{379966CE-BBE3-CA42-964D-BFFBA6010D4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75" creationId="{D48591B9-6A7D-F04A-8D10-652902FE9CF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85" creationId="{4246D683-2AFE-9846-B0FD-D3C41830CD9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86" creationId="{A4985031-336B-E843-A6A7-DA41E5ADA81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87" creationId="{2230F6C8-53B5-0647-BE73-965607AB505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88" creationId="{75FC67CE-15E1-CB42-8D27-39AD5A9608A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89" creationId="{2F09C734-916D-8C47-ADF8-F9FA4D5FDCD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0" creationId="{6D8A9A53-BCAF-C84E-BC20-6EE2415893D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1" creationId="{148C32F3-0E27-A946-B170-07C08D6D4EF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2" creationId="{65F53498-65CB-C346-B076-119210524F2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3" creationId="{0FB268B2-DEAF-2241-8C9F-11610D199D9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4" creationId="{DD0AF963-47B1-F040-BF2A-7385578FA86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5" creationId="{2F02219C-4606-914C-977A-0001CF419AC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6" creationId="{5060C829-5EA2-834C-8A30-7711002E2C5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7" creationId="{B8E4FB79-6E33-9B44-A81D-0156ADF02C2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8" creationId="{41F9C996-F92D-1D4B-9F1D-1C6E135D0D9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1999" creationId="{5F6B6110-4D57-774F-92C3-8C8F7AACD22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00" creationId="{4BC5F2F2-F0AD-154A-9C02-193D422220F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02" creationId="{012E6AE6-78E5-6F48-9A55-A44F5C9D221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03" creationId="{C874AEF5-6E33-9048-80BF-37C524DED11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04" creationId="{CB320354-CC0C-2247-8C1A-FC219CC1745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05" creationId="{B966DF2A-C759-B546-97FB-E3D38FDBCAA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06" creationId="{47F739E9-8364-0941-A944-B29C7C52E33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08" creationId="{1FD4EE03-47AC-E645-B94F-B65812CA005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0" creationId="{4937ECA1-67F9-7248-99C7-AFB640EC58F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1" creationId="{DC51484A-8ABF-A947-8518-C76E44107FF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3" creationId="{9EAC5F8F-B310-9940-BE44-CA896F7FF46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5" creationId="{B6FA0B46-A117-524D-8315-858D848E9D5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6" creationId="{1C54452A-A40E-9140-B8C9-26DA26B1FE0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7" creationId="{6C7BFF70-651D-6E4F-A32C-D18B8C93232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8" creationId="{08742692-7FB8-CE4C-B2F0-2884A4F75F8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19" creationId="{3C612798-7F7C-084C-BE62-1F2FCEAF2A7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0" creationId="{4EF5EBF6-6908-9749-BA5B-11A48228AF7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1" creationId="{78E4F6FD-74D6-DA42-899C-9AB301D7932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2" creationId="{52613236-85A7-554F-83F2-15D04721361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3" creationId="{4FDF0BB3-8862-3543-A102-124EA0C6CAB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4" creationId="{62A0D1A2-7B3F-F447-A9F3-2042329234A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5" creationId="{CF76BD25-823C-4F49-9D18-D5B25FC7DE3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6" creationId="{91E2F7F4-EAF9-CC4E-9E8D-575A62852AD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7" creationId="{DAB6CC09-9E36-1943-82BB-15C0415FCC6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8" creationId="{BDBE2A43-F322-8040-A091-AF511E32961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29" creationId="{BC6B3681-6BA6-1D44-91BA-A86A3AA4ABD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0" creationId="{B0421654-D4EF-6E41-A0F3-BC6F6907F4B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1" creationId="{ABEECB16-6AF4-9845-AE38-7C757507D13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2" creationId="{D04AE95C-48B2-414D-8C5E-B57396FEE8A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3" creationId="{3B9E4139-BAFF-244B-B9B5-08B16C75529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5" creationId="{C52213BB-66D3-BE44-85B7-C5C087D8CA7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6" creationId="{1E55253A-71AD-DA4D-B5FA-032E666B9F4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7" creationId="{75FAB73E-2DB2-A04A-B370-3297324C4DB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8" creationId="{0D5D9AB6-471A-F243-A26E-0F0D0501C9B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39" creationId="{2FA90B68-FAD2-D448-BA6F-C7E7BCDBC9A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41" creationId="{E97CEEB3-2F1C-6F4A-83A9-D6F6414557A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43" creationId="{4CDBF829-2E01-9642-B9CF-84805037986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44" creationId="{050BFDFA-DCB2-1141-B564-52CDFF6390E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46" creationId="{9594DB7F-3B36-0F46-92F6-4A29DE1ADC4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48" creationId="{02B5927D-89DB-9546-9149-4A2C93FBC01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49" creationId="{0C9006D1-8539-2743-ADDF-2E022C15622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0" creationId="{4E41A84C-EECE-B949-B69F-5C13908F7E6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1" creationId="{6E14E5C2-EDA8-8241-812F-70FF2CF3F43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2" creationId="{9A038958-CEDB-2D46-B120-5B076488678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3" creationId="{AB9666C5-C810-BE4E-B2B4-30BC95FC957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4" creationId="{752E3A0B-842A-FB4F-AA4B-7A9BDA72EE6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5" creationId="{ACFA731E-2FB2-1546-B4F0-1692D2A1BF0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6" creationId="{E7086F0A-95D5-4E45-8AC4-5B8B2BE9B41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7" creationId="{3EC12970-35FC-F94D-9D4D-E5FD6C06826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8" creationId="{78F350E2-1354-4243-A91F-C4406251AAA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59" creationId="{113BDE3A-90E8-2A45-AAC9-A227B13DA34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60" creationId="{80B3AEA8-996F-DF49-81D9-9A5DBFE6DA3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61" creationId="{1F07CF38-07CC-E44D-A204-43D1C942254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62" creationId="{CADAA9B7-E371-FD43-AC8E-15FF6A6961C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63" creationId="{0A3B9E48-B43A-C641-A648-80F4F3A7B48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64" creationId="{E64C2164-72F4-A648-90ED-117931F80D9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65" creationId="{B558A583-0471-8C4C-B747-2011151A2B9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66" creationId="{AF23292E-9A63-954B-899C-E6F56914C44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0" creationId="{4847CD15-5704-FB4B-83E7-D1C3494FF64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2" creationId="{7001CCE2-6FD9-6C41-9D42-9D3E4757499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3" creationId="{53058F7A-ADB2-8044-BF89-E911BB74107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4" creationId="{B1E452C9-07D5-2848-8A94-0E66AB3931E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5" creationId="{F3480974-0C78-824E-B4D7-09E771AA911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6" creationId="{A5E240E9-F068-F14E-9CF1-BD6B4612854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7" creationId="{BED0C93A-C332-FD4A-987E-E1C0BD93BB3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79" creationId="{15F58C08-FE40-E64C-98CB-AEB00106BCC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0" creationId="{4DF03155-9407-944B-ADE4-266E262F2D5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1" creationId="{BE579A0E-9236-814E-9D15-A6A2A134628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2" creationId="{6541EA8B-2526-2A48-9700-234ABA8488F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3" creationId="{BCA2F949-0547-5B45-8B23-771A9C49145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4" creationId="{9E0030B5-C5E9-104B-889F-7BCC56234E0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5" creationId="{BA1CBBAD-089D-3049-9DAD-78962D6DCA2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6" creationId="{B3B608E6-2FD7-FD43-9D28-2D32D1784C7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7" creationId="{1E80324C-ECFE-2C41-932D-A8BCEB682BE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8" creationId="{4C3F8DBD-9DCE-8346-9F77-64EC561B607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89" creationId="{79B1B83F-5B69-F344-B8C6-A097769F4CC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90" creationId="{1A60100D-6F6D-144A-A56C-498C00FA44B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94" creationId="{EBD488A5-AF7F-CD4F-9426-80D0987BDDD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96" creationId="{CB6B0B41-DE0B-2344-ADC5-3E78955406E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97" creationId="{52CA1FF2-E389-4C46-A055-6787C5AB09B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98" creationId="{D13E54F8-0BED-AE42-B5AA-6FA857D915A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099" creationId="{8BB062BC-CA29-054D-8686-8ED91C00732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0" creationId="{B7B432B9-BC3C-FD48-B4CC-9656A5A12E2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1" creationId="{BBF6C840-5921-1C4D-BB15-2362FB47C2D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3" creationId="{FDFFD11A-2560-6F42-8009-AA097689BB5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4" creationId="{2D16AE56-60B8-9E46-954B-727BEF32209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5" creationId="{237304B0-C94F-014E-A8DA-1EFD719C945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6" creationId="{81DE468E-AF92-DF48-9F96-6AF52499996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7" creationId="{633EF93B-8F03-604B-B260-C308BE20142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8" creationId="{9A15F426-F8A3-DA43-A89B-F6E5D34A066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09" creationId="{260C5325-478E-4C49-B4D2-7AF7C680636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10" creationId="{257527AC-FD7D-5F41-8BF7-FB819565D0F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11" creationId="{3F2D3E86-3297-C147-9E01-0FB750280D5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12" creationId="{4D236639-23C2-F14D-81A7-686F4D5FCC5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13" creationId="{066870DE-F744-C946-B0B6-B23040C0261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14" creationId="{CC816B8A-1C5C-F04C-9A88-C5718002188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18" creationId="{85DEAE60-FBED-954E-BAA2-9FA37C771EC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0" creationId="{B75CC358-B3D5-4643-B855-D3E7BA9AA41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1" creationId="{17DB1E69-BAE8-E44D-A97B-E204D282C34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2" creationId="{F24FB40B-ED10-2749-B9F3-BD7BE3E622A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3" creationId="{B7DD4455-A295-A04A-8CE7-F9F6AED7387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4" creationId="{B9107D47-FB03-9F41-BBC3-658FC5821B0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5" creationId="{14A5BB87-DBA3-5741-8DFD-8A02C64733E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7" creationId="{39818580-EDA3-CA4E-9FCE-76E2F1B77A6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8" creationId="{983C117F-7A5F-7544-81C7-8BB3FBA6F35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29" creationId="{CCC319F7-0C6E-F744-940D-82175BB7417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0" creationId="{B6337C6C-D944-4445-B8B8-E2345A49273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1" creationId="{653BD7CD-F95B-B34C-9B16-F131F97A578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2" creationId="{4BCF62C2-5DC7-0944-896C-4578C055ED9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3" creationId="{4E7DCBD2-DDF5-2542-83D0-A16966B8ABF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4" creationId="{64BE462C-C812-B34B-94EC-FDAC6ED9848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5" creationId="{36D19BB8-2BF5-8E43-BBCC-D740D751630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6" creationId="{FA46FCE1-6343-2D4D-B1ED-DF115F31E84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7" creationId="{73223FC2-038B-F14E-A7EC-45DD6B68D03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38" creationId="{F5D999B0-F5FE-234B-A927-4F95C3D8CE0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41" creationId="{9924A3AD-4F49-6F47-A647-BC8CF9A54FB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45" creationId="{30EF6F64-DF0C-EB4A-95AB-941DAA0DAC8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47" creationId="{B53FD57E-81DA-3B49-BE2D-B0EE044F8CF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48" creationId="{58A8B849-1900-214E-A36E-8CAC6F6720F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49" creationId="{C438F051-9D53-BF4D-AC32-C46855BA27A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0" creationId="{97BB4BD8-82DC-7249-8854-260CA775572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1" creationId="{DF13717C-6511-0340-9714-D8A22FBB2D4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2" creationId="{CD7CE802-F593-9544-BB7C-C7C5E19A50F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4" creationId="{C7848298-E2CD-EF41-845B-7605ACA5B3F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5" creationId="{41A16EBA-2A7E-AC4C-80D7-38DB8663E93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6" creationId="{6227D955-2D07-2341-8383-4BA1680C82B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7" creationId="{DE358C9E-92D5-DC46-B83A-C53CE826C0E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8" creationId="{72B00159-58D9-D545-9CB6-8AE2C19DFC2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59" creationId="{F73ED08C-9A49-5E45-927A-42B73CD430A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0" creationId="{24343E87-4B5F-0043-9A23-874986A5B57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1" creationId="{C361BB20-7166-414C-8674-75651F490AF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2" creationId="{8CB3B1A4-E7D0-0347-A874-403B9D7E5B2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3" creationId="{5F6567C6-F31E-B04E-BA31-3EF5EEEF1B0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4" creationId="{44AB9F7D-6281-4A47-9D3B-79258247E0F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5" creationId="{EBB4686A-2A23-994F-94B3-6785591AD4A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7" creationId="{479B56C2-C344-1446-8F30-9DB81CD4668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69" creationId="{CC5E9D0A-4B5B-6849-82D7-E913578E6F3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0" creationId="{DC59AC33-E1D7-BB40-8D82-7859F714040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1" creationId="{8A7E0E0F-9DC2-3748-A489-0A6C807B53E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2" creationId="{E75D668D-248C-EE48-ADFD-167FBF8E59B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3" creationId="{78819283-1525-6643-9570-F5A2B66A088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4" creationId="{FC6B4D2E-5C8E-1E47-AD36-56C54FFCF2A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5" creationId="{BDB6762B-E859-224D-A7EA-64E4EAA1110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6" creationId="{FD6F072A-6DFD-E44A-97BE-858C035F226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78" creationId="{7A890D04-772D-3042-AFC5-4ABC4A28399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0" creationId="{C1D7017D-22BD-B941-9CFE-A2FCB3FC853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1" creationId="{769319D5-AB14-594E-877A-CA51B45AFAB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2" creationId="{5AF1C0A5-A0CD-CD4A-937D-78A28E382B3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3" creationId="{CCE18D47-CC53-6F44-BA7A-DAB2C25A2DA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4" creationId="{20C1131F-954C-1045-AC90-5591842BA40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5" creationId="{29F704AB-A7F6-A94C-8047-1A3E0D2B30E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6" creationId="{2C2985E6-D8B9-904A-8DE2-FC3CDBC248D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187" creationId="{B6E45D34-C041-474A-846F-44CC7A25401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0" creationId="{815E6B1A-BA31-0E42-8DBD-D3CF3B9E33C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1" creationId="{3B276CAE-B663-1B4E-984C-B6CA8D915C1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2" creationId="{55B82126-CF52-8740-8B1C-C2901716FAF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3" creationId="{2D738888-C228-8747-BD7E-685186B955D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4" creationId="{3EF8B2E4-1628-E74E-9A5B-5C02E5D3AF8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5" creationId="{794B1EF3-112B-9C4D-BF0D-7848CCCE9BB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6" creationId="{717B8A77-B42E-3747-9993-5BFC676BC8A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09" creationId="{D278E266-6640-D643-A6B7-27563D49FD4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0" creationId="{2E052862-6F24-D944-A6CC-0B68AEEF331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1" creationId="{E129BD6D-DDDC-A645-AFB8-4AF50631029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2" creationId="{D3A7E6F7-6637-6047-B8B4-C0D5122077A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3" creationId="{FA878098-669C-FE4E-8A6F-0C09E21D7F7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4" creationId="{5E6E4C4A-BDDC-364A-8D96-D9ADACC5186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5" creationId="{C210C183-D142-0F4C-A205-0C1CC38064C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6" creationId="{B70C1B2C-135B-294A-8AD3-E97162D9665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7" creationId="{93D12A00-9E5E-0340-A96A-443D6381C46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8" creationId="{53450CDF-A9FB-CC4C-90DF-4CAFDB90983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19" creationId="{4C94EE86-10DF-5542-8873-71FFF4D954C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0" creationId="{5130ECD8-7E91-1549-A04E-5C659734B5E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1" creationId="{E5FFB280-02A8-4D4D-BFF3-C0856B9905E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2" creationId="{007E8F6D-5718-4646-83E9-7380C50FF0E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3" creationId="{A852BC0A-C82E-1440-8C83-5630B148CAC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4" creationId="{A5E43C5F-940C-764F-A142-3412C2AF330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5" creationId="{DE736D6E-8F0E-DA4F-942A-E507CC87EAF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6" creationId="{86D66FE6-CB91-3E44-8ABE-FD75910BA2D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27" creationId="{B8D8DDEE-135A-424C-839C-889536CCD1B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0" creationId="{5F1DFBD2-3211-424A-B23F-562B981370A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1" creationId="{91EBAFE6-5EDE-F14D-99E2-83F1EBEB3A7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2" creationId="{CCFA99DC-6DE0-914A-AD12-6DEBDFD89A4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3" creationId="{FE0E35AA-D535-9F48-81FA-DF160A03B6D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4" creationId="{0863507C-B545-3549-A696-A7FE6BEE27A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5" creationId="{111AC5E2-2451-E345-A9FF-F309745EC06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6" creationId="{E19280D3-C483-AA4F-8488-231818ACB7D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7" creationId="{EBE0DA3C-0142-2F4E-B4E5-40D161A3ABC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8" creationId="{42AED07F-4C79-4140-93CF-A75A80F71FF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39" creationId="{0C01DD90-42E1-CF40-BF58-D32CA2E9671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0" creationId="{40319953-50EA-114B-922D-D5804591CBE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1" creationId="{99DE51B9-8360-924E-89B6-88841E14582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2" creationId="{5EB41A9B-44DC-7F4A-B4C9-07A074B491B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3" creationId="{E1231355-C804-A747-BB4E-53E651FB278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4" creationId="{D22EAC7B-FED2-214E-B6AA-A739F2ED8A6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5" creationId="{EB2BC8F2-B4E1-FB46-AF9F-8BBF23128CC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6" creationId="{9D7096E3-DDFC-E847-9D11-D9A8E4EDE33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7" creationId="{EF1810FB-67EB-4E4A-90CC-2B57DB41133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48" creationId="{2F259937-1EDE-2E47-B5A3-3CFEB035C35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1" creationId="{5392AB36-19B3-2945-A105-27D942C5ECA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2" creationId="{A7A2BBBE-B423-5A48-98B5-DE14408F186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3" creationId="{BA9935A0-A0A4-914F-A759-A9BAE823411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4" creationId="{3EB277C6-7BB4-0744-8D03-1294903F661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5" creationId="{5BE6C799-EFD6-1040-8B10-75CDA24365D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6" creationId="{D6D94C2E-0C17-1540-B137-E6C13687034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7" creationId="{311A8E63-0F69-E747-8029-2882EAF9CAA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8" creationId="{C6B4D9D2-AD5E-CC41-8103-9FD568BF345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59" creationId="{D874E4B3-E84D-CC4F-9DC0-287E5232E03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0" creationId="{0D51F799-E6BE-ED42-9F96-41353C21BA2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1" creationId="{2F93CF37-606F-7D41-8D33-ED467E5C2E6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2" creationId="{4C8F5514-0BE5-4545-A3E6-8568F643CB7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3" creationId="{94661C2F-9111-5049-B7F6-C2C8714C7B5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4" creationId="{7ADE2E4F-E33A-104E-9167-667DFA08AB2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5" creationId="{CB8DFF7D-770F-A640-A046-EEB7A7CC59C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6" creationId="{F057B0A7-6496-3D44-891A-C55DF23C105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7" creationId="{05BCAC67-EFD0-8B4D-8BE8-87BE691E659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8" creationId="{1DFC5420-DCFF-B245-BC97-4F7F091E2FB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69" creationId="{FA194ED9-8952-584B-BCC1-4EE6EB00B45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2" creationId="{C6D71422-3BB1-9A42-A035-0A461E87F19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3" creationId="{41C8A681-98ED-2246-96F5-9D419206A70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4" creationId="{1620C528-4C09-C14B-9BFD-32D15D43004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5" creationId="{079A4DA1-719B-2045-AB60-FDC07BA8D60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6" creationId="{6D1B34E8-6436-A844-845B-4D73F9B6B55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7" creationId="{69DDE8C0-0669-4844-8B83-D5FD01D6EED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8" creationId="{1502B3A8-1B72-494E-84B9-8E5EF8363A2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79" creationId="{F8109DB7-891B-1647-B7FF-C079DDF8A3F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0" creationId="{E9C38518-1E13-8248-90D6-675CD9C0C3E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1" creationId="{53913D1B-9214-184C-B97A-83D3A7551C7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2" creationId="{5A48D359-A1E5-1F47-A48E-4C4ECCAFEC0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3" creationId="{80BCD507-4918-D749-97DF-0A91D162DCB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4" creationId="{BD339502-5BFD-F342-A595-BA396F96C59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5" creationId="{2853D492-216C-4249-A9D1-90ECF8AA42A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6" creationId="{6D2A254B-91C5-CC4C-A380-2A6A8BF3897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7" creationId="{F3BA261E-D95B-0E40-96F8-7F0B2496576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8" creationId="{CA355A88-DFCE-6643-81DD-7A4C0A0E723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89" creationId="{32D665FE-E8DF-8A49-9452-BA6BC90F59F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0" creationId="{FF6583FF-C222-2E46-9FAB-C6D2C162C37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3" creationId="{3E7C5592-D706-334F-9F7C-C0C70144F91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4" creationId="{B215BBB7-4DDB-7644-B8D5-4171F57BE8F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5" creationId="{CF643A5B-ACC2-4A4E-8940-95A703F481B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6" creationId="{15953949-BA21-084D-B681-20222385576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7" creationId="{FD7E9218-8419-584A-B65C-863D5233007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8" creationId="{90B5235F-706C-0C47-9A97-D70FFC419E2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299" creationId="{4037D3EB-667C-864B-8882-240F000FDE8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0" creationId="{4EADA66E-16F0-8A44-B757-A2843161692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1" creationId="{29FFE0C7-3639-2148-88C6-CDA450F99D0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2" creationId="{B1356C78-49BD-134C-BA9E-94A28B8DD4F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3" creationId="{84E42C79-3CEC-D74F-8A29-8CEA7AC0408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4" creationId="{95498C02-C918-CC48-895F-DA42C976C84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5" creationId="{7B61AA06-089F-5347-93BC-397822BEDCE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6" creationId="{BA80A178-F61E-4446-B6B9-2AEE1AE017B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7" creationId="{B03BD088-CBFC-4B4D-ABF5-31C77CBF0BD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8" creationId="{CCC1AB24-3FB7-1B45-BC51-4991CA003FA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09" creationId="{6D48B461-FA62-3B46-AA74-D2D1ED7579F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0" creationId="{F1CAF338-F1DC-5E48-A435-3AA5EB33977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1" creationId="{76720753-69CF-0B44-BDC3-926A4C2EEE8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4" creationId="{F7969B27-B1E3-8D4C-876C-9E304E7EADE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5" creationId="{408F4499-9DA0-CE40-8FFA-20E163779BC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6" creationId="{FCDB57D3-E715-624A-8341-AC4418AF862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7" creationId="{823E2991-0113-1A44-ABF8-17322EF6C41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8" creationId="{674877CF-7470-D845-9538-C989F869D7F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19" creationId="{73092D19-67BE-0447-8B15-00A5E6A8C0E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0" creationId="{A87EB929-7365-144B-91F0-C749F50DA8F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1" creationId="{C1C78D7C-C885-FB4D-BC5B-F2553EBDEC4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2" creationId="{CAB8784F-CF32-F74E-809D-EA363B89C93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3" creationId="{33BA7878-A068-444A-85AB-8CE50F5DE3E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4" creationId="{109AD1F8-7AD7-714D-9C12-B884B952E4C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5" creationId="{C78AC507-9A0B-FD46-89FD-644DA2EBFFF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6" creationId="{11173871-39AC-EF45-8275-B6D7BF633BE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7" creationId="{C5487816-4E3A-CD47-8D9B-E5AA36D9A4A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8" creationId="{11C89564-82B0-2D43-892E-8594D6AB790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29" creationId="{66FC8419-F31A-AD46-9894-58D2443A004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0" creationId="{31FF86C6-DF02-4244-9A95-1E88FBA37A2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1" creationId="{04856945-BBC2-9F4A-9383-3C03CE716FF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2" creationId="{36FF1BE7-B1FD-2F45-BD9C-FC47B4ECA61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5" creationId="{8E3625E2-90FA-3F43-935C-C337C29043A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6" creationId="{B781011D-EBAD-1643-B31F-0C0714A29D2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7" creationId="{1CB32A9D-1393-E84D-A86C-0821310D86F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8" creationId="{E873F86F-0DE4-1141-B681-7F744DF7AE8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39" creationId="{F8FB5128-68C9-244C-8237-AB7079EE113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0" creationId="{CDF9AB28-A39C-1D44-AADF-925BB2F8352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1" creationId="{0B417993-BEDF-9942-AD09-9DC8FAB9D38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2" creationId="{E0556B03-5958-7445-B865-7AC7C4F9601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3" creationId="{8BFFE0F6-9A1B-3749-9D34-173CE27C769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4" creationId="{B5FFE894-7113-C340-A8B0-844F2BFD7D8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5" creationId="{F40FCAEC-76FA-1541-8F1D-FFC6EF01891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6" creationId="{17644EB7-C11A-464F-8468-C9FEB71768F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7" creationId="{FAA7B8DB-B203-DA42-967C-CED083D980E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8" creationId="{F1F5398C-5D09-DF41-A787-9CE80359F1F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49" creationId="{823C152D-7CA7-6649-8517-F9F238F9F64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0" creationId="{ACBB2CDB-1028-E04D-99D5-079CB53476E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1" creationId="{96676952-2F09-764B-B88A-46C1E3DD7B3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2" creationId="{8B998806-3F77-344B-9A5A-D50EE6748CE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3" creationId="{C9D57814-CA66-1742-A1BC-ECCFF1C382F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6" creationId="{51FEA4C9-01B6-7747-87C3-CE5AE846C9F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7" creationId="{F8601E7F-8EF6-CC44-8DB9-68537553E93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8" creationId="{8722BB57-B736-F04D-9DD1-9DD6D43B350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59" creationId="{1917459F-1E4B-334A-88BB-E73813B382F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0" creationId="{F4514262-5C2E-FF44-A9BF-9C955B0E8D5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1" creationId="{B27EC7A2-021A-ED49-A215-0FAAB3EF828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2" creationId="{B0A0E206-F23E-5443-90DA-07B25D2E7A2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3" creationId="{8CB29819-FA46-A84D-8EB1-E77695E9721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4" creationId="{B0F72272-0C1B-F24A-842C-AADD64DB6CA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5" creationId="{87A1971E-FC3A-AA4A-8B00-5EF50BE29B7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6" creationId="{8BEFB1E8-937A-6146-8A76-6CA49B010E1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7" creationId="{8BE75D80-EC90-7440-B4B5-7C0DCED986D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8" creationId="{3FA5AF25-3817-3543-B960-5429F71DADD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69" creationId="{D3514FB0-2053-E843-8E3C-C48E7ED2AAD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0" creationId="{9B5A80B9-7326-5243-B781-04074C762E1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1" creationId="{2C719A05-C376-2540-9D22-824023F54D3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2" creationId="{87848371-3D52-114B-B260-565EF526F37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3" creationId="{595AF9CB-4F42-9049-971A-A05B8ED9E9D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4" creationId="{BBEE0C45-1D14-C842-AAC5-FA66F72B572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7" creationId="{547EFC0F-7FCE-5046-8219-58EA4AA2791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8" creationId="{64DA094B-805E-EB48-876F-68C5FF5554D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79" creationId="{ED06D0F7-C483-664D-B7DE-6E47CF7148A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0" creationId="{BA7D241C-9B11-7747-B19C-73567A7ACB1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1" creationId="{67244E53-342D-234F-8A16-BBE9FA946E7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2" creationId="{4F1C0B5C-3D5C-2948-AA6D-567EE8964ED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3" creationId="{FD8E3B88-2A62-1C43-8593-B821B1A0B20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4" creationId="{C4E311D3-F70D-084E-A338-EF983424701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5" creationId="{7C575A80-7A63-694B-8CF8-0941FC8F054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6" creationId="{032C08A9-A586-2846-A1C9-4F33A6D803F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7" creationId="{82CA7D23-95B3-0F41-8528-C85B492E0D6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8" creationId="{71CC9E9E-D339-DD47-94A9-E3F29BDDF2A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89" creationId="{18CB1243-0A4B-E74D-85AD-686341033D7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0" creationId="{2D38B356-B9B2-C146-BE1F-ECFE73AAD6B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1" creationId="{B1807267-1811-7848-93B1-B0DAAD38EFC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2" creationId="{68A541C0-BB4C-2B4C-BD9C-C36803194A5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3" creationId="{73F29E97-178C-7D41-A75A-F493B7DD290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4" creationId="{29084FA8-6660-1D4A-B3F9-E6E32EA1AD7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5" creationId="{0B9BAC17-54DD-8E4A-BDE4-40CD5BBAF223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8" creationId="{E8938F83-4380-9A42-AEE5-A2B5E0F1236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399" creationId="{DC101E0C-0D8C-9041-86A1-FC1BAC9CBC1D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0" creationId="{DE384627-74E6-664B-970F-1524AC034BA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1" creationId="{01C419E3-3A59-7C41-991C-24C60CAA744B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2" creationId="{EC7000CD-28F5-2743-9350-81C3AFBFB664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3" creationId="{B8523AAE-40FB-5E45-83EC-DDF66101291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4" creationId="{BD14C92D-93D4-1848-BE46-39E7F6E8506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5" creationId="{113E415B-93B4-3B4F-BFF7-45EFAC7CEB7E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6" creationId="{B21A08E7-66BA-EF4D-BADA-7495610AB47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7" creationId="{647E61D3-80B2-054E-AFF2-FAC945E5FC66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8" creationId="{3C884271-F66F-9149-890E-4BA0A1F555E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09" creationId="{DFE027C3-FC4F-3F48-B210-4CB709EF22B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0" creationId="{25C61AD0-F6EB-D744-BE8B-388299D5CDF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1" creationId="{F8473E2A-EF5C-A946-8F95-8EB662717C6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2" creationId="{D5AD8E9F-6015-1B46-8204-C4910ED24995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3" creationId="{B0FDF8A2-B923-D046-B866-15C18883AAA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4" creationId="{306B1AC5-9930-8346-B31C-038B112A774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5" creationId="{195B45A3-4C6D-FA44-9009-504860215EA7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6" creationId="{E360C811-6860-F04B-A789-25233D449FCA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19" creationId="{87C97575-31CF-994F-8C33-3B8A5C10E71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0" creationId="{C0571A97-5F1F-F04D-8B76-BC3308B69CC2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1" creationId="{49EB5DEB-68D9-0A45-95B0-963D28BE4FF9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2" creationId="{8E4DE4D1-9E56-9A42-A8DF-D52D53E5CE38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3" creationId="{6255EEC7-747C-5E43-B6FD-7292A9141BA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4" creationId="{6BC52C87-10CC-FB49-AB07-CFED42A0F200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5" creationId="{D5257DA9-7D95-C045-A81E-FFFE101D276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6" creationId="{035AB297-F156-D14A-ABBF-756568143E0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7" creationId="{D5EF74F7-68F0-2742-89AE-5D6448F5A81C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8" creationId="{0CD06BB8-571E-B64E-8BC0-BD90D4775ED1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29" creationId="{A2AEF491-C21F-6049-BF66-52AC62B2543F}"/>
          </ac:spMkLst>
        </pc:spChg>
        <pc:spChg chg="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30" creationId="{89F80A7B-7AD7-4B46-9074-F568AB99E81A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31" creationId="{34496B8C-AD14-BC4E-96B0-CA2CAB67E696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32" creationId="{80C7E061-A661-7C4C-B4D0-59AC34C4C192}"/>
          </ac:spMkLst>
        </pc:spChg>
        <pc:spChg chg="add mod">
          <ac:chgData name="Ren Ping Liu" userId="60ce823c-5cb7-4d3e-be0b-034740f7a9f3" providerId="ADAL" clId="{A5460F4F-65B6-2442-95E0-938DF0E5BE81}" dt="2022-01-28T04:45:45.697" v="64" actId="1076"/>
          <ac:spMkLst>
            <pc:docMk/>
            <pc:sldMk cId="2772869198" sldId="1047"/>
            <ac:spMk id="2433" creationId="{5203379E-A2DA-304A-9E62-45EAF09B00E9}"/>
          </ac:spMkLst>
        </pc:s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7" creationId="{B7C8E70B-CD71-5344-8A10-A97CD4A21DD6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2" creationId="{B6EA0447-3C72-2546-A182-B18B3204742F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1" creationId="{09D929D7-3426-7545-8640-DC8E2ED95FB9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0" creationId="{02066780-DE5E-6740-8BBA-01C995D1619B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56" creationId="{CCC39A38-643E-1841-84E4-48B68DB2ED03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87" creationId="{D14ED3CD-0929-5445-B9CD-FC1AEB08F0F0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05" creationId="{EEFE641A-589B-7942-BC31-34CA4265ECA8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13" creationId="{827C4B55-0BAE-0949-8777-F3099C171813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21" creationId="{9932E1A1-9866-4149-B71C-D56584CCE488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29" creationId="{0E1D7EA0-6DA2-8D43-8279-78C750CFC172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37" creationId="{93BC347E-C394-3042-B2F7-B3F23FAEAB95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45" creationId="{8ECEC947-F5C8-414B-A56E-EBE5DFFEDB1C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53" creationId="{419BFD2C-DE5F-0C45-B636-6597FE43775F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61" creationId="{0F65CB9E-D1E1-5348-9E59-69DA1CEF2123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69" creationId="{CFBE87F9-CE91-5943-9D77-D8B9227384AC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77" creationId="{6D2B1BF7-15E3-B642-B1ED-14A585EC5A4E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85" creationId="{F0711763-C567-4040-ABFB-F5C34597A154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193" creationId="{E38FF4C3-D0A2-D548-89C0-C35D3E53032F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01" creationId="{F6C05161-17CC-4047-8DD1-B9901ECF6386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09" creationId="{198EE3F8-E7C6-7742-BDAE-10EEB3BA9601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17" creationId="{5123C752-3FFB-E84D-9E48-DBC9A9F48F37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25" creationId="{9F5D0807-95F5-B242-9940-2134E3CE864D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33" creationId="{A8973B1E-A991-8E45-9FF7-7AF7F179E328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41" creationId="{23665DDF-4A56-E24C-9D9B-557EA2031298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49" creationId="{931C36A9-E761-0148-9032-D81ACCB48A29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73" creationId="{7BE84195-0460-B24A-9BFA-64009B70F0D4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76" creationId="{EFF79B51-BA03-584F-A0CE-2E5C3CDBD9C8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279" creationId="{053CF7AA-EEE7-E849-8975-45A554C35F5B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10" creationId="{09017FE0-34A3-FC43-92EF-C44FBDE65EF6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23" creationId="{BF16D25A-05F2-BD48-8851-FCCC3771B7E8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56" creationId="{002C44D5-1F60-7447-A1D2-6EE5F802021D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59" creationId="{CF2DB679-9CD3-5148-94F7-225CE8489122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83" creationId="{0E70B6A3-FE5E-A44E-9290-B5AD07E8CD4C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86" creationId="{F4D03415-B38F-5B44-9B13-ABF6FE4BB199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389" creationId="{8D491387-EBC3-2D40-9285-1F06C1D72E08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17" creationId="{A6C8AE16-7445-9845-8F83-A3F851D4F042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21" creationId="{2B8081F4-DBFC-C442-BDEE-DF67BF3817BC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26" creationId="{D321F228-396F-C44B-AA64-15D0F1B6CEFB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30" creationId="{F068EC4B-78B0-B24C-99A7-F96D6C86A2B9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46" creationId="{84B474B2-2AC4-EC40-9EA0-B5E48CE68CBD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47" creationId="{CCAB7625-FEE3-BB4A-97C1-EF1CC2679904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64" creationId="{6D7E4C2B-1DC3-2A4C-90A6-0BDE31D46D3B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73" creationId="{60901EC0-CB41-754B-B4DA-85BC262C3E55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74" creationId="{68802756-5E0F-D142-AA8F-2D274E297BB1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484" creationId="{7CEBBAF6-579E-3943-B1EB-BB883618D6D9}"/>
          </ac:grpSpMkLst>
        </pc:grpChg>
        <pc:grpChg chg="add del">
          <ac:chgData name="Ren Ping Liu" userId="60ce823c-5cb7-4d3e-be0b-034740f7a9f3" providerId="ADAL" clId="{A5460F4F-65B6-2442-95E0-938DF0E5BE81}" dt="2022-01-28T04:45:26.329" v="60" actId="478"/>
          <ac:grpSpMkLst>
            <pc:docMk/>
            <pc:sldMk cId="2772869198" sldId="1047"/>
            <ac:grpSpMk id="541" creationId="{B56D1341-8122-3F4B-B605-EEF86D2EC3FE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548" creationId="{F4D4D776-A6DC-9549-9A38-91F75A5B7A67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15" creationId="{7BC15622-F379-B142-95A3-EF86E5AAD1E3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18" creationId="{39FF78A8-4505-1745-921D-8CE9122B6F34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21" creationId="{111F6302-A1C3-714A-BE85-61CA3B633B66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24" creationId="{BF7EC94F-BF80-C44B-A73E-B7E3EC638DA8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28" creationId="{04FC46E3-06C9-4F41-8F52-C7EEA7C9F75E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31" creationId="{F6D3020F-8781-CB4A-8BAF-48C8227335EF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35" creationId="{18AF9DA3-4808-A446-8207-87D1ED0EFE78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40" creationId="{81283151-7AB1-0C4C-A2E8-364D56D25718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44" creationId="{2E50A8F1-5DE9-D946-9590-2AF63AA83CE4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49" creationId="{2715F0FF-3F7E-5A47-AFCC-BC02E01C316A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53" creationId="{6CBD85DB-FB3E-4E44-A4FD-6E1AF7F2651E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58" creationId="{DB9F3501-4E65-AC49-AFF4-40C930FA126D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62" creationId="{369A462A-C5AF-A445-BF81-30F5A987C7A8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68" creationId="{25EFAE36-A83D-5147-A056-3B5190B44E1C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72" creationId="{53DE5B05-9D72-CE46-B7C1-326624654444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77" creationId="{55F0FA06-DA41-A44F-9C3E-65CB2827DD0A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81" creationId="{7C6DCB2B-F22D-B342-93A9-7FBE93234864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86" creationId="{5AB79DDC-964D-D44B-9750-B1925FD20076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90" creationId="{58C0980B-D584-034D-817D-DB47887EA615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695" creationId="{BD81E884-D7BC-B144-AF96-FC17125CA012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699" creationId="{33E28674-C8B2-5846-9F65-0E7BF2C4E4DB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04" creationId="{AFE08C4D-6932-DB4C-8783-5A33535E9A60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08" creationId="{30F98655-BE3F-294D-99E6-808A7D42F560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13" creationId="{2E43CBBA-A5E9-8845-9A2D-8551350D6C1B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17" creationId="{6CDD3587-EC54-5E42-9EC0-935C8E4BC358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22" creationId="{903281FE-F3A1-F249-9D41-EC2E3F3EECA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26" creationId="{B28195AA-E29B-814F-93E4-5A2369E6B5C7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31" creationId="{4E0BFECE-295A-5B4F-B219-4DDFDB84AB8C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35" creationId="{826D24A0-7619-5A4D-997C-53C7BD895191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40" creationId="{E1A1CCE0-0C93-1E4A-8949-638AF4C9D3F6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43" creationId="{B7BC6A32-C7D5-D843-9176-A21EC329DD3A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46" creationId="{22CDC52C-8A51-EE4D-BD34-39739E2A11E0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47" creationId="{F76F3A99-87A3-3247-AD74-B0264E76A731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65" creationId="{AEE00BAB-2FD0-CA44-A382-8C693311B8CA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71" creationId="{3CCF3DAF-BD33-A940-93A8-90065AD35BCE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73" creationId="{DC41128F-B7AC-6847-A083-4B31311DDAB6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76" creationId="{94064DB4-7B68-6F45-B208-54CF245B5466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778" creationId="{1817D0CB-10D5-C844-AD1F-557E4156CCA3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798" creationId="{57B88DE7-4D97-0C4E-ADC0-F8EE818DD52F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804" creationId="{575A4172-E157-3A47-A7F5-E7688698CF29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806" creationId="{E10CA183-B252-6247-96FB-EDA4B9C17A0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809" creationId="{46ECBDF1-B134-124A-9B10-2DD7B619DEA6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811" creationId="{3F76ABA2-58B7-8C41-8F67-5D2E0E8FD1C3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831" creationId="{2B1F3737-04E2-7040-9611-92ACE9A8D56C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842" creationId="{E6CBA956-EF1E-2847-9A4E-EB17AED225DE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855" creationId="{1F5E8352-18DA-B94F-864F-C4B5906AD50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866" creationId="{28D2F2A1-CFF9-2945-B0D3-496615B1F507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879" creationId="{DBA8A28D-C8FD-E449-9A86-FBD15DBF6248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890" creationId="{7C2CF7EE-642A-2547-AA5D-2215E1EA1065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903" creationId="{9010A81B-ABD3-5A42-9282-FA885A84C444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906" creationId="{84719DC9-9182-1340-9468-E7FFFFD573FE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17" creationId="{C594C564-26A2-AD4E-AA3E-9A27B1D6BB12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930" creationId="{4443A2FC-EB88-B342-90B5-AFFEE3E72A0A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32" creationId="{286AE9D1-339F-7548-B085-8EF399AD13D4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941" creationId="{87C8B825-F348-3545-8ABC-B3D2E81C6EF8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43" creationId="{EBB2D46A-8ECB-0040-8217-C0F9297ECDDE}"/>
          </ac:grpSpMkLst>
        </pc:grpChg>
        <pc:grpChg chg="add del mod">
          <ac:chgData name="Ren Ping Liu" userId="60ce823c-5cb7-4d3e-be0b-034740f7a9f3" providerId="ADAL" clId="{A5460F4F-65B6-2442-95E0-938DF0E5BE81}" dt="2022-01-28T04:44:53.967" v="58"/>
          <ac:grpSpMkLst>
            <pc:docMk/>
            <pc:sldMk cId="2772869198" sldId="1047"/>
            <ac:grpSpMk id="952" creationId="{3ED7291E-120A-A84C-9ED0-A45AE6873F52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53" creationId="{15A4957F-E635-3A40-8B11-89A549ED034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54" creationId="{39DE0B3D-4AD6-764F-8D75-D7DE5469DAD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55" creationId="{053FB447-E744-4444-8FBC-650886E38C8A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56" creationId="{EC475A27-CFB2-A640-A720-224C7CDA0623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57" creationId="{25BDA915-E455-0949-9E6D-BCF3A8E43BAF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58" creationId="{C9144688-520A-3648-981F-B747DC288C1E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59" creationId="{C3E7C9BD-5DF9-AE41-8EF1-87AC39D5942F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60" creationId="{8E599FF6-9E22-8640-B0CB-146DD2B478B8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61" creationId="{9246EE15-12D0-A24D-B07A-4A2ACF913E29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62" creationId="{6C6818F4-7EF0-674F-8CF4-A165FA35689C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63" creationId="{249D810E-08FE-A141-8CC2-200A6067A43D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71" creationId="{75CC93CC-7C46-174C-99D6-4AEBF5CA45D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72" creationId="{D5F154FC-197F-0941-9914-CD47C639A7E0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92" creationId="{731B6338-A91E-3E45-9561-DA8FB9151978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993" creationId="{218D4B33-6AC2-C74F-A038-FEE11A5B50E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13" creationId="{58956A23-81A2-444D-8359-886F4CC472FE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14" creationId="{51249B33-3385-7441-B2A6-647C676BB9C3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34" creationId="{67E47260-050C-FF47-BA55-14FA53348468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35" creationId="{738D710B-0FB4-1048-AB64-0E522C4975A5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55" creationId="{A2B67FE6-CE45-1847-A3F4-33175F5C6140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56" creationId="{790DE852-C952-0C47-8BF7-027925F9F468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76" creationId="{9427BE95-EEC4-6A4B-B55F-2556F7C77673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77" creationId="{E9C55ECA-E559-E84B-9C87-5D8BB93940AA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97" creationId="{F3ADF7B8-439C-E241-8F25-6B81F4F08945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098" creationId="{A37E41F0-7A71-2345-ADD3-E37E48B05F84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18" creationId="{644F6697-D759-C448-A53A-FE3ED74A928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19" creationId="{CF47DF87-E5BC-0241-9213-2AF2E9E65FAE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39" creationId="{F4A975A9-3E84-C246-91D8-65A4CD8AB63B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40" creationId="{ED6CB1D2-D182-3D41-95A7-E10CE7C197D0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60" creationId="{692976D5-E54F-5F49-B1FC-7D45FBFCC637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61" creationId="{9E8818EC-DB6F-EA49-9CC9-0575367DB066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81" creationId="{D72DE7C4-B6C9-EB4A-B5DD-1B961CF9F5A1}"/>
          </ac:grpSpMkLst>
        </pc:grpChg>
        <pc:grpChg chg="mod">
          <ac:chgData name="Ren Ping Liu" userId="60ce823c-5cb7-4d3e-be0b-034740f7a9f3" providerId="ADAL" clId="{A5460F4F-65B6-2442-95E0-938DF0E5BE81}" dt="2022-01-28T04:44:52.412" v="57" actId="1076"/>
          <ac:grpSpMkLst>
            <pc:docMk/>
            <pc:sldMk cId="2772869198" sldId="1047"/>
            <ac:grpSpMk id="1182" creationId="{95C61DEF-12F7-8346-8EC1-4CDEF998036E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01" creationId="{941BCEF5-78EE-4049-9ABB-315931093FCF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33" creationId="{DDA6169E-688E-4346-A4F9-B0DD9D44C600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36" creationId="{CCF63A60-1781-A040-8C11-58737BD7E7B9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39" creationId="{0DF31E32-61A8-5744-A1C4-733F775371DE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42" creationId="{A42EFEC6-CE2A-A049-A41F-5444BA915D7A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46" creationId="{DABF0F2C-4BA1-764A-8496-16DB48FD4015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49" creationId="{45D0D96A-74F7-4E40-916A-F618C4F996F7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253" creationId="{AFCBB70C-AC59-2542-8C10-86C8F87100CD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58" creationId="{6AAE4075-C36E-B44A-A511-EA3721E3CCB9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262" creationId="{AC6EF8B4-ACCD-CE4A-B58B-75C27A4282AE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67" creationId="{47A73838-AC00-2649-9B06-2C3D24B771CA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271" creationId="{62E70D56-66D0-E848-87A1-B2368AA0F3CE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76" creationId="{1BB839F4-C032-D249-95C9-4E6C122DCD42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280" creationId="{D647BEF5-EF34-5B43-8EA4-F651DE94A7BF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86" creationId="{4C7428C4-34F1-A84C-8990-8E9576D69A36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290" creationId="{715BA13B-7BE0-464C-9CA7-896B43C92782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295" creationId="{DF283A94-A18A-2847-B6B7-1619AA6931AB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299" creationId="{5A4CBA58-27F5-F54B-A04F-E3463056050B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04" creationId="{6B77D9D9-27A2-BE47-8093-0A1B68B8436A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08" creationId="{97C5BF8D-10EC-5046-B6E4-37B30BE8398E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13" creationId="{A37103E6-E5BA-744D-BDF4-3FD11E773AB3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17" creationId="{50C9264D-E15D-8D40-B8A9-2A5CE620D4C8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22" creationId="{B825821C-6AB1-6647-B0DE-66CD0A44689E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26" creationId="{E11C9FA1-7A0D-9445-BA03-CCC865887229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31" creationId="{2F44A9FC-C1D3-AF46-9059-8DBA5195FF27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35" creationId="{9662B37F-D847-AD47-8EF6-C3307F7B49F4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40" creationId="{8CEC4306-5550-8546-858C-9670F2AD9D38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44" creationId="{0E1BC624-B863-EE44-82DD-1712C7414D69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49" creationId="{719A1312-9263-5A4A-9F1F-40B2CF8FF87D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53" creationId="{0C2C7B3C-0EFF-8943-A894-6B54C3750FE3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58" creationId="{B15129C8-A2AE-764A-B2D5-D64C6FA6F9A3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61" creationId="{85C5412D-515B-8640-93C9-372C304C4D91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64" creationId="{23B288FD-77EE-434A-8BB1-502ABF4016FE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65" creationId="{1FE2C8D5-CE8F-6849-A463-62BF6DBEDB4B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383" creationId="{EF503BB6-FE22-2D48-8A42-557E04925232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89" creationId="{A501DE53-4B7D-0B47-B529-B31288BA294F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91" creationId="{B0FD9DFF-547F-0F49-901C-C507366A04CB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94" creationId="{D83AFE4F-C96C-474A-A245-6ACF86C2D9D3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396" creationId="{A395FDE1-3FDA-C042-8BE4-385E6854A137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416" creationId="{92FB1445-8BDC-F94E-B975-43DF2DA29587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422" creationId="{D529B670-D39F-0744-B997-6AA16F4E2DFB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424" creationId="{E05E9B40-4E39-1F46-AC71-CAC4F93E8F40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427" creationId="{729890E1-DA1D-AC49-B137-25535E5B3856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429" creationId="{E165A8E8-337F-CA40-99D9-D0B2378FFFBE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449" creationId="{2E33551E-4724-D049-B4F0-F220C8144D21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460" creationId="{ECC63B73-348A-0343-BE7F-77AD996290D1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473" creationId="{AF58379D-6C27-CB4D-A4E0-1BAB37AF7765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484" creationId="{B8994E30-E672-404E-88BD-7CEF58C9240D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497" creationId="{6D72EA44-A1A1-5449-A5AF-C3BDD16DD8C0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08" creationId="{589DFBE7-E2B8-DA49-98A5-DB5A9172A124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521" creationId="{7A240A5D-28AA-724B-A1AF-8CB5B2D16CEB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524" creationId="{5FEEE8EA-160B-F74D-A3A0-FFB940DACD82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35" creationId="{80A5170E-4995-F24A-A8D0-1F46A5BCA9CF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548" creationId="{AFC219A7-3E98-414A-A383-6CB38EB9C6A3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50" creationId="{8F1906D8-FBA9-004C-9182-D99672AFA7D0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559" creationId="{2DD72326-ED36-F24A-8D29-787C54C72B15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61" creationId="{56362C11-7A40-E646-9593-DF53D4C5EE6A}"/>
          </ac:grpSpMkLst>
        </pc:grpChg>
        <pc:grpChg chg="add del mod">
          <ac:chgData name="Ren Ping Liu" userId="60ce823c-5cb7-4d3e-be0b-034740f7a9f3" providerId="ADAL" clId="{A5460F4F-65B6-2442-95E0-938DF0E5BE81}" dt="2022-01-28T04:45:34.159" v="62"/>
          <ac:grpSpMkLst>
            <pc:docMk/>
            <pc:sldMk cId="2772869198" sldId="1047"/>
            <ac:grpSpMk id="1570" creationId="{BA6D2AFE-7159-8C42-8A1C-4EE82AC75385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1" creationId="{3F4DF674-95BA-4147-898A-93A8391B32B4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2" creationId="{9D52F86A-D563-1E49-A8DA-49C4AA8477B9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3" creationId="{093947F2-C748-7746-9B65-A317908D5FB8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4" creationId="{BA823E99-E994-3345-8C9F-B6BFD278B898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5" creationId="{9127FC20-DEF6-0B4D-8C75-468EA1FFAD6E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6" creationId="{AA23647A-F133-8A4D-B65A-B0F081D6ED0C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7" creationId="{13C2B4AD-C357-1248-A113-3B0D65E96AD0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8" creationId="{C8E64636-6099-4140-8786-F49F7C49C1A5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79" creationId="{309CA357-A6D0-0A47-A932-CDBCCF42773F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80" creationId="{2877169A-3F23-0543-8CBE-8E90310539D0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81" creationId="{51D40240-6345-BE42-B0FC-352A8739B88E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89" creationId="{45098502-655C-E04D-BB13-B4CB2B57DE44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590" creationId="{5033F025-11FF-C942-82DF-4D4C9C9D4B69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10" creationId="{E7CFC525-DCD5-2846-BFB0-BA669750BB91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11" creationId="{92E4F91C-54C6-B245-9459-3D9A17D9E5D1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31" creationId="{BA233330-8CE9-B145-8F18-6931F14E2618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32" creationId="{28E440A8-AB53-1248-BBEE-DB7A1BC668CA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52" creationId="{DC80C280-10D9-3042-A47E-CDEC2D69303E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53" creationId="{8745F12A-6B96-DE40-981E-40C2E78A3DD8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73" creationId="{2F46CDCB-AD5E-FD4C-A3EC-B76653F3C0EC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74" creationId="{5F098D42-8808-E34F-810D-61AEBAA436FF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94" creationId="{528FD7CE-628B-0045-9CE9-C2B971A7EC27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695" creationId="{65370D88-3177-D74A-916A-889B21A196FE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15" creationId="{EB537054-BD18-CD46-B690-FA6E9DFCEC26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16" creationId="{A6CEF8C9-1F68-C549-ABC4-49169FBF9587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36" creationId="{D0828C07-F6C3-F541-A5F8-1B059031828E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37" creationId="{F75CB2BB-B400-7F49-ABDF-027FE464BD12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57" creationId="{B745EFEF-EFD3-BD49-A7D3-758C5FC8FBF8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58" creationId="{AFF64DD8-A55C-C24A-9F5F-985653766C12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78" creationId="{746B28CD-9262-384D-96B6-B28EF25F8A9A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79" creationId="{CA359806-32F1-754A-AFAE-7885DE6E1C81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799" creationId="{0EE5AA82-87FB-A740-92D3-E506744EDC86}"/>
          </ac:grpSpMkLst>
        </pc:grpChg>
        <pc:grpChg chg="mod">
          <ac:chgData name="Ren Ping Liu" userId="60ce823c-5cb7-4d3e-be0b-034740f7a9f3" providerId="ADAL" clId="{A5460F4F-65B6-2442-95E0-938DF0E5BE81}" dt="2022-01-28T04:45:28.635" v="61"/>
          <ac:grpSpMkLst>
            <pc:docMk/>
            <pc:sldMk cId="2772869198" sldId="1047"/>
            <ac:grpSpMk id="1800" creationId="{CE2BAC49-1EA4-484D-98C7-9B3480ED76DD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19" creationId="{62B1CCB8-DAE2-0945-9A95-AF3FF0DA13A5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51" creationId="{A15899CD-A187-1B43-985B-20F67A45E2DC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54" creationId="{D1B58DC1-3252-6A45-A1E0-11F6532677D6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57" creationId="{8EB2667E-CC7D-7D48-9FF7-76C0C992F2DF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60" creationId="{1CE50C9D-81D1-9F42-BEDB-7BF7DEDBD48B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64" creationId="{11160652-E15E-3847-9389-2A995E96F8C4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67" creationId="{16A6D03B-A474-EA4B-9553-27E6F60825FA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71" creationId="{0F1939E2-A725-9A4C-8210-933A533B3DBB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76" creationId="{31513AA2-5F1F-7640-AED4-295797FA5066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80" creationId="{5EC03C58-D605-CC43-8BBB-1E32F78B709F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85" creationId="{2FAACB7A-5066-3C4A-9616-CF3B6A2DA946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89" creationId="{428B861C-A260-C24C-8BFF-D1C836EE2F25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94" creationId="{8B855EC3-3A44-464C-B5CC-E49E863DF482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898" creationId="{BE725823-C60D-6F49-92FA-46A3B03B0432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04" creationId="{A7CD9B95-D180-6847-979D-0F3774CD373D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08" creationId="{0D425DB3-5694-374D-A5FC-E5CF02BFDE55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13" creationId="{D92941BE-C759-C644-A641-A2611C2430ED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17" creationId="{79570C61-BFE1-B64F-B700-52B5FC0132BF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22" creationId="{2B894E34-2E8E-7145-9D36-65E6E5928FA9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26" creationId="{341850FF-1B8F-8948-9D72-D606135B9052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31" creationId="{973A8B79-96DA-044A-8AB4-8ED559000DD2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35" creationId="{E84E3641-0E8F-1C44-A66F-6D5BE10AEC67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40" creationId="{C2958813-969E-B34F-BA4F-747F50E14F15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44" creationId="{BAC7B93A-D0A3-E040-85A6-33426F80F99D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49" creationId="{52E5532A-DDBC-C74D-8367-6F7FF0A2F0B4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53" creationId="{258B889F-2770-7A4E-8A18-180A12F689D8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58" creationId="{08D29191-7A91-D142-9C78-29CAFF3F1A7B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62" creationId="{4BD8664A-6E97-9D46-902C-3644A6214327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67" creationId="{7B0FBEF7-BF4E-FF4F-A5C4-4F9A67DB508F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71" creationId="{CF8ACDC1-B7A8-D440-A0AB-CBD475AAF624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76" creationId="{055E04D6-8A1E-3749-AFED-EFDFC4D36AA0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79" creationId="{97945DB1-4765-EB43-8117-A85A2E677052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82" creationId="{AC8ECC37-4680-6245-8503-ABD222D9BBA4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1983" creationId="{0FC0FA18-5C73-044A-AC90-F7F26F7F9772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01" creationId="{D8695943-2763-6A4D-9C88-49A211FEC6E4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07" creationId="{59981F39-7315-5443-A317-082B4B2D5890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09" creationId="{C7CE88C8-1F06-5C4E-82AF-7529A6EA5D92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12" creationId="{97C5463A-6601-A74C-AABD-40171F5FDF56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14" creationId="{2ADC0974-89A1-C84E-8120-B64E49949218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34" creationId="{B47BC021-1185-D24C-966D-E7FA6FBC7C9A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40" creationId="{C32F1653-2066-824A-A8ED-ECFD987BE04A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42" creationId="{87A6D0C2-E065-0D4B-85A3-0C2C2D137ADA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45" creationId="{A0A2B122-3FF1-704F-A592-A4EBC4B51B35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47" creationId="{AF2BD80D-9B81-EC4F-A6D8-5BCDA8600A06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67" creationId="{12DCEB41-02DE-F940-9C5E-96F6DA341719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78" creationId="{D0C852C0-25CF-DA4C-9EEB-D118BB4CFD45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091" creationId="{19D85F95-C2D2-DC41-B075-581A951AE628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02" creationId="{6D1AB556-E772-E545-A5B5-36CB3409F99E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15" creationId="{D3D1FE0C-96FB-054E-B5BE-C857D71E17CF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26" creationId="{B240ABB1-0900-EE43-87CC-08F8BC7627CA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39" creationId="{0ED2AA7D-EBD8-F445-AFBE-3A3F48A0D967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42" creationId="{17D3B852-AD69-6143-BB50-4A547037F034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53" creationId="{E6F67BF2-272C-3C49-93E5-A1B225D659A9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66" creationId="{084A9352-53AA-F846-AE64-C01275130F52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68" creationId="{30682D2C-E119-C546-BCD0-C4161C25F3CE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77" creationId="{1565F1D5-FF7B-4E41-BC7B-3D056B9BAFE4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79" creationId="{491AF3A5-1834-4041-9070-B295614C7838}"/>
          </ac:grpSpMkLst>
        </pc:grpChg>
        <pc:grpChg chg="add 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88" creationId="{302ED36E-E19D-EB41-BE45-A608B5F342DC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89" creationId="{685D490B-96B3-4E45-8649-99DCDEE05759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0" creationId="{92BDDFC4-37A5-0C40-87F0-6EAA90909850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1" creationId="{673203D0-0BC0-954B-A2EA-DD7FBB0BB91B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2" creationId="{71415F09-2608-E740-9295-527A4F671D5D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3" creationId="{7BE69C2B-C82C-7643-8613-6FD903A90AD7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4" creationId="{F003B390-D342-D742-A092-B3998E137C6D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5" creationId="{90EBBD5D-2034-0045-B859-67A800CB7DBF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6" creationId="{01A3DC5D-D6CA-994D-8DFE-E9BFAA433202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7" creationId="{43ABF984-3DA9-3440-B6A4-C9CE4BAB3045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8" creationId="{C612B243-93CB-C54C-8C5C-3DA73B24D121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199" creationId="{A30EEA7A-2ECC-D94F-8F9F-460A8693AB49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07" creationId="{82BFB159-02CD-B44E-A2AB-382F1784371A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08" creationId="{147112C2-1692-EF47-8814-F55AE02F36A7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28" creationId="{3EB1957C-42A3-B740-8F08-C0ADAD937912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29" creationId="{EB90ADA7-AB92-0548-9D71-ED0E93D6549C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49" creationId="{936E98B1-E056-994F-ABA0-979D7002F5C1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50" creationId="{66504881-E455-6344-AB97-4F73829816CD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70" creationId="{76C448E6-48C1-4E49-80E8-D69A59023F49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71" creationId="{857548C0-0303-284D-8782-AC4852BB8B60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91" creationId="{8500C73C-C1E0-314B-B2E6-A2B3697D9DF5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292" creationId="{063356E5-ABA4-E442-9523-7F865C90E006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12" creationId="{016D0834-0500-8941-B102-367CFAAECB26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13" creationId="{132176EC-3998-064D-9A50-F5208E929546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33" creationId="{FB1CE78A-36CD-AE40-B914-D29F6CCE5393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34" creationId="{D5330803-D0C9-3B4D-99C7-C413D30470AB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54" creationId="{154DB922-84E4-1D46-AC71-F1CAE62E2B70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55" creationId="{6EF70522-E6E9-C24D-BEBB-48D3C9B36EFE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75" creationId="{4340E487-B5A2-164D-ABB4-B92B373B9BDC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76" creationId="{00B307EA-E54C-FD44-9524-76384998C453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96" creationId="{9C16EBC5-F546-D64D-B796-4243CA6AF54D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397" creationId="{885E56AC-8673-5943-BC36-30FF55473EE5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417" creationId="{21FC0E60-DF74-BC48-B00A-C11F7D086981}"/>
          </ac:grpSpMkLst>
        </pc:grpChg>
        <pc:grpChg chg="mod">
          <ac:chgData name="Ren Ping Liu" userId="60ce823c-5cb7-4d3e-be0b-034740f7a9f3" providerId="ADAL" clId="{A5460F4F-65B6-2442-95E0-938DF0E5BE81}" dt="2022-01-28T04:45:45.697" v="64" actId="1076"/>
          <ac:grpSpMkLst>
            <pc:docMk/>
            <pc:sldMk cId="2772869198" sldId="1047"/>
            <ac:grpSpMk id="2418" creationId="{8B06396A-D99D-9D40-A384-4AC64ED02374}"/>
          </ac:grpSpMkLst>
        </pc:grpChg>
        <pc:picChg chg="add del">
          <ac:chgData name="Ren Ping Liu" userId="60ce823c-5cb7-4d3e-be0b-034740f7a9f3" providerId="ADAL" clId="{A5460F4F-65B6-2442-95E0-938DF0E5BE81}" dt="2022-01-28T04:45:26.329" v="60" actId="478"/>
          <ac:picMkLst>
            <pc:docMk/>
            <pc:sldMk cId="2772869198" sldId="1047"/>
            <ac:picMk id="103" creationId="{B5B19229-5990-4C46-B116-F6E2FC9344A9}"/>
          </ac:picMkLst>
        </pc:picChg>
        <pc:picChg chg="add del">
          <ac:chgData name="Ren Ping Liu" userId="60ce823c-5cb7-4d3e-be0b-034740f7a9f3" providerId="ADAL" clId="{A5460F4F-65B6-2442-95E0-938DF0E5BE81}" dt="2022-01-28T04:45:26.329" v="60" actId="478"/>
          <ac:picMkLst>
            <pc:docMk/>
            <pc:sldMk cId="2772869198" sldId="1047"/>
            <ac:picMk id="104" creationId="{615B9139-7B73-FE46-A7A9-D06CDC313A8E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616" creationId="{593C6FBF-6D18-CA4A-920A-5617D6900FA4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619" creationId="{5F2CA572-2847-934E-9853-B55B406BBD1A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622" creationId="{50F01A58-10FA-BC46-9AB6-DFF6F5F3A600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625" creationId="{CBAD568A-D979-4B41-855F-E14E66BDB3E5}"/>
          </ac:picMkLst>
        </pc:picChg>
        <pc:picChg chg="add del mod">
          <ac:chgData name="Ren Ping Liu" userId="60ce823c-5cb7-4d3e-be0b-034740f7a9f3" providerId="ADAL" clId="{A5460F4F-65B6-2442-95E0-938DF0E5BE81}" dt="2022-01-28T04:44:53.967" v="58"/>
          <ac:picMkLst>
            <pc:docMk/>
            <pc:sldMk cId="2772869198" sldId="1047"/>
            <ac:picMk id="627" creationId="{394A68D1-E904-6E4F-90E7-01A65F8959E8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629" creationId="{F9362243-B3B0-6A4A-865C-276AE399345A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630" creationId="{99EFDC05-23D3-D94E-B4C3-0CDED7DD0FB9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741" creationId="{68D9661B-3622-434F-99E0-A5C6638D4586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742" creationId="{CC980505-613F-804C-9C3E-C7EB45FB7F47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744" creationId="{0E617C36-9439-9047-84CB-2C453D1FF7C5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745" creationId="{8C9D940E-E7C0-2944-9224-BCC43595ECC1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748" creationId="{09D3D105-971C-2B4E-8D4F-C6A827857E4F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32" creationId="{9E659967-F310-DA4D-AC51-FF096FE6DEEB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33" creationId="{DB650F38-84DF-434F-87D1-3E0C1B1DDEE1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35" creationId="{661356B6-9094-0D45-A495-94A5A27C8C3E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56" creationId="{5F06A063-E691-B240-89A2-135996AA7B5C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57" creationId="{6F4B955D-0B62-3C43-8CA3-7AB6B1E1CE62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59" creationId="{D2BC69F8-359C-9848-996F-3013936CE591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80" creationId="{CDA7217E-2B79-2444-9978-370151395719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81" creationId="{2C6627A1-29EF-9042-80F9-27EF557B0724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883" creationId="{FE9EC7FC-88EF-6B47-83E0-D796CE52385E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904" creationId="{204641BC-7A6B-2149-B105-869895F62AA4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907" creationId="{533A21C8-5A35-594A-B4D2-64B1534D4B44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908" creationId="{C67653AF-C94F-C04C-8CF4-2724ABA1DDA5}"/>
          </ac:picMkLst>
        </pc:picChg>
        <pc:picChg chg="mod">
          <ac:chgData name="Ren Ping Liu" userId="60ce823c-5cb7-4d3e-be0b-034740f7a9f3" providerId="ADAL" clId="{A5460F4F-65B6-2442-95E0-938DF0E5BE81}" dt="2022-01-28T04:44:52.412" v="57" actId="1076"/>
          <ac:picMkLst>
            <pc:docMk/>
            <pc:sldMk cId="2772869198" sldId="1047"/>
            <ac:picMk id="910" creationId="{97E1052A-CBED-8341-9834-9C0251BB9842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234" creationId="{6DDAD603-D36F-D544-8575-D5A56634F6F8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237" creationId="{BC50ED6F-A106-F944-ADF8-F2704A33BF75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240" creationId="{3864AB1D-B780-CB40-8791-3E92EF303402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243" creationId="{1C03652C-EFBA-964D-A9F6-CD52EC317650}"/>
          </ac:picMkLst>
        </pc:picChg>
        <pc:picChg chg="add del mod">
          <ac:chgData name="Ren Ping Liu" userId="60ce823c-5cb7-4d3e-be0b-034740f7a9f3" providerId="ADAL" clId="{A5460F4F-65B6-2442-95E0-938DF0E5BE81}" dt="2022-01-28T04:45:34.159" v="62"/>
          <ac:picMkLst>
            <pc:docMk/>
            <pc:sldMk cId="2772869198" sldId="1047"/>
            <ac:picMk id="1245" creationId="{8D35D56B-5293-F948-857C-802B455447E3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247" creationId="{42D28AC5-1992-9840-B69A-20D6A23E5494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248" creationId="{139966D1-5D94-D244-B586-E1BBEBC3FE91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359" creationId="{382104D5-3402-5943-AE09-49B13F5C6635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360" creationId="{FFCE9B80-7BE1-0347-8252-A871AEA244BF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362" creationId="{74897260-3EE6-D548-99FA-E6C07E5127B1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363" creationId="{6D26DB9E-0F51-0541-B02D-A8DDB4CF180E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366" creationId="{6309FEE2-8735-6449-B5B0-47CDE174729C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50" creationId="{1D5EC1E5-7D96-2F4A-9D16-69B0E86ABE09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51" creationId="{6FF02D20-4FD8-6741-A1E8-00DE4445F048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53" creationId="{6BC4A61C-06CB-8947-95E2-A37957823540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74" creationId="{B562D02B-4B03-6D4D-87C8-5C375A7CE3A3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75" creationId="{18DB006D-F816-2741-965A-BD13E4D042C7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77" creationId="{9F8BCA52-1115-5E4A-B283-2723908493DA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98" creationId="{0F5BBA7B-BF3B-F74E-9EB6-915EDEFCAA90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499" creationId="{45E21B43-ECF6-F146-879A-AE4C005DE952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501" creationId="{6ED0C6B7-8CB9-6A48-BD71-34B46E86D653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522" creationId="{685D25B7-DCAF-AC43-B6A3-CECA4DB06370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525" creationId="{66F29981-53BA-8445-B9A1-AF335D61E322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526" creationId="{22418091-867B-8E41-8E0A-4288397C066E}"/>
          </ac:picMkLst>
        </pc:picChg>
        <pc:picChg chg="mod">
          <ac:chgData name="Ren Ping Liu" userId="60ce823c-5cb7-4d3e-be0b-034740f7a9f3" providerId="ADAL" clId="{A5460F4F-65B6-2442-95E0-938DF0E5BE81}" dt="2022-01-28T04:45:28.635" v="61"/>
          <ac:picMkLst>
            <pc:docMk/>
            <pc:sldMk cId="2772869198" sldId="1047"/>
            <ac:picMk id="1528" creationId="{1262B278-5B1E-2542-AECD-160764EC8A49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852" creationId="{B8166338-9BD0-2047-BC23-B5F67AEE0695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855" creationId="{2B36B228-10A3-224B-A91D-84B55270FAAE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858" creationId="{FDCDD0FB-8867-4342-81CC-8470CDE477AB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861" creationId="{1969176E-6983-AD4A-9E86-E462DBA3F554}"/>
          </ac:picMkLst>
        </pc:picChg>
        <pc:picChg chg="add 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863" creationId="{0A5B1414-D157-D74E-8482-2D838BCB1AE0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865" creationId="{E21BC10F-9E46-3B4B-8241-93AAFBA6B378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866" creationId="{25F22D11-A24C-B54D-893A-7A182EF0DD7A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977" creationId="{0E0254E1-BCEB-D945-B126-D77A53A989F3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978" creationId="{D193A0C5-BD58-144D-B486-2D91994284DC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980" creationId="{2012274C-1C54-A045-A439-3264453CE818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981" creationId="{52441ABB-955F-E844-8E8C-A39D0A04BA14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1984" creationId="{1F2A8183-C195-B548-89AA-996F765B3D76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068" creationId="{2101DF38-1F70-A44E-95F6-486E31E0910F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069" creationId="{925879B3-0B8C-D548-9116-B08374FEF2B5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071" creationId="{23731A57-36A9-7D48-A5BE-93E670FCE74E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092" creationId="{253FD9BF-AB0D-D749-BD5B-63F5F2694F83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093" creationId="{81FCB1C5-B134-BB4B-B073-9CBFE81A3AED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095" creationId="{378D32B9-433A-A948-A880-75DFB684F4DF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116" creationId="{D39DA1EC-03BF-E744-9D7A-21A7E139649A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117" creationId="{A33F1D2D-B78A-BC42-9139-EA00AEC9EC7E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119" creationId="{E5C5E3E4-D3E4-3546-A9ED-155BE3B1BEDB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140" creationId="{CC934671-6CCF-6B44-80CC-99776A7E7352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143" creationId="{A7340CBF-A824-C242-BA93-3B70CA01EA11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144" creationId="{8EB1B533-B8E3-704B-ABC9-5458890A9DED}"/>
          </ac:picMkLst>
        </pc:picChg>
        <pc:picChg chg="mod">
          <ac:chgData name="Ren Ping Liu" userId="60ce823c-5cb7-4d3e-be0b-034740f7a9f3" providerId="ADAL" clId="{A5460F4F-65B6-2442-95E0-938DF0E5BE81}" dt="2022-01-28T04:45:45.697" v="64" actId="1076"/>
          <ac:picMkLst>
            <pc:docMk/>
            <pc:sldMk cId="2772869198" sldId="1047"/>
            <ac:picMk id="2146" creationId="{9BD477CD-5D50-1842-B54F-2B89E974DD10}"/>
          </ac:picMkLst>
        </pc:pic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45" creationId="{959284F2-2C3E-6B49-83BE-150EADA93824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46" creationId="{91AEFAB6-4248-8846-A79A-BF9D6164DE76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47" creationId="{ED0D3269-0EC2-2640-AC07-B881868275F8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48" creationId="{F63C34A0-4725-C44D-9514-4F74B2157D8C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49" creationId="{DD0311E5-76D3-2C44-A6A8-22CB01ADCF02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50" creationId="{1939BF82-EFED-E140-BFC2-23D3688C2CB7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51" creationId="{56E47AF2-94A8-0243-8795-936020048815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52" creationId="{AD648A8C-238E-7045-A29E-EDD4DA54C3A4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53" creationId="{1F8AD327-3BC9-7D46-A7E7-D0F90B60A252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54" creationId="{217C26C3-84F1-C149-AC22-6F1EB6629DA9}"/>
          </ac:cxnSpMkLst>
        </pc:cxnChg>
        <pc:cxnChg chg="add del">
          <ac:chgData name="Ren Ping Liu" userId="60ce823c-5cb7-4d3e-be0b-034740f7a9f3" providerId="ADAL" clId="{A5460F4F-65B6-2442-95E0-938DF0E5BE81}" dt="2022-01-28T04:45:26.329" v="60" actId="478"/>
          <ac:cxnSpMkLst>
            <pc:docMk/>
            <pc:sldMk cId="2772869198" sldId="1047"/>
            <ac:cxnSpMk id="55" creationId="{E0F05EFE-FD3D-3C4D-8F4F-0AC6B112D1A2}"/>
          </ac:cxnSpMkLst>
        </pc:cxnChg>
      </pc:sldChg>
      <pc:sldChg chg="addSp delSp modSp add del mod delAnim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912255964" sldId="1048"/>
        </pc:sldMkLst>
        <pc:spChg chg="del">
          <ac:chgData name="Ren Ping Liu" userId="60ce823c-5cb7-4d3e-be0b-034740f7a9f3" providerId="ADAL" clId="{A5460F4F-65B6-2442-95E0-938DF0E5BE81}" dt="2022-01-28T04:53:18.084" v="73" actId="478"/>
          <ac:spMkLst>
            <pc:docMk/>
            <pc:sldMk cId="912255964" sldId="1048"/>
            <ac:spMk id="3" creationId="{55464CE4-E4F1-4F4A-A1DB-26BB66DC4403}"/>
          </ac:spMkLst>
        </pc:spChg>
        <pc:spChg chg="del">
          <ac:chgData name="Ren Ping Liu" userId="60ce823c-5cb7-4d3e-be0b-034740f7a9f3" providerId="ADAL" clId="{A5460F4F-65B6-2442-95E0-938DF0E5BE81}" dt="2022-01-28T04:53:22.222" v="74" actId="478"/>
          <ac:spMkLst>
            <pc:docMk/>
            <pc:sldMk cId="912255964" sldId="1048"/>
            <ac:spMk id="4" creationId="{98DB0211-6ED0-7F44-B672-CF345E4B3295}"/>
          </ac:spMkLst>
        </pc:spChg>
        <pc:spChg chg="add del mod">
          <ac:chgData name="Ren Ping Liu" userId="60ce823c-5cb7-4d3e-be0b-034740f7a9f3" providerId="ADAL" clId="{A5460F4F-65B6-2442-95E0-938DF0E5BE81}" dt="2022-01-28T04:53:27.528" v="76" actId="478"/>
          <ac:spMkLst>
            <pc:docMk/>
            <pc:sldMk cId="912255964" sldId="1048"/>
            <ac:spMk id="8" creationId="{172779FC-12A9-574B-BCAE-46728B80A12C}"/>
          </ac:spMkLst>
        </pc:spChg>
        <pc:spChg chg="del">
          <ac:chgData name="Ren Ping Liu" userId="60ce823c-5cb7-4d3e-be0b-034740f7a9f3" providerId="ADAL" clId="{A5460F4F-65B6-2442-95E0-938DF0E5BE81}" dt="2022-01-28T04:53:18.084" v="73" actId="478"/>
          <ac:spMkLst>
            <pc:docMk/>
            <pc:sldMk cId="912255964" sldId="1048"/>
            <ac:spMk id="11" creationId="{D007BA21-27F4-4642-B902-0EF872DFA1E0}"/>
          </ac:spMkLst>
        </pc:spChg>
        <pc:spChg chg="del">
          <ac:chgData name="Ren Ping Liu" userId="60ce823c-5cb7-4d3e-be0b-034740f7a9f3" providerId="ADAL" clId="{A5460F4F-65B6-2442-95E0-938DF0E5BE81}" dt="2022-01-28T04:53:18.084" v="73" actId="478"/>
          <ac:spMkLst>
            <pc:docMk/>
            <pc:sldMk cId="912255964" sldId="1048"/>
            <ac:spMk id="14" creationId="{E9D472C9-435D-D347-A485-D65E6F2FE2CE}"/>
          </ac:spMkLst>
        </pc:spChg>
        <pc:spChg chg="add del mod">
          <ac:chgData name="Ren Ping Liu" userId="60ce823c-5cb7-4d3e-be0b-034740f7a9f3" providerId="ADAL" clId="{A5460F4F-65B6-2442-95E0-938DF0E5BE81}" dt="2022-01-28T04:53:24.481" v="75" actId="478"/>
          <ac:spMkLst>
            <pc:docMk/>
            <pc:sldMk cId="912255964" sldId="1048"/>
            <ac:spMk id="17" creationId="{D206DCFC-3FE3-4242-954C-CCFB3E459D6B}"/>
          </ac:spMkLst>
        </pc:spChg>
        <pc:spChg chg="add del mod">
          <ac:chgData name="Ren Ping Liu" userId="60ce823c-5cb7-4d3e-be0b-034740f7a9f3" providerId="ADAL" clId="{A5460F4F-65B6-2442-95E0-938DF0E5BE81}" dt="2022-01-28T04:53:40.896" v="78"/>
          <ac:spMkLst>
            <pc:docMk/>
            <pc:sldMk cId="912255964" sldId="1048"/>
            <ac:spMk id="18" creationId="{2F25B8AB-2169-7341-815B-FE249887222C}"/>
          </ac:spMkLst>
        </pc:spChg>
        <pc:spChg chg="add del mod">
          <ac:chgData name="Ren Ping Liu" userId="60ce823c-5cb7-4d3e-be0b-034740f7a9f3" providerId="ADAL" clId="{A5460F4F-65B6-2442-95E0-938DF0E5BE81}" dt="2022-01-28T04:53:40.896" v="78"/>
          <ac:spMkLst>
            <pc:docMk/>
            <pc:sldMk cId="912255964" sldId="1048"/>
            <ac:spMk id="19" creationId="{0B91A0F9-EC5E-4948-808D-C447878EAE82}"/>
          </ac:spMkLst>
        </pc:spChg>
        <pc:spChg chg="add del mod">
          <ac:chgData name="Ren Ping Liu" userId="60ce823c-5cb7-4d3e-be0b-034740f7a9f3" providerId="ADAL" clId="{A5460F4F-65B6-2442-95E0-938DF0E5BE81}" dt="2022-01-28T04:53:40.896" v="78"/>
          <ac:spMkLst>
            <pc:docMk/>
            <pc:sldMk cId="912255964" sldId="1048"/>
            <ac:spMk id="20" creationId="{95EF0C8F-15BA-994E-BCD8-0207E338663E}"/>
          </ac:spMkLst>
        </pc:spChg>
        <pc:spChg chg="add del mod">
          <ac:chgData name="Ren Ping Liu" userId="60ce823c-5cb7-4d3e-be0b-034740f7a9f3" providerId="ADAL" clId="{A5460F4F-65B6-2442-95E0-938DF0E5BE81}" dt="2022-01-28T04:53:40.896" v="78"/>
          <ac:spMkLst>
            <pc:docMk/>
            <pc:sldMk cId="912255964" sldId="1048"/>
            <ac:spMk id="22" creationId="{2E130753-F250-F04C-B60B-619CD2974B22}"/>
          </ac:spMkLst>
        </pc:spChg>
        <pc:spChg chg="add del mod">
          <ac:chgData name="Ren Ping Liu" userId="60ce823c-5cb7-4d3e-be0b-034740f7a9f3" providerId="ADAL" clId="{A5460F4F-65B6-2442-95E0-938DF0E5BE81}" dt="2022-01-28T04:53:48.928" v="80"/>
          <ac:spMkLst>
            <pc:docMk/>
            <pc:sldMk cId="912255964" sldId="1048"/>
            <ac:spMk id="23" creationId="{1AF13BC3-0049-7C4A-9627-FD6FC844945A}"/>
          </ac:spMkLst>
        </pc:spChg>
        <pc:spChg chg="add del mod">
          <ac:chgData name="Ren Ping Liu" userId="60ce823c-5cb7-4d3e-be0b-034740f7a9f3" providerId="ADAL" clId="{A5460F4F-65B6-2442-95E0-938DF0E5BE81}" dt="2022-01-28T04:53:48.928" v="80"/>
          <ac:spMkLst>
            <pc:docMk/>
            <pc:sldMk cId="912255964" sldId="1048"/>
            <ac:spMk id="24" creationId="{878D82DF-3AA7-6C43-8CE2-CCF1998B4C1E}"/>
          </ac:spMkLst>
        </pc:spChg>
        <pc:spChg chg="add del mod">
          <ac:chgData name="Ren Ping Liu" userId="60ce823c-5cb7-4d3e-be0b-034740f7a9f3" providerId="ADAL" clId="{A5460F4F-65B6-2442-95E0-938DF0E5BE81}" dt="2022-01-28T04:53:48.928" v="80"/>
          <ac:spMkLst>
            <pc:docMk/>
            <pc:sldMk cId="912255964" sldId="1048"/>
            <ac:spMk id="25" creationId="{B53DB728-F277-0841-97B2-B5DC6A10047B}"/>
          </ac:spMkLst>
        </pc:spChg>
        <pc:spChg chg="add del mod">
          <ac:chgData name="Ren Ping Liu" userId="60ce823c-5cb7-4d3e-be0b-034740f7a9f3" providerId="ADAL" clId="{A5460F4F-65B6-2442-95E0-938DF0E5BE81}" dt="2022-01-28T04:53:48.928" v="80"/>
          <ac:spMkLst>
            <pc:docMk/>
            <pc:sldMk cId="912255964" sldId="1048"/>
            <ac:spMk id="27" creationId="{D4365816-EF32-6446-B580-5B8C5A847F33}"/>
          </ac:spMkLst>
        </pc:spChg>
        <pc:spChg chg="add mod">
          <ac:chgData name="Ren Ping Liu" userId="60ce823c-5cb7-4d3e-be0b-034740f7a9f3" providerId="ADAL" clId="{A5460F4F-65B6-2442-95E0-938DF0E5BE81}" dt="2022-01-28T04:54:21.947" v="86" actId="14100"/>
          <ac:spMkLst>
            <pc:docMk/>
            <pc:sldMk cId="912255964" sldId="1048"/>
            <ac:spMk id="28" creationId="{812BEE56-04E6-644E-A043-05A4380FAE72}"/>
          </ac:spMkLst>
        </pc:spChg>
        <pc:spChg chg="add mod">
          <ac:chgData name="Ren Ping Liu" userId="60ce823c-5cb7-4d3e-be0b-034740f7a9f3" providerId="ADAL" clId="{A5460F4F-65B6-2442-95E0-938DF0E5BE81}" dt="2022-01-28T04:54:15.323" v="84" actId="1076"/>
          <ac:spMkLst>
            <pc:docMk/>
            <pc:sldMk cId="912255964" sldId="1048"/>
            <ac:spMk id="29" creationId="{4B1C7466-5FD4-9B4D-8CE1-884F0078D4FB}"/>
          </ac:spMkLst>
        </pc:spChg>
        <pc:spChg chg="add mod">
          <ac:chgData name="Ren Ping Liu" userId="60ce823c-5cb7-4d3e-be0b-034740f7a9f3" providerId="ADAL" clId="{A5460F4F-65B6-2442-95E0-938DF0E5BE81}" dt="2022-01-28T04:53:48.960" v="81"/>
          <ac:spMkLst>
            <pc:docMk/>
            <pc:sldMk cId="912255964" sldId="1048"/>
            <ac:spMk id="30" creationId="{CF47B3F9-EA87-6246-8AE4-B644E78460BE}"/>
          </ac:spMkLst>
        </pc:spChg>
        <pc:spChg chg="add mod">
          <ac:chgData name="Ren Ping Liu" userId="60ce823c-5cb7-4d3e-be0b-034740f7a9f3" providerId="ADAL" clId="{A5460F4F-65B6-2442-95E0-938DF0E5BE81}" dt="2022-01-28T04:54:39.861" v="88" actId="1076"/>
          <ac:spMkLst>
            <pc:docMk/>
            <pc:sldMk cId="912255964" sldId="1048"/>
            <ac:spMk id="32" creationId="{78EE0518-0213-E14B-AD81-9645C7606AE5}"/>
          </ac:spMkLst>
        </pc:spChg>
        <pc:grpChg chg="del">
          <ac:chgData name="Ren Ping Liu" userId="60ce823c-5cb7-4d3e-be0b-034740f7a9f3" providerId="ADAL" clId="{A5460F4F-65B6-2442-95E0-938DF0E5BE81}" dt="2022-01-28T04:52:30.412" v="72" actId="478"/>
          <ac:grpSpMkLst>
            <pc:docMk/>
            <pc:sldMk cId="912255964" sldId="1048"/>
            <ac:grpSpMk id="12" creationId="{68371013-A5FC-6449-8EBD-FFD24F88C1EA}"/>
          </ac:grpSpMkLst>
        </pc:grpChg>
        <pc:grpChg chg="del">
          <ac:chgData name="Ren Ping Liu" userId="60ce823c-5cb7-4d3e-be0b-034740f7a9f3" providerId="ADAL" clId="{A5460F4F-65B6-2442-95E0-938DF0E5BE81}" dt="2022-01-28T04:52:30.412" v="72" actId="478"/>
          <ac:grpSpMkLst>
            <pc:docMk/>
            <pc:sldMk cId="912255964" sldId="1048"/>
            <ac:grpSpMk id="13" creationId="{88DBC121-CDA2-B741-8F45-B80ACE3E69DE}"/>
          </ac:grpSpMkLst>
        </pc:grpChg>
        <pc:picChg chg="add del mod">
          <ac:chgData name="Ren Ping Liu" userId="60ce823c-5cb7-4d3e-be0b-034740f7a9f3" providerId="ADAL" clId="{A5460F4F-65B6-2442-95E0-938DF0E5BE81}" dt="2022-01-28T04:53:40.896" v="78"/>
          <ac:picMkLst>
            <pc:docMk/>
            <pc:sldMk cId="912255964" sldId="1048"/>
            <ac:picMk id="21" creationId="{9349B28E-8AAF-D949-9985-BAD99C9DC0A4}"/>
          </ac:picMkLst>
        </pc:picChg>
        <pc:picChg chg="add del mod">
          <ac:chgData name="Ren Ping Liu" userId="60ce823c-5cb7-4d3e-be0b-034740f7a9f3" providerId="ADAL" clId="{A5460F4F-65B6-2442-95E0-938DF0E5BE81}" dt="2022-01-28T04:53:48.928" v="80"/>
          <ac:picMkLst>
            <pc:docMk/>
            <pc:sldMk cId="912255964" sldId="1048"/>
            <ac:picMk id="26" creationId="{B69250F5-7099-DC41-9572-F5775294BBB6}"/>
          </ac:picMkLst>
        </pc:picChg>
        <pc:picChg chg="add mod">
          <ac:chgData name="Ren Ping Liu" userId="60ce823c-5cb7-4d3e-be0b-034740f7a9f3" providerId="ADAL" clId="{A5460F4F-65B6-2442-95E0-938DF0E5BE81}" dt="2022-01-28T04:54:33.285" v="87" actId="1076"/>
          <ac:picMkLst>
            <pc:docMk/>
            <pc:sldMk cId="912255964" sldId="1048"/>
            <ac:picMk id="31" creationId="{5E0D3B7A-615C-BE40-99D0-23D8A036A717}"/>
          </ac:picMkLst>
        </pc:picChg>
      </pc:sldChg>
      <pc:sldChg chg="addSp delSp modSp add del mod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804502032" sldId="1049"/>
        </pc:sldMkLst>
        <pc:spChg chg="del">
          <ac:chgData name="Ren Ping Liu" userId="60ce823c-5cb7-4d3e-be0b-034740f7a9f3" providerId="ADAL" clId="{A5460F4F-65B6-2442-95E0-938DF0E5BE81}" dt="2022-01-28T04:58:16.955" v="89" actId="478"/>
          <ac:spMkLst>
            <pc:docMk/>
            <pc:sldMk cId="804502032" sldId="1049"/>
            <ac:spMk id="3" creationId="{55464CE4-E4F1-4F4A-A1DB-26BB66DC4403}"/>
          </ac:spMkLst>
        </pc:spChg>
        <pc:spChg chg="del">
          <ac:chgData name="Ren Ping Liu" userId="60ce823c-5cb7-4d3e-be0b-034740f7a9f3" providerId="ADAL" clId="{A5460F4F-65B6-2442-95E0-938DF0E5BE81}" dt="2022-01-28T04:58:16.955" v="89" actId="478"/>
          <ac:spMkLst>
            <pc:docMk/>
            <pc:sldMk cId="804502032" sldId="1049"/>
            <ac:spMk id="4" creationId="{98DB0211-6ED0-7F44-B672-CF345E4B3295}"/>
          </ac:spMkLst>
        </pc:spChg>
        <pc:spChg chg="add del mod">
          <ac:chgData name="Ren Ping Liu" userId="60ce823c-5cb7-4d3e-be0b-034740f7a9f3" providerId="ADAL" clId="{A5460F4F-65B6-2442-95E0-938DF0E5BE81}" dt="2022-01-28T04:58:22.879" v="90" actId="478"/>
          <ac:spMkLst>
            <pc:docMk/>
            <pc:sldMk cId="804502032" sldId="1049"/>
            <ac:spMk id="5" creationId="{3EBC6342-B577-3743-8EDF-350E25A5EE57}"/>
          </ac:spMkLst>
        </pc:spChg>
        <pc:spChg chg="add del mod">
          <ac:chgData name="Ren Ping Liu" userId="60ce823c-5cb7-4d3e-be0b-034740f7a9f3" providerId="ADAL" clId="{A5460F4F-65B6-2442-95E0-938DF0E5BE81}" dt="2022-01-28T04:58:22.879" v="90" actId="478"/>
          <ac:spMkLst>
            <pc:docMk/>
            <pc:sldMk cId="804502032" sldId="1049"/>
            <ac:spMk id="6" creationId="{31B09E28-35B6-DE46-91E5-B9AB1924EECE}"/>
          </ac:spMkLst>
        </pc:spChg>
        <pc:spChg chg="del">
          <ac:chgData name="Ren Ping Liu" userId="60ce823c-5cb7-4d3e-be0b-034740f7a9f3" providerId="ADAL" clId="{A5460F4F-65B6-2442-95E0-938DF0E5BE81}" dt="2022-01-28T04:58:16.955" v="89" actId="478"/>
          <ac:spMkLst>
            <pc:docMk/>
            <pc:sldMk cId="804502032" sldId="1049"/>
            <ac:spMk id="62" creationId="{A06F5D4D-83A2-064D-AF5B-6B67A6A12AB8}"/>
          </ac:spMkLst>
        </pc:spChg>
        <pc:spChg chg="add del mod">
          <ac:chgData name="Ren Ping Liu" userId="60ce823c-5cb7-4d3e-be0b-034740f7a9f3" providerId="ADAL" clId="{A5460F4F-65B6-2442-95E0-938DF0E5BE81}" dt="2022-01-28T04:58:49.165" v="92"/>
          <ac:spMkLst>
            <pc:docMk/>
            <pc:sldMk cId="804502032" sldId="1049"/>
            <ac:spMk id="64" creationId="{64C30E71-6404-EE4A-8D37-4B5744631A33}"/>
          </ac:spMkLst>
        </pc:spChg>
        <pc:spChg chg="add del mod">
          <ac:chgData name="Ren Ping Liu" userId="60ce823c-5cb7-4d3e-be0b-034740f7a9f3" providerId="ADAL" clId="{A5460F4F-65B6-2442-95E0-938DF0E5BE81}" dt="2022-01-28T04:58:49.165" v="92"/>
          <ac:spMkLst>
            <pc:docMk/>
            <pc:sldMk cId="804502032" sldId="1049"/>
            <ac:spMk id="65" creationId="{B796EFB1-5C1A-0146-8F2A-B66DB3F4B2A7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67" creationId="{5975636E-E538-FF4A-8598-39740EB166DE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72" creationId="{2A86EC09-F6BA-1C46-9DFB-926A2C891B5A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73" creationId="{E6E0C834-FFDD-9240-B85D-C5B1F43A3EDA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74" creationId="{8A9B0E98-D5C8-8844-8F88-951F70EF577C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76" creationId="{3430BAA3-37CB-D747-A0F7-C142F21808E9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78" creationId="{45CD2A71-8F28-624C-BD9D-C4ED9B9705EA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79" creationId="{823B69BF-7369-494E-ACBA-8FC2FD1F6ECB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0" creationId="{89397163-A9FF-494F-A8AD-01FFEB00CDBB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1" creationId="{5754DC5D-F059-764C-89F0-282DF74F6EB7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2" creationId="{E9DDF891-A078-FB4D-B2E3-FB74C68FF201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3" creationId="{6ACEC193-8921-0347-9116-47B072AF4BFF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4" creationId="{A1F74C1F-A530-E24A-A0D5-856A29312879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5" creationId="{604F23EB-9BF1-EB4E-8A88-A5D868C419F4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8" creationId="{6FBDDD30-2512-3343-BD93-E6E5A2B4AE0C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89" creationId="{8579D69C-3BC8-8C4F-AAAB-2B3CA16AA972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90" creationId="{C8399173-5239-AA44-9EA2-75625BC20E83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91" creationId="{F6047F6C-7B2C-E244-8243-1E98C2441FF8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92" creationId="{BC5AFEE8-721E-7B4E-88C2-B460965118F8}"/>
          </ac:spMkLst>
        </pc:spChg>
        <pc:spChg chg="mod">
          <ac:chgData name="Ren Ping Liu" userId="60ce823c-5cb7-4d3e-be0b-034740f7a9f3" providerId="ADAL" clId="{A5460F4F-65B6-2442-95E0-938DF0E5BE81}" dt="2022-01-28T04:58:42.414" v="91"/>
          <ac:spMkLst>
            <pc:docMk/>
            <pc:sldMk cId="804502032" sldId="1049"/>
            <ac:spMk id="93" creationId="{33EF952A-60A5-754A-A4F6-952A4BD527F3}"/>
          </ac:spMkLst>
        </pc:spChg>
        <pc:spChg chg="add 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94" creationId="{69703030-3FFA-6B49-85FF-89BC7970E5E1}"/>
          </ac:spMkLst>
        </pc:spChg>
        <pc:spChg chg="add mod">
          <ac:chgData name="Ren Ping Liu" userId="60ce823c-5cb7-4d3e-be0b-034740f7a9f3" providerId="ADAL" clId="{A5460F4F-65B6-2442-95E0-938DF0E5BE81}" dt="2022-01-28T04:58:57.516" v="94" actId="1076"/>
          <ac:spMkLst>
            <pc:docMk/>
            <pc:sldMk cId="804502032" sldId="1049"/>
            <ac:spMk id="95" creationId="{54077BAE-295A-3343-AF02-A2C5A1B7CA2C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97" creationId="{6FF22D7B-F75D-294A-A26A-6248FDAA4184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02" creationId="{22E3AD03-215E-7D4B-A449-DD7A91B76317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03" creationId="{0541C8DD-6378-B944-9A63-15FDCF2F9DD8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04" creationId="{DF9325B7-9FA6-AB40-95B0-1C9059D9AB3D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06" creationId="{25C5368F-3815-974A-B79C-915BEEA3BE52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08" creationId="{31EEEDDC-9A4B-FD49-A447-F11BE1A33317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09" creationId="{640C2CE5-98BC-874C-9A74-2D1AA6633F6D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0" creationId="{E76CEB26-0F4D-1D40-B73D-12BC7A3264CD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1" creationId="{38343A11-6451-9B45-80D6-FE4B5BBFE5DF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2" creationId="{53C02F8F-F054-AC49-9C22-4C68A0A1547D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3" creationId="{92653CBA-4A26-AF43-88CC-8CB788184E02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4" creationId="{A4B6F0E4-7FF5-D841-BE58-8CACA83C832B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5" creationId="{69A4213C-3489-8041-BFDB-23AAFE17E9E8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8" creationId="{DC09C844-5082-A041-A253-8EBEF8156080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19" creationId="{22FB4763-F580-5047-825F-0429D4B36781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20" creationId="{A56CB876-488B-B54D-B45A-A685EF9D1B04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21" creationId="{06EDC249-A470-704E-B911-680B5ACBC56D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22" creationId="{40D77CF7-CE99-5847-81E8-E7CC0A8FBEB8}"/>
          </ac:spMkLst>
        </pc:spChg>
        <pc:spChg chg="mod">
          <ac:chgData name="Ren Ping Liu" userId="60ce823c-5cb7-4d3e-be0b-034740f7a9f3" providerId="ADAL" clId="{A5460F4F-65B6-2442-95E0-938DF0E5BE81}" dt="2022-01-28T04:59:10.533" v="95" actId="1076"/>
          <ac:spMkLst>
            <pc:docMk/>
            <pc:sldMk cId="804502032" sldId="1049"/>
            <ac:spMk id="123" creationId="{162B59AF-0BF2-274B-9935-86BAD8AE1D0C}"/>
          </ac:spMkLst>
        </pc:spChg>
        <pc:grpChg chg="del">
          <ac:chgData name="Ren Ping Liu" userId="60ce823c-5cb7-4d3e-be0b-034740f7a9f3" providerId="ADAL" clId="{A5460F4F-65B6-2442-95E0-938DF0E5BE81}" dt="2022-01-28T04:58:16.955" v="89" actId="478"/>
          <ac:grpSpMkLst>
            <pc:docMk/>
            <pc:sldMk cId="804502032" sldId="1049"/>
            <ac:grpSpMk id="34" creationId="{A631C563-0189-334C-BAD6-5E7863CB03FA}"/>
          </ac:grpSpMkLst>
        </pc:grpChg>
        <pc:grpChg chg="add del mod">
          <ac:chgData name="Ren Ping Liu" userId="60ce823c-5cb7-4d3e-be0b-034740f7a9f3" providerId="ADAL" clId="{A5460F4F-65B6-2442-95E0-938DF0E5BE81}" dt="2022-01-28T04:58:49.165" v="92"/>
          <ac:grpSpMkLst>
            <pc:docMk/>
            <pc:sldMk cId="804502032" sldId="1049"/>
            <ac:grpSpMk id="66" creationId="{69BF5BE9-AD6D-6843-9A73-255D8F7A75C0}"/>
          </ac:grpSpMkLst>
        </pc:grpChg>
        <pc:grpChg chg="mod">
          <ac:chgData name="Ren Ping Liu" userId="60ce823c-5cb7-4d3e-be0b-034740f7a9f3" providerId="ADAL" clId="{A5460F4F-65B6-2442-95E0-938DF0E5BE81}" dt="2022-01-28T04:58:42.414" v="91"/>
          <ac:grpSpMkLst>
            <pc:docMk/>
            <pc:sldMk cId="804502032" sldId="1049"/>
            <ac:grpSpMk id="75" creationId="{A38D0161-0747-2C43-8778-1779475CF4FB}"/>
          </ac:grpSpMkLst>
        </pc:grpChg>
        <pc:grpChg chg="mod">
          <ac:chgData name="Ren Ping Liu" userId="60ce823c-5cb7-4d3e-be0b-034740f7a9f3" providerId="ADAL" clId="{A5460F4F-65B6-2442-95E0-938DF0E5BE81}" dt="2022-01-28T04:58:42.414" v="91"/>
          <ac:grpSpMkLst>
            <pc:docMk/>
            <pc:sldMk cId="804502032" sldId="1049"/>
            <ac:grpSpMk id="77" creationId="{F883AFB7-5C8D-9A4B-9915-6FA648922129}"/>
          </ac:grpSpMkLst>
        </pc:grpChg>
        <pc:grpChg chg="add mod">
          <ac:chgData name="Ren Ping Liu" userId="60ce823c-5cb7-4d3e-be0b-034740f7a9f3" providerId="ADAL" clId="{A5460F4F-65B6-2442-95E0-938DF0E5BE81}" dt="2022-01-28T04:59:10.533" v="95" actId="1076"/>
          <ac:grpSpMkLst>
            <pc:docMk/>
            <pc:sldMk cId="804502032" sldId="1049"/>
            <ac:grpSpMk id="96" creationId="{6B90A167-4EAD-1A48-89C7-1DFE86741652}"/>
          </ac:grpSpMkLst>
        </pc:grpChg>
        <pc:grpChg chg="mod">
          <ac:chgData name="Ren Ping Liu" userId="60ce823c-5cb7-4d3e-be0b-034740f7a9f3" providerId="ADAL" clId="{A5460F4F-65B6-2442-95E0-938DF0E5BE81}" dt="2022-01-28T04:59:10.533" v="95" actId="1076"/>
          <ac:grpSpMkLst>
            <pc:docMk/>
            <pc:sldMk cId="804502032" sldId="1049"/>
            <ac:grpSpMk id="105" creationId="{C7F89CAE-4A10-184D-9FDC-5C927C1CF1AC}"/>
          </ac:grpSpMkLst>
        </pc:grpChg>
        <pc:grpChg chg="mod">
          <ac:chgData name="Ren Ping Liu" userId="60ce823c-5cb7-4d3e-be0b-034740f7a9f3" providerId="ADAL" clId="{A5460F4F-65B6-2442-95E0-938DF0E5BE81}" dt="2022-01-28T04:59:10.533" v="95" actId="1076"/>
          <ac:grpSpMkLst>
            <pc:docMk/>
            <pc:sldMk cId="804502032" sldId="1049"/>
            <ac:grpSpMk id="107" creationId="{EE130ED9-70C8-8748-B66A-F3405D82F322}"/>
          </ac:grpSpMkLst>
        </pc:grpChg>
        <pc:cxnChg chg="mod">
          <ac:chgData name="Ren Ping Liu" userId="60ce823c-5cb7-4d3e-be0b-034740f7a9f3" providerId="ADAL" clId="{A5460F4F-65B6-2442-95E0-938DF0E5BE81}" dt="2022-01-28T04:58:42.414" v="91"/>
          <ac:cxnSpMkLst>
            <pc:docMk/>
            <pc:sldMk cId="804502032" sldId="1049"/>
            <ac:cxnSpMk id="68" creationId="{F13E907C-B5C6-6543-963F-D6EC53D63056}"/>
          </ac:cxnSpMkLst>
        </pc:cxnChg>
        <pc:cxnChg chg="mod">
          <ac:chgData name="Ren Ping Liu" userId="60ce823c-5cb7-4d3e-be0b-034740f7a9f3" providerId="ADAL" clId="{A5460F4F-65B6-2442-95E0-938DF0E5BE81}" dt="2022-01-28T04:58:42.414" v="91"/>
          <ac:cxnSpMkLst>
            <pc:docMk/>
            <pc:sldMk cId="804502032" sldId="1049"/>
            <ac:cxnSpMk id="69" creationId="{05C9A00C-41F1-C143-A947-B6F2D795BFDD}"/>
          </ac:cxnSpMkLst>
        </pc:cxnChg>
        <pc:cxnChg chg="mod">
          <ac:chgData name="Ren Ping Liu" userId="60ce823c-5cb7-4d3e-be0b-034740f7a9f3" providerId="ADAL" clId="{A5460F4F-65B6-2442-95E0-938DF0E5BE81}" dt="2022-01-28T04:58:42.414" v="91"/>
          <ac:cxnSpMkLst>
            <pc:docMk/>
            <pc:sldMk cId="804502032" sldId="1049"/>
            <ac:cxnSpMk id="70" creationId="{4FE0B021-D3DA-BE4E-9AA0-1C8905649C1B}"/>
          </ac:cxnSpMkLst>
        </pc:cxnChg>
        <pc:cxnChg chg="mod">
          <ac:chgData name="Ren Ping Liu" userId="60ce823c-5cb7-4d3e-be0b-034740f7a9f3" providerId="ADAL" clId="{A5460F4F-65B6-2442-95E0-938DF0E5BE81}" dt="2022-01-28T04:58:42.414" v="91"/>
          <ac:cxnSpMkLst>
            <pc:docMk/>
            <pc:sldMk cId="804502032" sldId="1049"/>
            <ac:cxnSpMk id="71" creationId="{ABD582CD-7E33-784D-A4F8-61F2E146F39C}"/>
          </ac:cxnSpMkLst>
        </pc:cxnChg>
        <pc:cxnChg chg="mod">
          <ac:chgData name="Ren Ping Liu" userId="60ce823c-5cb7-4d3e-be0b-034740f7a9f3" providerId="ADAL" clId="{A5460F4F-65B6-2442-95E0-938DF0E5BE81}" dt="2022-01-28T04:58:42.414" v="91"/>
          <ac:cxnSpMkLst>
            <pc:docMk/>
            <pc:sldMk cId="804502032" sldId="1049"/>
            <ac:cxnSpMk id="86" creationId="{5BCE5B97-3083-F54A-8B47-B727AC85B821}"/>
          </ac:cxnSpMkLst>
        </pc:cxnChg>
        <pc:cxnChg chg="mod">
          <ac:chgData name="Ren Ping Liu" userId="60ce823c-5cb7-4d3e-be0b-034740f7a9f3" providerId="ADAL" clId="{A5460F4F-65B6-2442-95E0-938DF0E5BE81}" dt="2022-01-28T04:58:42.414" v="91"/>
          <ac:cxnSpMkLst>
            <pc:docMk/>
            <pc:sldMk cId="804502032" sldId="1049"/>
            <ac:cxnSpMk id="87" creationId="{9249F799-A277-8A40-B4C8-E9A1197F4B9F}"/>
          </ac:cxnSpMkLst>
        </pc:cxnChg>
        <pc:cxnChg chg="mod">
          <ac:chgData name="Ren Ping Liu" userId="60ce823c-5cb7-4d3e-be0b-034740f7a9f3" providerId="ADAL" clId="{A5460F4F-65B6-2442-95E0-938DF0E5BE81}" dt="2022-01-28T04:59:10.533" v="95" actId="1076"/>
          <ac:cxnSpMkLst>
            <pc:docMk/>
            <pc:sldMk cId="804502032" sldId="1049"/>
            <ac:cxnSpMk id="98" creationId="{CC84DD57-D8BE-DE4E-96D0-89FDEE4BFB0A}"/>
          </ac:cxnSpMkLst>
        </pc:cxnChg>
        <pc:cxnChg chg="mod">
          <ac:chgData name="Ren Ping Liu" userId="60ce823c-5cb7-4d3e-be0b-034740f7a9f3" providerId="ADAL" clId="{A5460F4F-65B6-2442-95E0-938DF0E5BE81}" dt="2022-01-28T04:59:10.533" v="95" actId="1076"/>
          <ac:cxnSpMkLst>
            <pc:docMk/>
            <pc:sldMk cId="804502032" sldId="1049"/>
            <ac:cxnSpMk id="99" creationId="{351D8F7E-A021-DF42-BF1F-347C698067B7}"/>
          </ac:cxnSpMkLst>
        </pc:cxnChg>
        <pc:cxnChg chg="mod">
          <ac:chgData name="Ren Ping Liu" userId="60ce823c-5cb7-4d3e-be0b-034740f7a9f3" providerId="ADAL" clId="{A5460F4F-65B6-2442-95E0-938DF0E5BE81}" dt="2022-01-28T04:59:10.533" v="95" actId="1076"/>
          <ac:cxnSpMkLst>
            <pc:docMk/>
            <pc:sldMk cId="804502032" sldId="1049"/>
            <ac:cxnSpMk id="100" creationId="{C034C6C3-6AD0-F748-BEC0-923BBDF4903E}"/>
          </ac:cxnSpMkLst>
        </pc:cxnChg>
        <pc:cxnChg chg="mod">
          <ac:chgData name="Ren Ping Liu" userId="60ce823c-5cb7-4d3e-be0b-034740f7a9f3" providerId="ADAL" clId="{A5460F4F-65B6-2442-95E0-938DF0E5BE81}" dt="2022-01-28T04:59:10.533" v="95" actId="1076"/>
          <ac:cxnSpMkLst>
            <pc:docMk/>
            <pc:sldMk cId="804502032" sldId="1049"/>
            <ac:cxnSpMk id="101" creationId="{F5883945-C970-5843-9302-B5C3390BF549}"/>
          </ac:cxnSpMkLst>
        </pc:cxnChg>
        <pc:cxnChg chg="mod">
          <ac:chgData name="Ren Ping Liu" userId="60ce823c-5cb7-4d3e-be0b-034740f7a9f3" providerId="ADAL" clId="{A5460F4F-65B6-2442-95E0-938DF0E5BE81}" dt="2022-01-28T04:59:10.533" v="95" actId="1076"/>
          <ac:cxnSpMkLst>
            <pc:docMk/>
            <pc:sldMk cId="804502032" sldId="1049"/>
            <ac:cxnSpMk id="116" creationId="{E3D0B1BF-0A85-5743-8DA9-33198BF8BEB5}"/>
          </ac:cxnSpMkLst>
        </pc:cxnChg>
        <pc:cxnChg chg="mod">
          <ac:chgData name="Ren Ping Liu" userId="60ce823c-5cb7-4d3e-be0b-034740f7a9f3" providerId="ADAL" clId="{A5460F4F-65B6-2442-95E0-938DF0E5BE81}" dt="2022-01-28T04:59:10.533" v="95" actId="1076"/>
          <ac:cxnSpMkLst>
            <pc:docMk/>
            <pc:sldMk cId="804502032" sldId="1049"/>
            <ac:cxnSpMk id="117" creationId="{7B23760C-CA4D-8348-B517-6F3BE5C13601}"/>
          </ac:cxnSpMkLst>
        </pc:cxnChg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162510094" sldId="1050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904953499" sldId="1051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357709206" sldId="1052"/>
        </pc:sldMkLst>
      </pc:sldChg>
      <pc:sldChg chg="del">
        <pc:chgData name="Ren Ping Liu" userId="60ce823c-5cb7-4d3e-be0b-034740f7a9f3" providerId="ADAL" clId="{A5460F4F-65B6-2442-95E0-938DF0E5BE81}" dt="2022-01-31T05:46:20.658" v="181" actId="2696"/>
        <pc:sldMkLst>
          <pc:docMk/>
          <pc:sldMk cId="801550184" sldId="1054"/>
        </pc:sldMkLst>
      </pc:sldChg>
      <pc:sldChg chg="addSp delSp modSp add del mod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2437766965" sldId="1055"/>
        </pc:sldMkLst>
        <pc:spChg chg="del">
          <ac:chgData name="Ren Ping Liu" userId="60ce823c-5cb7-4d3e-be0b-034740f7a9f3" providerId="ADAL" clId="{A5460F4F-65B6-2442-95E0-938DF0E5BE81}" dt="2022-01-31T05:48:20.884" v="183" actId="478"/>
          <ac:spMkLst>
            <pc:docMk/>
            <pc:sldMk cId="2437766965" sldId="1055"/>
            <ac:spMk id="34" creationId="{492AF8D2-6C5A-F547-903E-BECF47C4F8E4}"/>
          </ac:spMkLst>
        </pc:spChg>
        <pc:spChg chg="del">
          <ac:chgData name="Ren Ping Liu" userId="60ce823c-5cb7-4d3e-be0b-034740f7a9f3" providerId="ADAL" clId="{A5460F4F-65B6-2442-95E0-938DF0E5BE81}" dt="2022-01-31T05:48:20.884" v="183" actId="478"/>
          <ac:spMkLst>
            <pc:docMk/>
            <pc:sldMk cId="2437766965" sldId="1055"/>
            <ac:spMk id="54" creationId="{8536AB41-BBDA-6A40-9786-A1757F6328E5}"/>
          </ac:spMkLst>
        </pc:spChg>
        <pc:spChg chg="del">
          <ac:chgData name="Ren Ping Liu" userId="60ce823c-5cb7-4d3e-be0b-034740f7a9f3" providerId="ADAL" clId="{A5460F4F-65B6-2442-95E0-938DF0E5BE81}" dt="2022-01-31T05:48:20.884" v="183" actId="478"/>
          <ac:spMkLst>
            <pc:docMk/>
            <pc:sldMk cId="2437766965" sldId="1055"/>
            <ac:spMk id="56" creationId="{BAC350F1-2A41-2C4D-A74E-E12FE3300314}"/>
          </ac:spMkLst>
        </pc:spChg>
        <pc:spChg chg="del">
          <ac:chgData name="Ren Ping Liu" userId="60ce823c-5cb7-4d3e-be0b-034740f7a9f3" providerId="ADAL" clId="{A5460F4F-65B6-2442-95E0-938DF0E5BE81}" dt="2022-01-31T05:48:20.884" v="183" actId="478"/>
          <ac:spMkLst>
            <pc:docMk/>
            <pc:sldMk cId="2437766965" sldId="1055"/>
            <ac:spMk id="57" creationId="{9E496939-D5D8-314E-A293-36FDE55B110E}"/>
          </ac:spMkLst>
        </pc:spChg>
        <pc:spChg chg="del">
          <ac:chgData name="Ren Ping Liu" userId="60ce823c-5cb7-4d3e-be0b-034740f7a9f3" providerId="ADAL" clId="{A5460F4F-65B6-2442-95E0-938DF0E5BE81}" dt="2022-01-31T05:48:20.884" v="183" actId="478"/>
          <ac:spMkLst>
            <pc:docMk/>
            <pc:sldMk cId="2437766965" sldId="1055"/>
            <ac:spMk id="58" creationId="{9563B337-045C-B84E-ADB0-A5D36720825E}"/>
          </ac:spMkLst>
        </pc:spChg>
        <pc:spChg chg="del">
          <ac:chgData name="Ren Ping Liu" userId="60ce823c-5cb7-4d3e-be0b-034740f7a9f3" providerId="ADAL" clId="{A5460F4F-65B6-2442-95E0-938DF0E5BE81}" dt="2022-01-31T05:48:20.884" v="183" actId="478"/>
          <ac:spMkLst>
            <pc:docMk/>
            <pc:sldMk cId="2437766965" sldId="1055"/>
            <ac:spMk id="62" creationId="{1FBC4707-F7A4-A94F-8160-5F9B1176127F}"/>
          </ac:spMkLst>
        </pc:spChg>
        <pc:spChg chg="add mod">
          <ac:chgData name="Ren Ping Liu" userId="60ce823c-5cb7-4d3e-be0b-034740f7a9f3" providerId="ADAL" clId="{A5460F4F-65B6-2442-95E0-938DF0E5BE81}" dt="2022-01-31T06:15:01.204" v="236" actId="1035"/>
          <ac:spMkLst>
            <pc:docMk/>
            <pc:sldMk cId="2437766965" sldId="1055"/>
            <ac:spMk id="64" creationId="{BAC8A2A4-290F-5241-B857-68ACBA3CEEB1}"/>
          </ac:spMkLst>
        </pc:spChg>
        <pc:spChg chg="add mod">
          <ac:chgData name="Ren Ping Liu" userId="60ce823c-5cb7-4d3e-be0b-034740f7a9f3" providerId="ADAL" clId="{A5460F4F-65B6-2442-95E0-938DF0E5BE81}" dt="2022-01-31T06:15:01.204" v="236" actId="1035"/>
          <ac:spMkLst>
            <pc:docMk/>
            <pc:sldMk cId="2437766965" sldId="1055"/>
            <ac:spMk id="65" creationId="{F89FB801-3083-CB49-A1C3-03388D3419C1}"/>
          </ac:spMkLst>
        </pc:spChg>
        <pc:spChg chg="add mod">
          <ac:chgData name="Ren Ping Liu" userId="60ce823c-5cb7-4d3e-be0b-034740f7a9f3" providerId="ADAL" clId="{A5460F4F-65B6-2442-95E0-938DF0E5BE81}" dt="2022-01-31T05:51:00.972" v="197" actId="1076"/>
          <ac:spMkLst>
            <pc:docMk/>
            <pc:sldMk cId="2437766965" sldId="1055"/>
            <ac:spMk id="66" creationId="{79448036-FC88-934C-9789-5D5F768063EB}"/>
          </ac:spMkLst>
        </pc:spChg>
        <pc:spChg chg="mod">
          <ac:chgData name="Ren Ping Liu" userId="60ce823c-5cb7-4d3e-be0b-034740f7a9f3" providerId="ADAL" clId="{A5460F4F-65B6-2442-95E0-938DF0E5BE81}" dt="2022-01-31T05:49:30.541" v="189" actId="1076"/>
          <ac:spMkLst>
            <pc:docMk/>
            <pc:sldMk cId="2437766965" sldId="1055"/>
            <ac:spMk id="70" creationId="{2B930209-B232-214A-B5FA-E80C5950AEFC}"/>
          </ac:spMkLst>
        </pc:spChg>
        <pc:spChg chg="mod">
          <ac:chgData name="Ren Ping Liu" userId="60ce823c-5cb7-4d3e-be0b-034740f7a9f3" providerId="ADAL" clId="{A5460F4F-65B6-2442-95E0-938DF0E5BE81}" dt="2022-01-31T05:49:30.541" v="189" actId="1076"/>
          <ac:spMkLst>
            <pc:docMk/>
            <pc:sldMk cId="2437766965" sldId="1055"/>
            <ac:spMk id="71" creationId="{D461C1F5-F90E-BD45-B483-49E674D39628}"/>
          </ac:spMkLst>
        </pc:spChg>
        <pc:spChg chg="mod">
          <ac:chgData name="Ren Ping Liu" userId="60ce823c-5cb7-4d3e-be0b-034740f7a9f3" providerId="ADAL" clId="{A5460F4F-65B6-2442-95E0-938DF0E5BE81}" dt="2022-01-31T05:49:30.541" v="189" actId="1076"/>
          <ac:spMkLst>
            <pc:docMk/>
            <pc:sldMk cId="2437766965" sldId="1055"/>
            <ac:spMk id="72" creationId="{436A45A9-8200-6542-BD32-7B7FB89A00FD}"/>
          </ac:spMkLst>
        </pc:s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3" creationId="{3EF9895C-337A-3B44-9EA1-F8EEA976D228}"/>
          </ac:grpSpMkLst>
        </pc:gr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11" creationId="{BFA21CC6-3BDD-0546-BF9B-53F12E412143}"/>
          </ac:grpSpMkLst>
        </pc:gr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17" creationId="{ACA66ED2-9041-9540-A174-B6BE809E0111}"/>
          </ac:grpSpMkLst>
        </pc:gr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23" creationId="{A6176FD2-28E4-634E-B138-CE64958CCB93}"/>
          </ac:grpSpMkLst>
        </pc:gr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29" creationId="{DBEF67F1-37BF-D74B-BCE9-505A050D61CD}"/>
          </ac:grpSpMkLst>
        </pc:gr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35" creationId="{11CB7D7F-8B2C-554A-B4F6-07F28C5B5C9F}"/>
          </ac:grpSpMkLst>
        </pc:gr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42" creationId="{5D8C710B-718F-D647-B17E-DF34372005AC}"/>
          </ac:grpSpMkLst>
        </pc:grpChg>
        <pc:grpChg chg="del">
          <ac:chgData name="Ren Ping Liu" userId="60ce823c-5cb7-4d3e-be0b-034740f7a9f3" providerId="ADAL" clId="{A5460F4F-65B6-2442-95E0-938DF0E5BE81}" dt="2022-01-31T05:48:20.884" v="183" actId="478"/>
          <ac:grpSpMkLst>
            <pc:docMk/>
            <pc:sldMk cId="2437766965" sldId="1055"/>
            <ac:grpSpMk id="49" creationId="{0063545A-31FC-8D42-B9F6-52805867B567}"/>
          </ac:grpSpMkLst>
        </pc:grpChg>
        <pc:grpChg chg="add mod">
          <ac:chgData name="Ren Ping Liu" userId="60ce823c-5cb7-4d3e-be0b-034740f7a9f3" providerId="ADAL" clId="{A5460F4F-65B6-2442-95E0-938DF0E5BE81}" dt="2022-01-31T06:16:09.322" v="238" actId="1076"/>
          <ac:grpSpMkLst>
            <pc:docMk/>
            <pc:sldMk cId="2437766965" sldId="1055"/>
            <ac:grpSpMk id="69" creationId="{C055E7D3-DBAD-6C49-839E-E263B9056722}"/>
          </ac:grpSpMkLst>
        </pc:grpChg>
        <pc:picChg chg="add mod">
          <ac:chgData name="Ren Ping Liu" userId="60ce823c-5cb7-4d3e-be0b-034740f7a9f3" providerId="ADAL" clId="{A5460F4F-65B6-2442-95E0-938DF0E5BE81}" dt="2022-01-31T05:49:58.792" v="192" actId="1076"/>
          <ac:picMkLst>
            <pc:docMk/>
            <pc:sldMk cId="2437766965" sldId="1055"/>
            <ac:picMk id="61" creationId="{0776A6E5-B186-6640-A4C8-07D0D15A8E50}"/>
          </ac:picMkLst>
        </pc:picChg>
        <pc:picChg chg="add mod">
          <ac:chgData name="Ren Ping Liu" userId="60ce823c-5cb7-4d3e-be0b-034740f7a9f3" providerId="ADAL" clId="{A5460F4F-65B6-2442-95E0-938DF0E5BE81}" dt="2022-01-31T06:15:01.204" v="236" actId="1035"/>
          <ac:picMkLst>
            <pc:docMk/>
            <pc:sldMk cId="2437766965" sldId="1055"/>
            <ac:picMk id="67" creationId="{CD5CAD5A-0BE1-9F4B-ACA4-1E241ABEAF6E}"/>
          </ac:picMkLst>
        </pc:picChg>
        <pc:cxnChg chg="del">
          <ac:chgData name="Ren Ping Liu" userId="60ce823c-5cb7-4d3e-be0b-034740f7a9f3" providerId="ADAL" clId="{A5460F4F-65B6-2442-95E0-938DF0E5BE81}" dt="2022-01-31T05:48:20.884" v="183" actId="478"/>
          <ac:cxnSpMkLst>
            <pc:docMk/>
            <pc:sldMk cId="2437766965" sldId="1055"/>
            <ac:cxnSpMk id="55" creationId="{EDEF025D-D161-0845-8BA8-D19B1861EEDE}"/>
          </ac:cxnSpMkLst>
        </pc:cxnChg>
        <pc:cxnChg chg="del">
          <ac:chgData name="Ren Ping Liu" userId="60ce823c-5cb7-4d3e-be0b-034740f7a9f3" providerId="ADAL" clId="{A5460F4F-65B6-2442-95E0-938DF0E5BE81}" dt="2022-01-31T05:48:20.884" v="183" actId="478"/>
          <ac:cxnSpMkLst>
            <pc:docMk/>
            <pc:sldMk cId="2437766965" sldId="1055"/>
            <ac:cxnSpMk id="59" creationId="{3E124150-F33F-0C46-842C-F5427C1367BD}"/>
          </ac:cxnSpMkLst>
        </pc:cxnChg>
        <pc:cxnChg chg="add mod">
          <ac:chgData name="Ren Ping Liu" userId="60ce823c-5cb7-4d3e-be0b-034740f7a9f3" providerId="ADAL" clId="{A5460F4F-65B6-2442-95E0-938DF0E5BE81}" dt="2022-01-31T06:15:01.204" v="236" actId="1035"/>
          <ac:cxnSpMkLst>
            <pc:docMk/>
            <pc:sldMk cId="2437766965" sldId="1055"/>
            <ac:cxnSpMk id="63" creationId="{C9F07F25-D9F5-6B46-90EA-907BC8DC3EFF}"/>
          </ac:cxnSpMkLst>
        </pc:cxnChg>
        <pc:cxnChg chg="add mod">
          <ac:chgData name="Ren Ping Liu" userId="60ce823c-5cb7-4d3e-be0b-034740f7a9f3" providerId="ADAL" clId="{A5460F4F-65B6-2442-95E0-938DF0E5BE81}" dt="2022-01-31T05:50:10.949" v="193" actId="14100"/>
          <ac:cxnSpMkLst>
            <pc:docMk/>
            <pc:sldMk cId="2437766965" sldId="1055"/>
            <ac:cxnSpMk id="68" creationId="{1A4F51B0-A400-E043-B5B6-A161E57B9EA5}"/>
          </ac:cxnSpMkLst>
        </pc:cxnChg>
        <pc:cxnChg chg="mod">
          <ac:chgData name="Ren Ping Liu" userId="60ce823c-5cb7-4d3e-be0b-034740f7a9f3" providerId="ADAL" clId="{A5460F4F-65B6-2442-95E0-938DF0E5BE81}" dt="2022-01-31T06:15:51.081" v="237" actId="14100"/>
          <ac:cxnSpMkLst>
            <pc:docMk/>
            <pc:sldMk cId="2437766965" sldId="1055"/>
            <ac:cxnSpMk id="73" creationId="{887CB57C-2A07-2B43-BDF3-D1CF34FF8CD8}"/>
          </ac:cxnSpMkLst>
        </pc:cxnChg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1080375874" sldId="1057"/>
        </pc:sldMkLst>
      </pc:sldChg>
      <pc:sldChg chg="modSp add del mod">
        <pc:chgData name="Ren Ping Liu" userId="60ce823c-5cb7-4d3e-be0b-034740f7a9f3" providerId="ADAL" clId="{A5460F4F-65B6-2442-95E0-938DF0E5BE81}" dt="2022-02-01T19:09:52.222" v="1082" actId="2696"/>
        <pc:sldMkLst>
          <pc:docMk/>
          <pc:sldMk cId="827209832" sldId="1058"/>
        </pc:sldMkLst>
        <pc:spChg chg="mod">
          <ac:chgData name="Ren Ping Liu" userId="60ce823c-5cb7-4d3e-be0b-034740f7a9f3" providerId="ADAL" clId="{A5460F4F-65B6-2442-95E0-938DF0E5BE81}" dt="2022-01-31T06:28:58.752" v="240" actId="400"/>
          <ac:spMkLst>
            <pc:docMk/>
            <pc:sldMk cId="827209832" sldId="1058"/>
            <ac:spMk id="101" creationId="{E1140E62-CB4B-6047-AA5C-851F17E9C398}"/>
          </ac:spMkLst>
        </pc:spChg>
      </pc:sldChg>
      <pc:sldChg chg="add del">
        <pc:chgData name="Ren Ping Liu" userId="60ce823c-5cb7-4d3e-be0b-034740f7a9f3" providerId="ADAL" clId="{A5460F4F-65B6-2442-95E0-938DF0E5BE81}" dt="2022-02-01T22:55:08.877" v="1088" actId="2696"/>
        <pc:sldMkLst>
          <pc:docMk/>
          <pc:sldMk cId="3253087878" sldId="1061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2069123868" sldId="1062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2400942709" sldId="1063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616870393" sldId="1064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2706103851" sldId="1066"/>
        </pc:sldMkLst>
      </pc:sldChg>
      <pc:sldChg chg="del">
        <pc:chgData name="Ren Ping Liu" userId="60ce823c-5cb7-4d3e-be0b-034740f7a9f3" providerId="ADAL" clId="{A5460F4F-65B6-2442-95E0-938DF0E5BE81}" dt="2022-01-31T06:31:19.176" v="242" actId="2696"/>
        <pc:sldMkLst>
          <pc:docMk/>
          <pc:sldMk cId="3382219513" sldId="1067"/>
        </pc:sldMkLst>
      </pc:sldChg>
      <pc:sldChg chg="del">
        <pc:chgData name="Ren Ping Liu" userId="60ce823c-5cb7-4d3e-be0b-034740f7a9f3" providerId="ADAL" clId="{A5460F4F-65B6-2442-95E0-938DF0E5BE81}" dt="2022-01-31T06:31:23.944" v="243" actId="2696"/>
        <pc:sldMkLst>
          <pc:docMk/>
          <pc:sldMk cId="3723944870" sldId="1068"/>
        </pc:sldMkLst>
      </pc:sldChg>
      <pc:sldChg chg="delSp add del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1722737054" sldId="1069"/>
        </pc:sldMkLst>
        <pc:grpChg chg="del">
          <ac:chgData name="Ren Ping Liu" userId="60ce823c-5cb7-4d3e-be0b-034740f7a9f3" providerId="ADAL" clId="{A5460F4F-65B6-2442-95E0-938DF0E5BE81}" dt="2022-01-31T06:31:34.021" v="244" actId="478"/>
          <ac:grpSpMkLst>
            <pc:docMk/>
            <pc:sldMk cId="1722737054" sldId="1069"/>
            <ac:grpSpMk id="16" creationId="{A53CB450-3600-DF45-8C8B-A1E7209621EE}"/>
          </ac:grpSpMkLst>
        </pc:grpChg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3807879291" sldId="1070"/>
        </pc:sldMkLst>
      </pc:sldChg>
      <pc:sldChg chg="del">
        <pc:chgData name="Ren Ping Liu" userId="60ce823c-5cb7-4d3e-be0b-034740f7a9f3" providerId="ADAL" clId="{A5460F4F-65B6-2442-95E0-938DF0E5BE81}" dt="2022-01-31T06:32:44.552" v="245" actId="2696"/>
        <pc:sldMkLst>
          <pc:docMk/>
          <pc:sldMk cId="219929774" sldId="1071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3458835989" sldId="1072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3508388316" sldId="1073"/>
        </pc:sldMkLst>
      </pc:sldChg>
      <pc:sldChg chg="addSp modSp add del mod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3023538462" sldId="1074"/>
        </pc:sldMkLst>
        <pc:spChg chg="add mod">
          <ac:chgData name="Ren Ping Liu" userId="60ce823c-5cb7-4d3e-be0b-034740f7a9f3" providerId="ADAL" clId="{A5460F4F-65B6-2442-95E0-938DF0E5BE81}" dt="2022-01-31T06:37:02.179" v="257" actId="1076"/>
          <ac:spMkLst>
            <pc:docMk/>
            <pc:sldMk cId="3023538462" sldId="1074"/>
            <ac:spMk id="65" creationId="{A23955B7-5FAC-0B46-B4BB-8F2D3BFCDF21}"/>
          </ac:spMkLst>
        </pc:spChg>
      </pc:sldChg>
      <pc:sldChg chg="del">
        <pc:chgData name="Ren Ping Liu" userId="60ce823c-5cb7-4d3e-be0b-034740f7a9f3" providerId="ADAL" clId="{A5460F4F-65B6-2442-95E0-938DF0E5BE81}" dt="2022-02-01T19:07:58.193" v="1080" actId="2696"/>
        <pc:sldMkLst>
          <pc:docMk/>
          <pc:sldMk cId="494825207" sldId="1076"/>
        </pc:sldMkLst>
      </pc:sldChg>
      <pc:sldChg chg="ord modAnim">
        <pc:chgData name="Ren Ping Liu" userId="60ce823c-5cb7-4d3e-be0b-034740f7a9f3" providerId="ADAL" clId="{A5460F4F-65B6-2442-95E0-938DF0E5BE81}" dt="2022-02-01T06:53:57.678" v="1023" actId="20578"/>
        <pc:sldMkLst>
          <pc:docMk/>
          <pc:sldMk cId="3996106778" sldId="1078"/>
        </pc:sldMkLst>
      </pc:sldChg>
      <pc:sldChg chg="del">
        <pc:chgData name="Ren Ping Liu" userId="60ce823c-5cb7-4d3e-be0b-034740f7a9f3" providerId="ADAL" clId="{A5460F4F-65B6-2442-95E0-938DF0E5BE81}" dt="2022-02-01T05:55:48.134" v="271" actId="2696"/>
        <pc:sldMkLst>
          <pc:docMk/>
          <pc:sldMk cId="3400014535" sldId="1079"/>
        </pc:sldMkLst>
      </pc:sldChg>
      <pc:sldChg chg="del">
        <pc:chgData name="Ren Ping Liu" userId="60ce823c-5cb7-4d3e-be0b-034740f7a9f3" providerId="ADAL" clId="{A5460F4F-65B6-2442-95E0-938DF0E5BE81}" dt="2022-02-01T05:55:48.134" v="271" actId="2696"/>
        <pc:sldMkLst>
          <pc:docMk/>
          <pc:sldMk cId="723334832" sldId="1080"/>
        </pc:sldMkLst>
      </pc:sldChg>
      <pc:sldChg chg="addSp delSp modSp mod modAnim">
        <pc:chgData name="Ren Ping Liu" userId="60ce823c-5cb7-4d3e-be0b-034740f7a9f3" providerId="ADAL" clId="{A5460F4F-65B6-2442-95E0-938DF0E5BE81}" dt="2022-02-01T19:06:36.373" v="1079" actId="20577"/>
        <pc:sldMkLst>
          <pc:docMk/>
          <pc:sldMk cId="3910256167" sldId="1081"/>
        </pc:sldMkLst>
        <pc:spChg chg="mod">
          <ac:chgData name="Ren Ping Liu" userId="60ce823c-5cb7-4d3e-be0b-034740f7a9f3" providerId="ADAL" clId="{A5460F4F-65B6-2442-95E0-938DF0E5BE81}" dt="2022-02-01T19:06:36.373" v="1079" actId="20577"/>
          <ac:spMkLst>
            <pc:docMk/>
            <pc:sldMk cId="3910256167" sldId="1081"/>
            <ac:spMk id="3" creationId="{E6236E45-D353-3946-A538-2B64275829F3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4" creationId="{555EAAA2-638C-004F-963C-8953FB51B748}"/>
          </ac:spMkLst>
        </pc:spChg>
        <pc:spChg chg="add mod">
          <ac:chgData name="Ren Ping Liu" userId="60ce823c-5cb7-4d3e-be0b-034740f7a9f3" providerId="ADAL" clId="{A5460F4F-65B6-2442-95E0-938DF0E5BE81}" dt="2022-02-01T07:02:09.693" v="1033" actId="1076"/>
          <ac:spMkLst>
            <pc:docMk/>
            <pc:sldMk cId="3910256167" sldId="1081"/>
            <ac:spMk id="6" creationId="{631B41EA-682B-C04D-A3A1-8AAC3968136A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71" creationId="{94F87F8F-A53C-824C-9A6F-AF7997886B68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72" creationId="{3A8F319D-9F74-944C-9EB6-024B82E69F2A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73" creationId="{624F0496-7420-2147-A497-D1252EA7020B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74" creationId="{F5A46523-A2FE-EB43-8849-332D81F5BCF4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75" creationId="{52559523-8E51-E745-84E2-F95862F13314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79" creationId="{02D7B601-F8DE-844D-AD24-51A8D9C2A0F3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80" creationId="{BCADDA8C-EA1C-904B-8DA4-6A72A1241FC1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81" creationId="{EEC02E2C-2B7E-B542-BF7D-29F68B55F33F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82" creationId="{AE31EC96-C105-D14D-8C04-3BD61FB4C664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83" creationId="{548D4DF3-4538-7F4C-9F16-E85AD35B98DE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86" creationId="{145B44AE-DC22-5544-86B9-CB3075DF61E4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87" creationId="{6AF41440-BFCD-7D40-8F46-791DB74E22B0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88" creationId="{773ED556-22D0-4A49-A6DD-CE13868A640B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89" creationId="{316CDE64-1E93-B149-8A27-5F82AA029799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90" creationId="{CB29FE21-8E80-9D4D-BFF9-0F2F2EB75636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91" creationId="{3808F6CD-9581-5747-8EAE-2804DA86442D}"/>
          </ac:spMkLst>
        </pc:spChg>
        <pc:spChg chg="del">
          <ac:chgData name="Ren Ping Liu" userId="60ce823c-5cb7-4d3e-be0b-034740f7a9f3" providerId="ADAL" clId="{A5460F4F-65B6-2442-95E0-938DF0E5BE81}" dt="2022-02-01T07:00:34.018" v="1024" actId="478"/>
          <ac:spMkLst>
            <pc:docMk/>
            <pc:sldMk cId="3910256167" sldId="1081"/>
            <ac:spMk id="92" creationId="{F622C914-8BCA-2845-A02E-216107E4994C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26" creationId="{A892384B-98DD-754F-BADA-9539F43AA588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27" creationId="{58EB5822-CC8B-C141-8466-1BF92470EA0A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28" creationId="{D36B5EBD-93F7-7241-8013-6E46D7149ACE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29" creationId="{2404010E-E8B7-EB41-B007-B53854530230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31" creationId="{86E5FBF2-B704-C248-B87A-58E06027233C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32" creationId="{22C267DB-F581-9142-B006-7B50A3ABF8EF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33" creationId="{262A56D1-3936-6D4B-8D31-A33623D4BFDB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35" creationId="{EB264C72-8EBD-D048-ADAC-6EEAEECC1A41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36" creationId="{9CDA6F90-2644-EC48-9B87-EC7FB98136CC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37" creationId="{B8F1CA3F-B411-4940-8773-CB9540B564B4}"/>
          </ac:spMkLst>
        </pc:spChg>
        <pc:spChg chg="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38" creationId="{E8EE55FD-4238-574F-B479-48A546E3B86A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44" creationId="{551704CB-FE13-A748-B1DF-DA6BE4D8FDAC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54" creationId="{D165EFF5-10A4-8745-A033-3F982E9CD469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56" creationId="{41C3AE66-5429-4C43-9A16-76C08ADD91F5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59" creationId="{160D8D1F-E82F-B940-9809-6EE6D1EBAC79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60" creationId="{66A6C35C-370E-DD47-939F-1C39F1BAE414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61" creationId="{B6BBCCE8-8D8B-FB45-A8C4-E9A2715B5656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62" creationId="{AF5DE641-890F-1B4A-8A4B-BF9845915497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63" creationId="{BE85F7EC-FE5F-E948-BE56-1DC1C05EC1D8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64" creationId="{FAD2877C-39F3-FF45-BF62-E566C5F92D8A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65" creationId="{1A2F2A17-BB18-654E-A054-50CEC07093A0}"/>
          </ac:spMkLst>
        </pc:spChg>
        <pc:spChg chg="add mod">
          <ac:chgData name="Ren Ping Liu" userId="60ce823c-5cb7-4d3e-be0b-034740f7a9f3" providerId="ADAL" clId="{A5460F4F-65B6-2442-95E0-938DF0E5BE81}" dt="2022-02-01T07:00:42.145" v="1026" actId="1076"/>
          <ac:spMkLst>
            <pc:docMk/>
            <pc:sldMk cId="3910256167" sldId="1081"/>
            <ac:spMk id="166" creationId="{8078F11E-79CD-8041-B223-9B117951F3C0}"/>
          </ac:spMkLst>
        </pc:s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5" creationId="{ED9023E0-376B-B146-94EA-438BC342A185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76" creationId="{2A18DB91-39D9-E244-B5AB-473130FADF77}"/>
          </ac:grpSpMkLst>
        </pc:grpChg>
        <pc:grpChg chg="add mod">
          <ac:chgData name="Ren Ping Liu" userId="60ce823c-5cb7-4d3e-be0b-034740f7a9f3" providerId="ADAL" clId="{A5460F4F-65B6-2442-95E0-938DF0E5BE81}" dt="2022-02-01T07:00:42.145" v="1026" actId="1076"/>
          <ac:grpSpMkLst>
            <pc:docMk/>
            <pc:sldMk cId="3910256167" sldId="1081"/>
            <ac:grpSpMk id="84" creationId="{E686F0B7-1D31-164B-B247-7EFB4B3C1C25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93" creationId="{D5377E55-C016-994A-953D-A9C5387C24E5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05" creationId="{BEA334FB-481B-E049-A8E8-9D0AC1C04FEA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08" creationId="{0EF95EC3-C2D4-9E4C-9521-F92B5B88AB29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11" creationId="{BF765BCF-419D-4F4C-A66F-45A7F9698141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14" creationId="{9C4422EF-C252-1145-92D8-74A11BEA28DA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17" creationId="{5150C92F-F48E-A84A-9BF4-E37FE6803536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20" creationId="{737C2567-35F0-FD42-AC57-E3D8F89E42E8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23" creationId="{32AAD107-7119-2240-A3B7-72F4CCB7B2BB}"/>
          </ac:grpSpMkLst>
        </pc:grpChg>
        <pc:grpChg chg="add mod">
          <ac:chgData name="Ren Ping Liu" userId="60ce823c-5cb7-4d3e-be0b-034740f7a9f3" providerId="ADAL" clId="{A5460F4F-65B6-2442-95E0-938DF0E5BE81}" dt="2022-02-01T07:00:42.145" v="1026" actId="1076"/>
          <ac:grpSpMkLst>
            <pc:docMk/>
            <pc:sldMk cId="3910256167" sldId="1081"/>
            <ac:grpSpMk id="130" creationId="{8A2CE8F9-78BC-054A-832C-8587CA1DC3EE}"/>
          </ac:grpSpMkLst>
        </pc:grpChg>
        <pc:grpChg chg="mod">
          <ac:chgData name="Ren Ping Liu" userId="60ce823c-5cb7-4d3e-be0b-034740f7a9f3" providerId="ADAL" clId="{A5460F4F-65B6-2442-95E0-938DF0E5BE81}" dt="2022-02-01T07:00:42.145" v="1026" actId="1076"/>
          <ac:grpSpMkLst>
            <pc:docMk/>
            <pc:sldMk cId="3910256167" sldId="1081"/>
            <ac:grpSpMk id="134" creationId="{C540C449-62C4-124D-8231-D5C9C992D240}"/>
          </ac:grpSpMkLst>
        </pc:grpChg>
        <pc:grpChg chg="del">
          <ac:chgData name="Ren Ping Liu" userId="60ce823c-5cb7-4d3e-be0b-034740f7a9f3" providerId="ADAL" clId="{A5460F4F-65B6-2442-95E0-938DF0E5BE81}" dt="2022-02-01T07:00:34.018" v="1024" actId="478"/>
          <ac:grpSpMkLst>
            <pc:docMk/>
            <pc:sldMk cId="3910256167" sldId="1081"/>
            <ac:grpSpMk id="145" creationId="{47621971-34E0-CC48-A19B-037E3093111E}"/>
          </ac:grpSpMkLst>
        </pc:grpChg>
        <pc:picChg chg="mod">
          <ac:chgData name="Ren Ping Liu" userId="60ce823c-5cb7-4d3e-be0b-034740f7a9f3" providerId="ADAL" clId="{A5460F4F-65B6-2442-95E0-938DF0E5BE81}" dt="2022-02-01T07:00:42.145" v="1026" actId="1076"/>
          <ac:picMkLst>
            <pc:docMk/>
            <pc:sldMk cId="3910256167" sldId="1081"/>
            <ac:picMk id="85" creationId="{D4C75355-0886-7741-B339-9111ED8572F3}"/>
          </ac:picMkLst>
        </pc:pic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39" creationId="{DA0C9123-AD87-A346-AF7E-6DF9A3D0A7D6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40" creationId="{647B10D1-844A-3F47-AF5F-3612AD0EAC49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41" creationId="{BE275ECC-2545-5C4F-BE9E-6DF07FE50305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42" creationId="{073C8E6C-F7C0-D64D-A175-D3A8315B2420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43" creationId="{2EF0F843-DE7F-364D-8927-8C9FD555A1A1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53" creationId="{8B16B123-90E4-CC49-BAA4-2F46F7790CF4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55" creationId="{CC116D14-B7A4-EB44-8E72-9EBE9B2F2631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57" creationId="{9F4374DB-EDB7-BF47-BEE7-13F23178471B}"/>
          </ac:cxnSpMkLst>
        </pc:cxnChg>
        <pc:cxnChg chg="del">
          <ac:chgData name="Ren Ping Liu" userId="60ce823c-5cb7-4d3e-be0b-034740f7a9f3" providerId="ADAL" clId="{A5460F4F-65B6-2442-95E0-938DF0E5BE81}" dt="2022-02-01T07:00:34.018" v="1024" actId="478"/>
          <ac:cxnSpMkLst>
            <pc:docMk/>
            <pc:sldMk cId="3910256167" sldId="1081"/>
            <ac:cxnSpMk id="158" creationId="{CE831BA1-71F0-6F41-9CC0-1AD07FE637CF}"/>
          </ac:cxnSpMkLst>
        </pc:cxnChg>
      </pc:sldChg>
      <pc:sldChg chg="modSp add del mod">
        <pc:chgData name="Ren Ping Liu" userId="60ce823c-5cb7-4d3e-be0b-034740f7a9f3" providerId="ADAL" clId="{A5460F4F-65B6-2442-95E0-938DF0E5BE81}" dt="2022-02-01T19:14:57.864" v="1087" actId="2696"/>
        <pc:sldMkLst>
          <pc:docMk/>
          <pc:sldMk cId="3649376434" sldId="1082"/>
        </pc:sldMkLst>
        <pc:spChg chg="mod">
          <ac:chgData name="Ren Ping Liu" userId="60ce823c-5cb7-4d3e-be0b-034740f7a9f3" providerId="ADAL" clId="{A5460F4F-65B6-2442-95E0-938DF0E5BE81}" dt="2022-02-01T19:14:06.282" v="1086" actId="20577"/>
          <ac:spMkLst>
            <pc:docMk/>
            <pc:sldMk cId="3649376434" sldId="1082"/>
            <ac:spMk id="3" creationId="{E6236E45-D353-3946-A538-2B64275829F3}"/>
          </ac:spMkLst>
        </pc:spChg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719988051" sldId="1083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897310334" sldId="1084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943649641" sldId="1085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57376832" sldId="1086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363231864" sldId="1087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812812726" sldId="1088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4268637022" sldId="1089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923908134" sldId="1090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320525980" sldId="1091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126954594" sldId="1092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205504366" sldId="1093"/>
        </pc:sldMkLst>
      </pc:sldChg>
      <pc:sldChg chg="del">
        <pc:chgData name="Ren Ping Liu" userId="60ce823c-5cb7-4d3e-be0b-034740f7a9f3" providerId="ADAL" clId="{A5460F4F-65B6-2442-95E0-938DF0E5BE81}" dt="2022-02-01T05:55:48.134" v="271" actId="2696"/>
        <pc:sldMkLst>
          <pc:docMk/>
          <pc:sldMk cId="253117869" sldId="1094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535395469" sldId="1095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145374153" sldId="1096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589358842" sldId="1097"/>
        </pc:sldMkLst>
      </pc:sldChg>
      <pc:sldChg chg="modSp del mod">
        <pc:chgData name="Ren Ping Liu" userId="60ce823c-5cb7-4d3e-be0b-034740f7a9f3" providerId="ADAL" clId="{A5460F4F-65B6-2442-95E0-938DF0E5BE81}" dt="2022-02-01T05:53:47.094" v="270" actId="2696"/>
        <pc:sldMkLst>
          <pc:docMk/>
          <pc:sldMk cId="1450715060" sldId="1098"/>
        </pc:sldMkLst>
        <pc:spChg chg="mod">
          <ac:chgData name="Ren Ping Liu" userId="60ce823c-5cb7-4d3e-be0b-034740f7a9f3" providerId="ADAL" clId="{A5460F4F-65B6-2442-95E0-938DF0E5BE81}" dt="2022-01-28T03:53:14.726" v="2" actId="27636"/>
          <ac:spMkLst>
            <pc:docMk/>
            <pc:sldMk cId="1450715060" sldId="1098"/>
            <ac:spMk id="3" creationId="{E6236E45-D353-3946-A538-2B64275829F3}"/>
          </ac:spMkLst>
        </pc:spChg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743261132" sldId="1099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475275319" sldId="1100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804282784" sldId="1101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107749435" sldId="1102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920770977" sldId="1103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435962336" sldId="1104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681379799" sldId="1105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102815638" sldId="1107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86678626" sldId="1108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059402194" sldId="1109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667897042" sldId="1110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551426304" sldId="1111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834377403" sldId="1112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247426334" sldId="1113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668800486" sldId="1114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106690341" sldId="1115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142129515" sldId="1116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730507282" sldId="1117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679098517" sldId="1118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553508754" sldId="1119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4158403617" sldId="1120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310525113" sldId="1121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802703114" sldId="1122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591931857" sldId="1123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4225447447" sldId="1125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5643915" sldId="1127"/>
        </pc:sldMkLst>
      </pc:sldChg>
      <pc:sldChg chg="addSp modSp 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281640849" sldId="1128"/>
        </pc:sldMkLst>
        <pc:spChg chg="add mod">
          <ac:chgData name="Ren Ping Liu" userId="60ce823c-5cb7-4d3e-be0b-034740f7a9f3" providerId="ADAL" clId="{A5460F4F-65B6-2442-95E0-938DF0E5BE81}" dt="2022-01-31T06:38:38.885" v="260"/>
          <ac:spMkLst>
            <pc:docMk/>
            <pc:sldMk cId="281640849" sldId="1128"/>
            <ac:spMk id="6" creationId="{FCDE482C-3DEA-2D49-A9C8-50F96D258DEE}"/>
          </ac:spMkLst>
        </pc:spChg>
      </pc:sldChg>
      <pc:sldChg chg="del">
        <pc:chgData name="Ren Ping Liu" userId="60ce823c-5cb7-4d3e-be0b-034740f7a9f3" providerId="ADAL" clId="{A5460F4F-65B6-2442-95E0-938DF0E5BE81}" dt="2022-01-28T04:40:00.598" v="52" actId="2696"/>
        <pc:sldMkLst>
          <pc:docMk/>
          <pc:sldMk cId="4100286742" sldId="1129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2117649235" sldId="1192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136475483" sldId="1194"/>
        </pc:sldMkLst>
      </pc:sldChg>
      <pc:sldChg chg="add del">
        <pc:chgData name="Ren Ping Liu" userId="60ce823c-5cb7-4d3e-be0b-034740f7a9f3" providerId="ADAL" clId="{A5460F4F-65B6-2442-95E0-938DF0E5BE81}" dt="2022-02-01T22:55:08.877" v="1088" actId="2696"/>
        <pc:sldMkLst>
          <pc:docMk/>
          <pc:sldMk cId="3657912559" sldId="1195"/>
        </pc:sldMkLst>
      </pc:sldChg>
      <pc:sldChg chg="modSp add del mod">
        <pc:chgData name="Ren Ping Liu" userId="60ce823c-5cb7-4d3e-be0b-034740f7a9f3" providerId="ADAL" clId="{A5460F4F-65B6-2442-95E0-938DF0E5BE81}" dt="2022-02-01T19:09:52.222" v="1082" actId="2696"/>
        <pc:sldMkLst>
          <pc:docMk/>
          <pc:sldMk cId="789343613" sldId="1196"/>
        </pc:sldMkLst>
        <pc:spChg chg="mod">
          <ac:chgData name="Ren Ping Liu" userId="60ce823c-5cb7-4d3e-be0b-034740f7a9f3" providerId="ADAL" clId="{A5460F4F-65B6-2442-95E0-938DF0E5BE81}" dt="2022-01-31T05:35:09.774" v="97" actId="1076"/>
          <ac:spMkLst>
            <pc:docMk/>
            <pc:sldMk cId="789343613" sldId="1196"/>
            <ac:spMk id="3" creationId="{A76539A4-4744-8842-8ED2-36EF0B5DAA55}"/>
          </ac:spMkLst>
        </pc:spChg>
      </pc:sldChg>
      <pc:sldChg chg="del">
        <pc:chgData name="Ren Ping Liu" userId="60ce823c-5cb7-4d3e-be0b-034740f7a9f3" providerId="ADAL" clId="{A5460F4F-65B6-2442-95E0-938DF0E5BE81}" dt="2022-01-31T05:45:05.426" v="175" actId="2696"/>
        <pc:sldMkLst>
          <pc:docMk/>
          <pc:sldMk cId="2954852651" sldId="1197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462188164" sldId="1198"/>
        </pc:sldMkLst>
      </pc:sldChg>
      <pc:sldChg chg="add del">
        <pc:chgData name="Ren Ping Liu" userId="60ce823c-5cb7-4d3e-be0b-034740f7a9f3" providerId="ADAL" clId="{A5460F4F-65B6-2442-95E0-938DF0E5BE81}" dt="2022-02-01T22:55:08.877" v="1088" actId="2696"/>
        <pc:sldMkLst>
          <pc:docMk/>
          <pc:sldMk cId="1421189731" sldId="1199"/>
        </pc:sldMkLst>
      </pc:sldChg>
      <pc:sldChg chg="add del">
        <pc:chgData name="Ren Ping Liu" userId="60ce823c-5cb7-4d3e-be0b-034740f7a9f3" providerId="ADAL" clId="{A5460F4F-65B6-2442-95E0-938DF0E5BE81}" dt="2022-02-01T22:55:08.877" v="1088" actId="2696"/>
        <pc:sldMkLst>
          <pc:docMk/>
          <pc:sldMk cId="4234177640" sldId="1200"/>
        </pc:sldMkLst>
      </pc:sldChg>
      <pc:sldChg chg="add del">
        <pc:chgData name="Ren Ping Liu" userId="60ce823c-5cb7-4d3e-be0b-034740f7a9f3" providerId="ADAL" clId="{A5460F4F-65B6-2442-95E0-938DF0E5BE81}" dt="2022-02-01T22:55:08.877" v="1088" actId="2696"/>
        <pc:sldMkLst>
          <pc:docMk/>
          <pc:sldMk cId="2204531916" sldId="1201"/>
        </pc:sldMkLst>
      </pc:sldChg>
      <pc:sldChg chg="add del">
        <pc:chgData name="Ren Ping Liu" userId="60ce823c-5cb7-4d3e-be0b-034740f7a9f3" providerId="ADAL" clId="{A5460F4F-65B6-2442-95E0-938DF0E5BE81}" dt="2022-02-01T22:55:08.877" v="1088" actId="2696"/>
        <pc:sldMkLst>
          <pc:docMk/>
          <pc:sldMk cId="3615323042" sldId="1202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3040441851" sldId="1203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325180009" sldId="1204"/>
        </pc:sldMkLst>
      </pc:sldChg>
      <pc:sldChg chg="addSp modSp add del mod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3298687776" sldId="1205"/>
        </pc:sldMkLst>
        <pc:spChg chg="add mod">
          <ac:chgData name="Ren Ping Liu" userId="60ce823c-5cb7-4d3e-be0b-034740f7a9f3" providerId="ADAL" clId="{A5460F4F-65B6-2442-95E0-938DF0E5BE81}" dt="2022-01-31T06:36:42.153" v="255" actId="1076"/>
          <ac:spMkLst>
            <pc:docMk/>
            <pc:sldMk cId="3298687776" sldId="1205"/>
            <ac:spMk id="84" creationId="{F806C7A9-BD4B-9246-8A3F-A81675F94EC0}"/>
          </ac:spMkLst>
        </pc:spChg>
        <pc:cxnChg chg="add mod">
          <ac:chgData name="Ren Ping Liu" userId="60ce823c-5cb7-4d3e-be0b-034740f7a9f3" providerId="ADAL" clId="{A5460F4F-65B6-2442-95E0-938DF0E5BE81}" dt="2022-01-31T06:36:15.549" v="252" actId="1036"/>
          <ac:cxnSpMkLst>
            <pc:docMk/>
            <pc:sldMk cId="3298687776" sldId="1205"/>
            <ac:cxnSpMk id="82" creationId="{108EC39C-1DDD-2D43-9BC4-09ACF57EE138}"/>
          </ac:cxnSpMkLst>
        </pc:cxnChg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988731477" sldId="1213"/>
        </pc:sldMkLst>
      </pc:sldChg>
      <pc:sldChg chg="modSp del mod">
        <pc:chgData name="Ren Ping Liu" userId="60ce823c-5cb7-4d3e-be0b-034740f7a9f3" providerId="ADAL" clId="{A5460F4F-65B6-2442-95E0-938DF0E5BE81}" dt="2022-02-01T05:53:47.094" v="270" actId="2696"/>
        <pc:sldMkLst>
          <pc:docMk/>
          <pc:sldMk cId="3189944162" sldId="1214"/>
        </pc:sldMkLst>
        <pc:spChg chg="mod">
          <ac:chgData name="Ren Ping Liu" userId="60ce823c-5cb7-4d3e-be0b-034740f7a9f3" providerId="ADAL" clId="{A5460F4F-65B6-2442-95E0-938DF0E5BE81}" dt="2022-01-28T03:53:14.778" v="3" actId="27636"/>
          <ac:spMkLst>
            <pc:docMk/>
            <pc:sldMk cId="3189944162" sldId="1214"/>
            <ac:spMk id="3" creationId="{E6236E45-D353-3946-A538-2B64275829F3}"/>
          </ac:spMkLst>
        </pc:spChg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60709607" sldId="1216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3383375394" sldId="1218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611865060" sldId="1219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99424598" sldId="1220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220760987" sldId="1221"/>
        </pc:sldMkLst>
      </pc:sldChg>
      <pc:sldChg chg="del">
        <pc:chgData name="Ren Ping Liu" userId="60ce823c-5cb7-4d3e-be0b-034740f7a9f3" providerId="ADAL" clId="{A5460F4F-65B6-2442-95E0-938DF0E5BE81}" dt="2022-02-01T05:55:52.185" v="273" actId="2696"/>
        <pc:sldMkLst>
          <pc:docMk/>
          <pc:sldMk cId="34300218" sldId="1222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678553890" sldId="1223"/>
        </pc:sldMkLst>
      </pc:sldChg>
      <pc:sldChg chg="del">
        <pc:chgData name="Ren Ping Liu" userId="60ce823c-5cb7-4d3e-be0b-034740f7a9f3" providerId="ADAL" clId="{A5460F4F-65B6-2442-95E0-938DF0E5BE81}" dt="2022-02-01T05:53:47.094" v="270" actId="2696"/>
        <pc:sldMkLst>
          <pc:docMk/>
          <pc:sldMk cId="1196229582" sldId="1224"/>
        </pc:sldMkLst>
      </pc:sldChg>
      <pc:sldChg chg="addSp delSp modSp add del mod delAnim modAnim">
        <pc:chgData name="Ren Ping Liu" userId="60ce823c-5cb7-4d3e-be0b-034740f7a9f3" providerId="ADAL" clId="{A5460F4F-65B6-2442-95E0-938DF0E5BE81}" dt="2022-02-01T19:09:52.222" v="1082" actId="2696"/>
        <pc:sldMkLst>
          <pc:docMk/>
          <pc:sldMk cId="1402175396" sldId="1225"/>
        </pc:sldMkLst>
        <pc:spChg chg="add del mod">
          <ac:chgData name="Ren Ping Liu" userId="60ce823c-5cb7-4d3e-be0b-034740f7a9f3" providerId="ADAL" clId="{A5460F4F-65B6-2442-95E0-938DF0E5BE81}" dt="2022-02-01T05:52:50.640" v="269" actId="20577"/>
          <ac:spMkLst>
            <pc:docMk/>
            <pc:sldMk cId="1402175396" sldId="1225"/>
            <ac:spMk id="3" creationId="{A76539A4-4744-8842-8ED2-36EF0B5DAA55}"/>
          </ac:spMkLst>
        </pc:spChg>
        <pc:grpChg chg="del">
          <ac:chgData name="Ren Ping Liu" userId="60ce823c-5cb7-4d3e-be0b-034740f7a9f3" providerId="ADAL" clId="{A5460F4F-65B6-2442-95E0-938DF0E5BE81}" dt="2022-01-31T05:36:25.544" v="99" actId="478"/>
          <ac:grpSpMkLst>
            <pc:docMk/>
            <pc:sldMk cId="1402175396" sldId="1225"/>
            <ac:grpSpMk id="8" creationId="{B777822C-9D57-814F-877A-2273D1202ED7}"/>
          </ac:grpSpMkLst>
        </pc:grpChg>
      </pc:sldChg>
      <pc:sldChg chg="modSp add del mod">
        <pc:chgData name="Ren Ping Liu" userId="60ce823c-5cb7-4d3e-be0b-034740f7a9f3" providerId="ADAL" clId="{A5460F4F-65B6-2442-95E0-938DF0E5BE81}" dt="2022-02-01T19:09:52.222" v="1082" actId="2696"/>
        <pc:sldMkLst>
          <pc:docMk/>
          <pc:sldMk cId="3472460735" sldId="1226"/>
        </pc:sldMkLst>
        <pc:spChg chg="mod">
          <ac:chgData name="Ren Ping Liu" userId="60ce823c-5cb7-4d3e-be0b-034740f7a9f3" providerId="ADAL" clId="{A5460F4F-65B6-2442-95E0-938DF0E5BE81}" dt="2022-01-31T05:46:15.345" v="180" actId="207"/>
          <ac:spMkLst>
            <pc:docMk/>
            <pc:sldMk cId="3472460735" sldId="1226"/>
            <ac:spMk id="9" creationId="{55AB9D8D-7F05-094B-8DA6-3095A7A7A096}"/>
          </ac:spMkLst>
        </pc:spChg>
      </pc:sldChg>
      <pc:sldChg chg="add del">
        <pc:chgData name="Ren Ping Liu" userId="60ce823c-5cb7-4d3e-be0b-034740f7a9f3" providerId="ADAL" clId="{A5460F4F-65B6-2442-95E0-938DF0E5BE81}" dt="2022-01-31T06:16:15.521" v="239" actId="2696"/>
        <pc:sldMkLst>
          <pc:docMk/>
          <pc:sldMk cId="1615622376" sldId="1227"/>
        </pc:sldMkLst>
      </pc:sldChg>
      <pc:sldChg chg="add del">
        <pc:chgData name="Ren Ping Liu" userId="60ce823c-5cb7-4d3e-be0b-034740f7a9f3" providerId="ADAL" clId="{A5460F4F-65B6-2442-95E0-938DF0E5BE81}" dt="2022-02-01T19:09:52.222" v="1082" actId="2696"/>
        <pc:sldMkLst>
          <pc:docMk/>
          <pc:sldMk cId="3187002774" sldId="1227"/>
        </pc:sldMkLst>
      </pc:sldChg>
      <pc:sldChg chg="modSp add modAnim">
        <pc:chgData name="Ren Ping Liu" userId="60ce823c-5cb7-4d3e-be0b-034740f7a9f3" providerId="ADAL" clId="{A5460F4F-65B6-2442-95E0-938DF0E5BE81}" dt="2022-02-01T05:50:01.659" v="265" actId="207"/>
        <pc:sldMkLst>
          <pc:docMk/>
          <pc:sldMk cId="3168480258" sldId="1228"/>
        </pc:sldMkLst>
        <pc:spChg chg="mod">
          <ac:chgData name="Ren Ping Liu" userId="60ce823c-5cb7-4d3e-be0b-034740f7a9f3" providerId="ADAL" clId="{A5460F4F-65B6-2442-95E0-938DF0E5BE81}" dt="2022-02-01T05:50:01.659" v="265" actId="207"/>
          <ac:spMkLst>
            <pc:docMk/>
            <pc:sldMk cId="3168480258" sldId="1228"/>
            <ac:spMk id="9" creationId="{55AB9D8D-7F05-094B-8DA6-3095A7A7A096}"/>
          </ac:spMkLst>
        </pc:spChg>
      </pc:sldChg>
      <pc:sldChg chg="delSp modSp add mod delAnim modAnim">
        <pc:chgData name="Ren Ping Liu" userId="60ce823c-5cb7-4d3e-be0b-034740f7a9f3" providerId="ADAL" clId="{A5460F4F-65B6-2442-95E0-938DF0E5BE81}" dt="2022-02-01T06:08:21.312" v="368" actId="1076"/>
        <pc:sldMkLst>
          <pc:docMk/>
          <pc:sldMk cId="1074726664" sldId="1229"/>
        </pc:sldMkLst>
        <pc:spChg chg="mod">
          <ac:chgData name="Ren Ping Liu" userId="60ce823c-5cb7-4d3e-be0b-034740f7a9f3" providerId="ADAL" clId="{A5460F4F-65B6-2442-95E0-938DF0E5BE81}" dt="2022-02-01T06:08:21.312" v="368" actId="1076"/>
          <ac:spMkLst>
            <pc:docMk/>
            <pc:sldMk cId="1074726664" sldId="1229"/>
            <ac:spMk id="2" creationId="{A5B2B29C-1437-FE43-B7BB-737B9DE7CB08}"/>
          </ac:spMkLst>
        </pc:spChg>
        <pc:spChg chg="mod">
          <ac:chgData name="Ren Ping Liu" userId="60ce823c-5cb7-4d3e-be0b-034740f7a9f3" providerId="ADAL" clId="{A5460F4F-65B6-2442-95E0-938DF0E5BE81}" dt="2022-02-01T06:08:21.312" v="368" actId="1076"/>
          <ac:spMkLst>
            <pc:docMk/>
            <pc:sldMk cId="1074726664" sldId="1229"/>
            <ac:spMk id="5" creationId="{A07067E8-C930-4E4E-82B1-DB76C7299991}"/>
          </ac:spMkLst>
        </pc:spChg>
        <pc:spChg chg="mod">
          <ac:chgData name="Ren Ping Liu" userId="60ce823c-5cb7-4d3e-be0b-034740f7a9f3" providerId="ADAL" clId="{A5460F4F-65B6-2442-95E0-938DF0E5BE81}" dt="2022-02-01T06:05:42.844" v="337" actId="20577"/>
          <ac:spMkLst>
            <pc:docMk/>
            <pc:sldMk cId="1074726664" sldId="1229"/>
            <ac:spMk id="169" creationId="{512E3B71-E3FC-D34A-9DEC-E65FCBAE37BC}"/>
          </ac:spMkLst>
        </pc:spChg>
        <pc:spChg chg="mod">
          <ac:chgData name="Ren Ping Liu" userId="60ce823c-5cb7-4d3e-be0b-034740f7a9f3" providerId="ADAL" clId="{A5460F4F-65B6-2442-95E0-938DF0E5BE81}" dt="2022-02-01T06:08:21.312" v="368" actId="1076"/>
          <ac:spMkLst>
            <pc:docMk/>
            <pc:sldMk cId="1074726664" sldId="1229"/>
            <ac:spMk id="179" creationId="{F3422680-BA18-B141-8049-75179551BB0C}"/>
          </ac:spMkLst>
        </pc:spChg>
        <pc:grpChg chg="del">
          <ac:chgData name="Ren Ping Liu" userId="60ce823c-5cb7-4d3e-be0b-034740f7a9f3" providerId="ADAL" clId="{A5460F4F-65B6-2442-95E0-938DF0E5BE81}" dt="2022-02-01T06:04:23.993" v="332" actId="478"/>
          <ac:grpSpMkLst>
            <pc:docMk/>
            <pc:sldMk cId="1074726664" sldId="1229"/>
            <ac:grpSpMk id="4" creationId="{1FEAE828-7047-3147-A47C-B181088247F3}"/>
          </ac:grpSpMkLst>
        </pc:grpChg>
        <pc:grpChg chg="mod">
          <ac:chgData name="Ren Ping Liu" userId="60ce823c-5cb7-4d3e-be0b-034740f7a9f3" providerId="ADAL" clId="{A5460F4F-65B6-2442-95E0-938DF0E5BE81}" dt="2022-02-01T06:08:21.312" v="368" actId="1076"/>
          <ac:grpSpMkLst>
            <pc:docMk/>
            <pc:sldMk cId="1074726664" sldId="1229"/>
            <ac:grpSpMk id="6" creationId="{10A5FB9C-8877-CF48-9B4B-0001510B0996}"/>
          </ac:grpSpMkLst>
        </pc:grpChg>
        <pc:grpChg chg="del">
          <ac:chgData name="Ren Ping Liu" userId="60ce823c-5cb7-4d3e-be0b-034740f7a9f3" providerId="ADAL" clId="{A5460F4F-65B6-2442-95E0-938DF0E5BE81}" dt="2022-02-01T06:04:33.735" v="333" actId="478"/>
          <ac:grpSpMkLst>
            <pc:docMk/>
            <pc:sldMk cId="1074726664" sldId="1229"/>
            <ac:grpSpMk id="9" creationId="{B25CB83E-CD83-0142-A8BA-DD13CD2B40A6}"/>
          </ac:grpSpMkLst>
        </pc:grpChg>
        <pc:grpChg chg="del">
          <ac:chgData name="Ren Ping Liu" userId="60ce823c-5cb7-4d3e-be0b-034740f7a9f3" providerId="ADAL" clId="{A5460F4F-65B6-2442-95E0-938DF0E5BE81}" dt="2022-02-01T06:04:39.108" v="335" actId="478"/>
          <ac:grpSpMkLst>
            <pc:docMk/>
            <pc:sldMk cId="1074726664" sldId="1229"/>
            <ac:grpSpMk id="66" creationId="{DE02EBEC-D750-1C46-BDD3-4EC55628DEFF}"/>
          </ac:grpSpMkLst>
        </pc:grpChg>
        <pc:grpChg chg="del">
          <ac:chgData name="Ren Ping Liu" userId="60ce823c-5cb7-4d3e-be0b-034740f7a9f3" providerId="ADAL" clId="{A5460F4F-65B6-2442-95E0-938DF0E5BE81}" dt="2022-02-01T06:04:36.541" v="334" actId="478"/>
          <ac:grpSpMkLst>
            <pc:docMk/>
            <pc:sldMk cId="1074726664" sldId="1229"/>
            <ac:grpSpMk id="69" creationId="{9D96639F-797D-284B-91E2-801FDB799E1D}"/>
          </ac:grpSpMkLst>
        </pc:grpChg>
        <pc:grpChg chg="del">
          <ac:chgData name="Ren Ping Liu" userId="60ce823c-5cb7-4d3e-be0b-034740f7a9f3" providerId="ADAL" clId="{A5460F4F-65B6-2442-95E0-938DF0E5BE81}" dt="2022-02-01T06:05:48.692" v="339" actId="478"/>
          <ac:grpSpMkLst>
            <pc:docMk/>
            <pc:sldMk cId="1074726664" sldId="1229"/>
            <ac:grpSpMk id="72" creationId="{9E74BE6E-3A51-9848-A524-4B01A8AE7030}"/>
          </ac:grpSpMkLst>
        </pc:grpChg>
        <pc:grpChg chg="del">
          <ac:chgData name="Ren Ping Liu" userId="60ce823c-5cb7-4d3e-be0b-034740f7a9f3" providerId="ADAL" clId="{A5460F4F-65B6-2442-95E0-938DF0E5BE81}" dt="2022-02-01T06:04:17.330" v="331" actId="478"/>
          <ac:grpSpMkLst>
            <pc:docMk/>
            <pc:sldMk cId="1074726664" sldId="1229"/>
            <ac:grpSpMk id="159" creationId="{4258D741-EF03-AB43-8674-1FF314406AE4}"/>
          </ac:grpSpMkLst>
        </pc:grpChg>
        <pc:grpChg chg="del">
          <ac:chgData name="Ren Ping Liu" userId="60ce823c-5cb7-4d3e-be0b-034740f7a9f3" providerId="ADAL" clId="{A5460F4F-65B6-2442-95E0-938DF0E5BE81}" dt="2022-02-01T06:05:45.581" v="338" actId="478"/>
          <ac:grpSpMkLst>
            <pc:docMk/>
            <pc:sldMk cId="1074726664" sldId="1229"/>
            <ac:grpSpMk id="168" creationId="{4087126E-9476-2B47-BE4F-7A42B99BC7FE}"/>
          </ac:grpSpMkLst>
        </pc:grpChg>
      </pc:sldChg>
      <pc:sldChg chg="addSp delSp modSp new mod delAnim modAnim">
        <pc:chgData name="Ren Ping Liu" userId="60ce823c-5cb7-4d3e-be0b-034740f7a9f3" providerId="ADAL" clId="{A5460F4F-65B6-2442-95E0-938DF0E5BE81}" dt="2022-02-01T06:50:37.732" v="1019" actId="114"/>
        <pc:sldMkLst>
          <pc:docMk/>
          <pc:sldMk cId="2878990541" sldId="1230"/>
        </pc:sldMkLst>
        <pc:spChg chg="del">
          <ac:chgData name="Ren Ping Liu" userId="60ce823c-5cb7-4d3e-be0b-034740f7a9f3" providerId="ADAL" clId="{A5460F4F-65B6-2442-95E0-938DF0E5BE81}" dt="2022-02-01T06:09:28.306" v="388" actId="478"/>
          <ac:spMkLst>
            <pc:docMk/>
            <pc:sldMk cId="2878990541" sldId="1230"/>
            <ac:spMk id="2" creationId="{94625F9E-C2C8-AE4D-8E4E-70F91313472C}"/>
          </ac:spMkLst>
        </pc:spChg>
        <pc:spChg chg="mod">
          <ac:chgData name="Ren Ping Liu" userId="60ce823c-5cb7-4d3e-be0b-034740f7a9f3" providerId="ADAL" clId="{A5460F4F-65B6-2442-95E0-938DF0E5BE81}" dt="2022-02-01T06:28:48.759" v="983" actId="1076"/>
          <ac:spMkLst>
            <pc:docMk/>
            <pc:sldMk cId="2878990541" sldId="1230"/>
            <ac:spMk id="3" creationId="{A7EA24EF-9A5D-E340-8352-4253FA935A5E}"/>
          </ac:spMkLst>
        </pc:spChg>
        <pc:spChg chg="add mod">
          <ac:chgData name="Ren Ping Liu" userId="60ce823c-5cb7-4d3e-be0b-034740f7a9f3" providerId="ADAL" clId="{A5460F4F-65B6-2442-95E0-938DF0E5BE81}" dt="2022-02-01T06:50:37.732" v="1019" actId="114"/>
          <ac:spMkLst>
            <pc:docMk/>
            <pc:sldMk cId="2878990541" sldId="1230"/>
            <ac:spMk id="5" creationId="{23398D7F-2ECA-1749-8DCE-F09824484233}"/>
          </ac:spMkLst>
        </pc:spChg>
        <pc:spChg chg="add del mod">
          <ac:chgData name="Ren Ping Liu" userId="60ce823c-5cb7-4d3e-be0b-034740f7a9f3" providerId="ADAL" clId="{A5460F4F-65B6-2442-95E0-938DF0E5BE81}" dt="2022-02-01T06:28:57.947" v="985" actId="478"/>
          <ac:spMkLst>
            <pc:docMk/>
            <pc:sldMk cId="2878990541" sldId="1230"/>
            <ac:spMk id="6" creationId="{1AA9DA0D-6E9E-C140-9E2A-B824F067EC09}"/>
          </ac:spMkLst>
        </pc:spChg>
        <pc:spChg chg="add del mod">
          <ac:chgData name="Ren Ping Liu" userId="60ce823c-5cb7-4d3e-be0b-034740f7a9f3" providerId="ADAL" clId="{A5460F4F-65B6-2442-95E0-938DF0E5BE81}" dt="2022-02-01T06:28:05.275" v="974" actId="478"/>
          <ac:spMkLst>
            <pc:docMk/>
            <pc:sldMk cId="2878990541" sldId="1230"/>
            <ac:spMk id="7" creationId="{C5439CCD-AFA6-0E4C-A7DD-9DC0FF90F779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8" creationId="{DCAD2D3A-3CE7-A843-AEC1-F18FF04C7984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9" creationId="{90D468FE-921C-A548-9CFC-E2EA1854E510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0" creationId="{60EDFB84-930D-334D-B8BF-A63462033FE8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1" creationId="{4271FC3C-0ED2-AB4C-90C5-74603FFDAF52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2" creationId="{E655CE07-7B59-AD46-A17C-9A13358FA47C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3" creationId="{1F78ABFC-376B-654C-B379-25516F89D971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4" creationId="{2DFEAD14-E1E9-AC4C-9F4A-0605FF41264F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5" creationId="{893D08E7-902F-484B-B855-08A94488BFBD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6" creationId="{B1626A71-D64E-374F-A3AD-E6D0FDE377DD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7" creationId="{DE4049BF-D84F-E744-9A64-2B0782BC1873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8" creationId="{E7012341-C91E-AE47-86E0-B65E416B0C15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19" creationId="{CC206C2C-439C-A646-BAD2-E2610B21CE66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20" creationId="{4A4713D9-373D-F147-95F3-49359BF76444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21" creationId="{0F4A5C8C-21B1-814C-AA24-CBD9A3259F67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24" creationId="{0EEAA7D4-7E7B-9E4B-B85D-3C748AC8B2AF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27" creationId="{7C1FD790-C6F6-CA4C-9057-FA5FD66384A8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29" creationId="{5BED5917-BA01-8B49-8307-5D9CB543363A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0" creationId="{EC22552B-BBCB-5B44-8F5D-437426EADCE4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1" creationId="{2D607B7C-E5EF-F94D-8F1D-B3DF8B1850EC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3" creationId="{AB46ECC1-5E18-B849-9342-C5B416674499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4" creationId="{F784474F-0281-454E-A510-7FB38CB8D753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5" creationId="{C65C7A27-5591-0441-B17C-B12F942E6863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6" creationId="{F416AD56-DAAF-224E-A298-30E9ED0179F1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8" creationId="{536969AA-1583-9A41-800C-049622299FC9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39" creationId="{2EC0FBD8-6C0E-6543-9892-F233EB140514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0" creationId="{70E2F80C-9181-CC41-9E86-9A91E142A8F4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2" creationId="{2A07254D-EE4D-324F-B349-A91A5473448A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3" creationId="{B98A125A-4042-7F46-88D5-C13A4E9EE067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4" creationId="{80A9AE2A-40CC-1B49-907A-0AA8D83A6148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5" creationId="{3E629088-035B-204C-8111-AAFF2E57F1E7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7" creationId="{A264502F-DB43-9E47-8B75-D9EB8A6A02E8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8" creationId="{36F22594-AD68-7444-B2C8-3ABEB7C59375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49" creationId="{F677689D-7C74-2E4A-BB0E-D7B13871ED00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51" creationId="{5B085F64-64FA-2347-B5CE-64E6DB587439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52" creationId="{2D21A677-1689-5D43-B70E-387B8804C600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53" creationId="{B65203D8-E901-D846-B952-212D27AD75DF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54" creationId="{A5D37969-5D97-B349-A089-9B41EAF46DBB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56" creationId="{15144842-39A4-8E45-B259-52D4CD9C2F17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57" creationId="{B7FFD54F-66A7-9648-B838-38F419534E10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58" creationId="{D20573D8-5972-BA46-9E35-3EC57C267549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0" creationId="{B437A9F1-796B-974B-8056-1CC53E3CEA35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1" creationId="{DBC208B9-B823-C34E-BA19-B05D91D9C21B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2" creationId="{8C3F6CB8-6029-D540-BB67-D25E36EB85F1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3" creationId="{F7128480-7615-0547-B19B-C8669D7DB7F4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5" creationId="{E53F36F8-E809-EE49-81BB-DACF6DB1D6C7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6" creationId="{3448E62F-0D5A-2147-ABCF-D2509C9767D2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7" creationId="{F1AB38B7-5B79-9D40-841E-FA7BC08EE475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69" creationId="{39E2CEC4-1E9E-0C4B-A022-903B171E713D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70" creationId="{2B9F989E-B3C3-3A49-B58E-B62F17305F61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71" creationId="{10B33681-69A4-AC43-B8BD-D9CF14490212}"/>
          </ac:spMkLst>
        </pc:spChg>
        <pc:spChg chg="mod">
          <ac:chgData name="Ren Ping Liu" userId="60ce823c-5cb7-4d3e-be0b-034740f7a9f3" providerId="ADAL" clId="{A5460F4F-65B6-2442-95E0-938DF0E5BE81}" dt="2022-02-01T06:09:29.572" v="389"/>
          <ac:spMkLst>
            <pc:docMk/>
            <pc:sldMk cId="2878990541" sldId="1230"/>
            <ac:spMk id="72" creationId="{4E50B6C5-5C21-B84A-80A8-2288D73C85E3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73" creationId="{B221D484-8468-5D49-B57B-458AB554708C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74" creationId="{3CD37B98-56DC-1145-A86D-B31A9C90D8C8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75" creationId="{63FDD9C4-A106-464E-831C-95D06D1EA3F6}"/>
          </ac:spMkLst>
        </pc:spChg>
        <pc:spChg chg="add mod">
          <ac:chgData name="Ren Ping Liu" userId="60ce823c-5cb7-4d3e-be0b-034740f7a9f3" providerId="ADAL" clId="{A5460F4F-65B6-2442-95E0-938DF0E5BE81}" dt="2022-02-01T06:47:41.311" v="1013" actId="1076"/>
          <ac:spMkLst>
            <pc:docMk/>
            <pc:sldMk cId="2878990541" sldId="1230"/>
            <ac:spMk id="76" creationId="{E1779438-BAFA-B541-957C-9CD7CD85C5D5}"/>
          </ac:spMkLst>
        </pc:spChg>
        <pc:spChg chg="add mod">
          <ac:chgData name="Ren Ping Liu" userId="60ce823c-5cb7-4d3e-be0b-034740f7a9f3" providerId="ADAL" clId="{A5460F4F-65B6-2442-95E0-938DF0E5BE81}" dt="2022-02-01T06:48:25.536" v="1016" actId="1076"/>
          <ac:spMkLst>
            <pc:docMk/>
            <pc:sldMk cId="2878990541" sldId="1230"/>
            <ac:spMk id="77" creationId="{E166AA5B-9657-4941-A958-F07B99D78FF5}"/>
          </ac:spMkLst>
        </pc:spChg>
        <pc:grpChg chg="add mod">
          <ac:chgData name="Ren Ping Liu" userId="60ce823c-5cb7-4d3e-be0b-034740f7a9f3" providerId="ADAL" clId="{A5460F4F-65B6-2442-95E0-938DF0E5BE81}" dt="2022-02-01T06:47:41.311" v="1013" actId="1076"/>
          <ac:grpSpMkLst>
            <pc:docMk/>
            <pc:sldMk cId="2878990541" sldId="1230"/>
            <ac:grpSpMk id="22" creationId="{1A4D3108-F7BF-544A-97BD-7B1071F474E7}"/>
          </ac:grpSpMkLst>
        </pc:grpChg>
        <pc:grpChg chg="add mod">
          <ac:chgData name="Ren Ping Liu" userId="60ce823c-5cb7-4d3e-be0b-034740f7a9f3" providerId="ADAL" clId="{A5460F4F-65B6-2442-95E0-938DF0E5BE81}" dt="2022-02-01T06:47:41.311" v="1013" actId="1076"/>
          <ac:grpSpMkLst>
            <pc:docMk/>
            <pc:sldMk cId="2878990541" sldId="1230"/>
            <ac:grpSpMk id="25" creationId="{86FC9D4B-71DC-2F46-A57A-046117D0F25B}"/>
          </ac:grpSpMkLst>
        </pc:grpChg>
        <pc:grpChg chg="add mod">
          <ac:chgData name="Ren Ping Liu" userId="60ce823c-5cb7-4d3e-be0b-034740f7a9f3" providerId="ADAL" clId="{A5460F4F-65B6-2442-95E0-938DF0E5BE81}" dt="2022-02-01T06:47:41.311" v="1013" actId="1076"/>
          <ac:grpSpMkLst>
            <pc:docMk/>
            <pc:sldMk cId="2878990541" sldId="1230"/>
            <ac:grpSpMk id="28" creationId="{7E3DC55B-97CA-9F4D-AA84-56439DB55273}"/>
          </ac:grpSpMkLst>
        </pc:grpChg>
        <pc:grpChg chg="mod">
          <ac:chgData name="Ren Ping Liu" userId="60ce823c-5cb7-4d3e-be0b-034740f7a9f3" providerId="ADAL" clId="{A5460F4F-65B6-2442-95E0-938DF0E5BE81}" dt="2022-02-01T06:09:29.572" v="389"/>
          <ac:grpSpMkLst>
            <pc:docMk/>
            <pc:sldMk cId="2878990541" sldId="1230"/>
            <ac:grpSpMk id="32" creationId="{A04F9C86-7018-3641-8414-C472C32A6E27}"/>
          </ac:grpSpMkLst>
        </pc:grpChg>
        <pc:grpChg chg="add mod">
          <ac:chgData name="Ren Ping Liu" userId="60ce823c-5cb7-4d3e-be0b-034740f7a9f3" providerId="ADAL" clId="{A5460F4F-65B6-2442-95E0-938DF0E5BE81}" dt="2022-02-01T06:47:41.311" v="1013" actId="1076"/>
          <ac:grpSpMkLst>
            <pc:docMk/>
            <pc:sldMk cId="2878990541" sldId="1230"/>
            <ac:grpSpMk id="37" creationId="{3A2E8C54-19FF-594F-A79E-00697BE7001E}"/>
          </ac:grpSpMkLst>
        </pc:grpChg>
        <pc:grpChg chg="mod">
          <ac:chgData name="Ren Ping Liu" userId="60ce823c-5cb7-4d3e-be0b-034740f7a9f3" providerId="ADAL" clId="{A5460F4F-65B6-2442-95E0-938DF0E5BE81}" dt="2022-02-01T06:09:29.572" v="389"/>
          <ac:grpSpMkLst>
            <pc:docMk/>
            <pc:sldMk cId="2878990541" sldId="1230"/>
            <ac:grpSpMk id="41" creationId="{FD08ABAE-35D9-384F-B8AC-A1DD7D1A37EC}"/>
          </ac:grpSpMkLst>
        </pc:grpChg>
        <pc:grpChg chg="add mod">
          <ac:chgData name="Ren Ping Liu" userId="60ce823c-5cb7-4d3e-be0b-034740f7a9f3" providerId="ADAL" clId="{A5460F4F-65B6-2442-95E0-938DF0E5BE81}" dt="2022-02-01T06:47:41.311" v="1013" actId="1076"/>
          <ac:grpSpMkLst>
            <pc:docMk/>
            <pc:sldMk cId="2878990541" sldId="1230"/>
            <ac:grpSpMk id="46" creationId="{B5690A06-1AAC-0A4A-9E3C-888843A22117}"/>
          </ac:grpSpMkLst>
        </pc:grpChg>
        <pc:grpChg chg="mod">
          <ac:chgData name="Ren Ping Liu" userId="60ce823c-5cb7-4d3e-be0b-034740f7a9f3" providerId="ADAL" clId="{A5460F4F-65B6-2442-95E0-938DF0E5BE81}" dt="2022-02-01T06:09:29.572" v="389"/>
          <ac:grpSpMkLst>
            <pc:docMk/>
            <pc:sldMk cId="2878990541" sldId="1230"/>
            <ac:grpSpMk id="50" creationId="{9521F829-B342-7D41-8A75-AC7B7520FC7F}"/>
          </ac:grpSpMkLst>
        </pc:grpChg>
        <pc:grpChg chg="add mod">
          <ac:chgData name="Ren Ping Liu" userId="60ce823c-5cb7-4d3e-be0b-034740f7a9f3" providerId="ADAL" clId="{A5460F4F-65B6-2442-95E0-938DF0E5BE81}" dt="2022-02-01T06:47:41.311" v="1013" actId="1076"/>
          <ac:grpSpMkLst>
            <pc:docMk/>
            <pc:sldMk cId="2878990541" sldId="1230"/>
            <ac:grpSpMk id="55" creationId="{7333A3C1-A918-3240-9088-1E99D6A6E9A7}"/>
          </ac:grpSpMkLst>
        </pc:grpChg>
        <pc:grpChg chg="mod">
          <ac:chgData name="Ren Ping Liu" userId="60ce823c-5cb7-4d3e-be0b-034740f7a9f3" providerId="ADAL" clId="{A5460F4F-65B6-2442-95E0-938DF0E5BE81}" dt="2022-02-01T06:09:29.572" v="389"/>
          <ac:grpSpMkLst>
            <pc:docMk/>
            <pc:sldMk cId="2878990541" sldId="1230"/>
            <ac:grpSpMk id="59" creationId="{049FC179-A828-0D4B-B12B-34CE7895CBEB}"/>
          </ac:grpSpMkLst>
        </pc:grpChg>
        <pc:grpChg chg="add mod">
          <ac:chgData name="Ren Ping Liu" userId="60ce823c-5cb7-4d3e-be0b-034740f7a9f3" providerId="ADAL" clId="{A5460F4F-65B6-2442-95E0-938DF0E5BE81}" dt="2022-02-01T06:47:41.311" v="1013" actId="1076"/>
          <ac:grpSpMkLst>
            <pc:docMk/>
            <pc:sldMk cId="2878990541" sldId="1230"/>
            <ac:grpSpMk id="64" creationId="{E9EC2461-5CF9-CF4C-963A-97D4FEB19164}"/>
          </ac:grpSpMkLst>
        </pc:grpChg>
        <pc:grpChg chg="mod">
          <ac:chgData name="Ren Ping Liu" userId="60ce823c-5cb7-4d3e-be0b-034740f7a9f3" providerId="ADAL" clId="{A5460F4F-65B6-2442-95E0-938DF0E5BE81}" dt="2022-02-01T06:09:29.572" v="389"/>
          <ac:grpSpMkLst>
            <pc:docMk/>
            <pc:sldMk cId="2878990541" sldId="1230"/>
            <ac:grpSpMk id="68" creationId="{B446D05E-3B62-3648-9EC2-7343D3C3D55C}"/>
          </ac:grpSpMkLst>
        </pc:grpChg>
        <pc:picChg chg="mod">
          <ac:chgData name="Ren Ping Liu" userId="60ce823c-5cb7-4d3e-be0b-034740f7a9f3" providerId="ADAL" clId="{A5460F4F-65B6-2442-95E0-938DF0E5BE81}" dt="2022-02-01T06:09:29.572" v="389"/>
          <ac:picMkLst>
            <pc:docMk/>
            <pc:sldMk cId="2878990541" sldId="1230"/>
            <ac:picMk id="23" creationId="{6A21F1BA-D4A3-C544-B1D8-79D582045588}"/>
          </ac:picMkLst>
        </pc:picChg>
        <pc:picChg chg="mod">
          <ac:chgData name="Ren Ping Liu" userId="60ce823c-5cb7-4d3e-be0b-034740f7a9f3" providerId="ADAL" clId="{A5460F4F-65B6-2442-95E0-938DF0E5BE81}" dt="2022-02-01T06:09:29.572" v="389"/>
          <ac:picMkLst>
            <pc:docMk/>
            <pc:sldMk cId="2878990541" sldId="1230"/>
            <ac:picMk id="26" creationId="{8A156D5C-B2E9-5D42-BDFC-4AC99179F200}"/>
          </ac:picMkLst>
        </pc:picChg>
        <pc:picChg chg="add mod">
          <ac:chgData name="Ren Ping Liu" userId="60ce823c-5cb7-4d3e-be0b-034740f7a9f3" providerId="ADAL" clId="{A5460F4F-65B6-2442-95E0-938DF0E5BE81}" dt="2022-02-01T06:48:09.675" v="1015" actId="1076"/>
          <ac:picMkLst>
            <pc:docMk/>
            <pc:sldMk cId="2878990541" sldId="1230"/>
            <ac:picMk id="1026" creationId="{B78E964B-D268-E841-9F0B-91E4D1647A33}"/>
          </ac:picMkLst>
        </pc:picChg>
      </pc:sldChg>
      <pc:sldChg chg="addSp delSp modSp new mod modAnim">
        <pc:chgData name="Ren Ping Liu" userId="60ce823c-5cb7-4d3e-be0b-034740f7a9f3" providerId="ADAL" clId="{A5460F4F-65B6-2442-95E0-938DF0E5BE81}" dt="2022-02-01T07:03:41.584" v="1042" actId="1076"/>
        <pc:sldMkLst>
          <pc:docMk/>
          <pc:sldMk cId="3986526402" sldId="1231"/>
        </pc:sldMkLst>
        <pc:spChg chg="del">
          <ac:chgData name="Ren Ping Liu" userId="60ce823c-5cb7-4d3e-be0b-034740f7a9f3" providerId="ADAL" clId="{A5460F4F-65B6-2442-95E0-938DF0E5BE81}" dt="2022-02-01T07:03:02.019" v="1037" actId="478"/>
          <ac:spMkLst>
            <pc:docMk/>
            <pc:sldMk cId="3986526402" sldId="1231"/>
            <ac:spMk id="2" creationId="{0C1F4293-C7A6-2D4B-A9BD-C8E6438A2CEB}"/>
          </ac:spMkLst>
        </pc:spChg>
        <pc:spChg chg="mod">
          <ac:chgData name="Ren Ping Liu" userId="60ce823c-5cb7-4d3e-be0b-034740f7a9f3" providerId="ADAL" clId="{A5460F4F-65B6-2442-95E0-938DF0E5BE81}" dt="2022-02-01T07:02:54.787" v="1036"/>
          <ac:spMkLst>
            <pc:docMk/>
            <pc:sldMk cId="3986526402" sldId="1231"/>
            <ac:spMk id="3" creationId="{F8C85726-4803-514B-B0E0-DD491ED49EBF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5" creationId="{5B0074A7-F31A-5748-8D68-A695576F198F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6" creationId="{FAEEBD49-6505-5A41-B054-A16B89544DB3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7" creationId="{5DA293AA-51A5-2A40-8B67-AB0A746C4584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8" creationId="{C7200789-DAB3-DF49-B601-EB4FE02C1168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9" creationId="{2F08E0CC-2233-2F45-BB21-4AAF0BD0FC30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10" creationId="{B82C08E1-92E8-294E-8AE3-E816C4B15DD3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11" creationId="{D420B020-75E6-2E46-B4B7-624FDD6BFD1A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12" creationId="{FE3CCF17-40C9-DA4D-A857-32BF00601F20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13" creationId="{1150F81E-FCA4-8543-9D8D-641A8A9EE3FE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14" creationId="{507296BF-4C95-424D-BDE5-AA50904C2948}"/>
          </ac:spMkLst>
        </pc:spChg>
        <pc:spChg chg="mod">
          <ac:chgData name="Ren Ping Liu" userId="60ce823c-5cb7-4d3e-be0b-034740f7a9f3" providerId="ADAL" clId="{A5460F4F-65B6-2442-95E0-938DF0E5BE81}" dt="2022-02-01T07:03:13.953" v="1038"/>
          <ac:spMkLst>
            <pc:docMk/>
            <pc:sldMk cId="3986526402" sldId="1231"/>
            <ac:spMk id="17" creationId="{39CA7CDF-27AB-6441-B7C0-6B62DF5F0D33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18" creationId="{20C01AC4-DFC5-374E-BD4A-5EB67667A0E5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20" creationId="{566C9155-1EC3-1041-ADA8-8F18B7741FAB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21" creationId="{96CD484A-BC25-5046-B3AE-05B5A55D41B8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24" creationId="{DE7B026A-89CB-FC49-B966-BFC159530A45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26" creationId="{D2056F90-44F9-494E-B69D-06B583E3F876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28" creationId="{2A5F4E55-C7DD-7A41-9F13-A681691A00F2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29" creationId="{30223A31-797C-C54A-A1C3-85AA63F9844D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30" creationId="{59318C26-3DCF-444A-A39C-4E9269ACDCDD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31" creationId="{DF553AC7-F34A-4442-AC0B-F74DCDA7F5FD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35" creationId="{6A0A1BAD-0159-7344-86AA-EDFD310A1B85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36" creationId="{BDD9CDCF-9784-5242-9957-2C9B032297B2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37" creationId="{A81F7ED8-A204-4D44-AE3E-1D0303217FD2}"/>
          </ac:spMkLst>
        </pc:spChg>
        <pc:spChg chg="add del mod">
          <ac:chgData name="Ren Ping Liu" userId="60ce823c-5cb7-4d3e-be0b-034740f7a9f3" providerId="ADAL" clId="{A5460F4F-65B6-2442-95E0-938DF0E5BE81}" dt="2022-02-01T07:03:23.794" v="1039"/>
          <ac:spMkLst>
            <pc:docMk/>
            <pc:sldMk cId="3986526402" sldId="1231"/>
            <ac:spMk id="38" creationId="{E9152AC3-84CE-9549-9663-515ABA937D42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39" creationId="{5F0E758C-860D-124D-BFAC-65C6A0A6B1C4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0" creationId="{4EE98D91-47C4-2D44-946A-416F97FE1D74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1" creationId="{A9F9DEB3-28D8-9746-93FA-83EBD857BC24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2" creationId="{77153DDF-799E-5746-AF8C-8A8F1CC8B919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3" creationId="{395CB42D-06CE-B54A-B5A7-B3F8015982F8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4" creationId="{533E218D-D06B-FC44-BDCD-04F58ADD22BA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5" creationId="{132E2910-4B6F-DE44-AE9F-F5BF2837A678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6" creationId="{684708C0-8EDB-AE41-A529-74FF6793C833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7" creationId="{2D821530-A1E6-8540-ABE3-AD2AD5C39D79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48" creationId="{81E6BE05-FD0C-3847-AED6-79B0E00DC7F6}"/>
          </ac:spMkLst>
        </pc:spChg>
        <pc:spChg chg="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51" creationId="{21BDFD99-2137-9A4B-9EDC-2621DE5C4A87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52" creationId="{EE593DFF-9774-2C48-A5C6-3BC4A5CDF29D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54" creationId="{515F3C57-3B57-A547-ABED-3E9067EDA97B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55" creationId="{B88EA2F1-AD26-CA4D-BC16-BE44DA3C2B0D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58" creationId="{AF262582-D0BE-9240-B6BF-64AC3980A322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60" creationId="{09ADBB8A-5309-B64A-A371-A8C0B1B99937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62" creationId="{F052C3B7-CED1-FA45-BED1-0EFFEBD9311A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63" creationId="{61A49F5B-A01F-584D-9DCC-C65604A4EB0F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64" creationId="{A82FEAC2-6687-BD49-AF0F-72C719CAE5F3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65" creationId="{581F813D-07A7-1444-AFDB-A02DC0B41144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69" creationId="{44DF229B-AEC5-0D4B-9050-1FCEFA969E8C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70" creationId="{B412EA04-4D88-D74D-A3D4-AE820FA48C94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71" creationId="{1E1CE1B7-54CB-2F45-8309-78E4C23BE132}"/>
          </ac:spMkLst>
        </pc:spChg>
        <pc:spChg chg="add mod">
          <ac:chgData name="Ren Ping Liu" userId="60ce823c-5cb7-4d3e-be0b-034740f7a9f3" providerId="ADAL" clId="{A5460F4F-65B6-2442-95E0-938DF0E5BE81}" dt="2022-02-01T07:03:41.584" v="1042" actId="1076"/>
          <ac:spMkLst>
            <pc:docMk/>
            <pc:sldMk cId="3986526402" sldId="1231"/>
            <ac:spMk id="72" creationId="{55921CBB-A1B8-C64B-8E90-ADEB91CC91A0}"/>
          </ac:spMkLst>
        </pc:spChg>
        <pc:grpChg chg="add del mod">
          <ac:chgData name="Ren Ping Liu" userId="60ce823c-5cb7-4d3e-be0b-034740f7a9f3" providerId="ADAL" clId="{A5460F4F-65B6-2442-95E0-938DF0E5BE81}" dt="2022-02-01T07:03:23.794" v="1039"/>
          <ac:grpSpMkLst>
            <pc:docMk/>
            <pc:sldMk cId="3986526402" sldId="1231"/>
            <ac:grpSpMk id="15" creationId="{64A5A1A8-1DF4-3C47-8898-52CB0E83BDA3}"/>
          </ac:grpSpMkLst>
        </pc:grpChg>
        <pc:grpChg chg="add mod">
          <ac:chgData name="Ren Ping Liu" userId="60ce823c-5cb7-4d3e-be0b-034740f7a9f3" providerId="ADAL" clId="{A5460F4F-65B6-2442-95E0-938DF0E5BE81}" dt="2022-02-01T07:03:41.584" v="1042" actId="1076"/>
          <ac:grpSpMkLst>
            <pc:docMk/>
            <pc:sldMk cId="3986526402" sldId="1231"/>
            <ac:grpSpMk id="49" creationId="{9BEABE90-6126-1E45-A0D7-4DE8BEFA6FA5}"/>
          </ac:grpSpMkLst>
        </pc:grpChg>
        <pc:graphicFrameChg chg="add del mod">
          <ac:chgData name="Ren Ping Liu" userId="60ce823c-5cb7-4d3e-be0b-034740f7a9f3" providerId="ADAL" clId="{A5460F4F-65B6-2442-95E0-938DF0E5BE81}" dt="2022-02-01T07:03:23.794" v="1039"/>
          <ac:graphicFrameMkLst>
            <pc:docMk/>
            <pc:sldMk cId="3986526402" sldId="1231"/>
            <ac:graphicFrameMk id="19" creationId="{3993D6F2-506D-F04F-9DAC-74D1663B5398}"/>
          </ac:graphicFrameMkLst>
        </pc:graphicFrameChg>
        <pc:graphicFrameChg chg="add del mod">
          <ac:chgData name="Ren Ping Liu" userId="60ce823c-5cb7-4d3e-be0b-034740f7a9f3" providerId="ADAL" clId="{A5460F4F-65B6-2442-95E0-938DF0E5BE81}" dt="2022-02-01T07:03:23.794" v="1039"/>
          <ac:graphicFrameMkLst>
            <pc:docMk/>
            <pc:sldMk cId="3986526402" sldId="1231"/>
            <ac:graphicFrameMk id="22" creationId="{7829D748-BA3E-E842-A277-516328AAA216}"/>
          </ac:graphicFrameMkLst>
        </pc:graphicFrameChg>
        <pc:graphicFrameChg chg="add del mod">
          <ac:chgData name="Ren Ping Liu" userId="60ce823c-5cb7-4d3e-be0b-034740f7a9f3" providerId="ADAL" clId="{A5460F4F-65B6-2442-95E0-938DF0E5BE81}" dt="2022-02-01T07:03:23.794" v="1039"/>
          <ac:graphicFrameMkLst>
            <pc:docMk/>
            <pc:sldMk cId="3986526402" sldId="1231"/>
            <ac:graphicFrameMk id="34" creationId="{431BBF34-5254-1B42-B1DC-10A175C6C404}"/>
          </ac:graphicFrameMkLst>
        </pc:graphicFrameChg>
        <pc:graphicFrameChg chg="add mod">
          <ac:chgData name="Ren Ping Liu" userId="60ce823c-5cb7-4d3e-be0b-034740f7a9f3" providerId="ADAL" clId="{A5460F4F-65B6-2442-95E0-938DF0E5BE81}" dt="2022-02-01T07:03:41.584" v="1042" actId="1076"/>
          <ac:graphicFrameMkLst>
            <pc:docMk/>
            <pc:sldMk cId="3986526402" sldId="1231"/>
            <ac:graphicFrameMk id="53" creationId="{3F6BDCCF-3A59-0F44-B9AE-405FFFF8D4E7}"/>
          </ac:graphicFrameMkLst>
        </pc:graphicFrameChg>
        <pc:graphicFrameChg chg="add mod">
          <ac:chgData name="Ren Ping Liu" userId="60ce823c-5cb7-4d3e-be0b-034740f7a9f3" providerId="ADAL" clId="{A5460F4F-65B6-2442-95E0-938DF0E5BE81}" dt="2022-02-01T07:03:41.584" v="1042" actId="1076"/>
          <ac:graphicFrameMkLst>
            <pc:docMk/>
            <pc:sldMk cId="3986526402" sldId="1231"/>
            <ac:graphicFrameMk id="56" creationId="{54A510FB-9600-7645-A737-43377138D305}"/>
          </ac:graphicFrameMkLst>
        </pc:graphicFrameChg>
        <pc:graphicFrameChg chg="add mod">
          <ac:chgData name="Ren Ping Liu" userId="60ce823c-5cb7-4d3e-be0b-034740f7a9f3" providerId="ADAL" clId="{A5460F4F-65B6-2442-95E0-938DF0E5BE81}" dt="2022-02-01T07:03:41.584" v="1042" actId="1076"/>
          <ac:graphicFrameMkLst>
            <pc:docMk/>
            <pc:sldMk cId="3986526402" sldId="1231"/>
            <ac:graphicFrameMk id="68" creationId="{E34C2681-709D-1542-887C-F61B74891DCB}"/>
          </ac:graphicFrameMkLst>
        </pc:graphicFrameChg>
        <pc:picChg chg="mod">
          <ac:chgData name="Ren Ping Liu" userId="60ce823c-5cb7-4d3e-be0b-034740f7a9f3" providerId="ADAL" clId="{A5460F4F-65B6-2442-95E0-938DF0E5BE81}" dt="2022-02-01T07:03:13.953" v="1038"/>
          <ac:picMkLst>
            <pc:docMk/>
            <pc:sldMk cId="3986526402" sldId="1231"/>
            <ac:picMk id="16" creationId="{8AC622F1-7CD8-6F49-8869-532A70CEFDFB}"/>
          </ac:picMkLst>
        </pc:picChg>
        <pc:picChg chg="mod">
          <ac:chgData name="Ren Ping Liu" userId="60ce823c-5cb7-4d3e-be0b-034740f7a9f3" providerId="ADAL" clId="{A5460F4F-65B6-2442-95E0-938DF0E5BE81}" dt="2022-02-01T07:03:41.584" v="1042" actId="1076"/>
          <ac:picMkLst>
            <pc:docMk/>
            <pc:sldMk cId="3986526402" sldId="1231"/>
            <ac:picMk id="50" creationId="{82666C95-D34A-6F41-9F44-ED6DBF6EDCBC}"/>
          </ac:picMkLst>
        </pc:picChg>
        <pc:cxnChg chg="add del mod">
          <ac:chgData name="Ren Ping Liu" userId="60ce823c-5cb7-4d3e-be0b-034740f7a9f3" providerId="ADAL" clId="{A5460F4F-65B6-2442-95E0-938DF0E5BE81}" dt="2022-02-01T07:03:23.794" v="1039"/>
          <ac:cxnSpMkLst>
            <pc:docMk/>
            <pc:sldMk cId="3986526402" sldId="1231"/>
            <ac:cxnSpMk id="23" creationId="{410462A3-024F-EC4C-96AF-91D3CBE64920}"/>
          </ac:cxnSpMkLst>
        </pc:cxnChg>
        <pc:cxnChg chg="add del mod">
          <ac:chgData name="Ren Ping Liu" userId="60ce823c-5cb7-4d3e-be0b-034740f7a9f3" providerId="ADAL" clId="{A5460F4F-65B6-2442-95E0-938DF0E5BE81}" dt="2022-02-01T07:03:23.794" v="1039"/>
          <ac:cxnSpMkLst>
            <pc:docMk/>
            <pc:sldMk cId="3986526402" sldId="1231"/>
            <ac:cxnSpMk id="25" creationId="{B15309A1-42F2-A543-954E-746F8D030D2D}"/>
          </ac:cxnSpMkLst>
        </pc:cxnChg>
        <pc:cxnChg chg="add del mod">
          <ac:chgData name="Ren Ping Liu" userId="60ce823c-5cb7-4d3e-be0b-034740f7a9f3" providerId="ADAL" clId="{A5460F4F-65B6-2442-95E0-938DF0E5BE81}" dt="2022-02-01T07:03:23.794" v="1039"/>
          <ac:cxnSpMkLst>
            <pc:docMk/>
            <pc:sldMk cId="3986526402" sldId="1231"/>
            <ac:cxnSpMk id="27" creationId="{FD006638-62DB-B84C-BF3B-814BF6AE8B3F}"/>
          </ac:cxnSpMkLst>
        </pc:cxnChg>
        <pc:cxnChg chg="add del mod">
          <ac:chgData name="Ren Ping Liu" userId="60ce823c-5cb7-4d3e-be0b-034740f7a9f3" providerId="ADAL" clId="{A5460F4F-65B6-2442-95E0-938DF0E5BE81}" dt="2022-02-01T07:03:23.794" v="1039"/>
          <ac:cxnSpMkLst>
            <pc:docMk/>
            <pc:sldMk cId="3986526402" sldId="1231"/>
            <ac:cxnSpMk id="32" creationId="{DD69AC4F-3D39-9042-AA4D-8C5EDAABBDD0}"/>
          </ac:cxnSpMkLst>
        </pc:cxnChg>
        <pc:cxnChg chg="add del mod">
          <ac:chgData name="Ren Ping Liu" userId="60ce823c-5cb7-4d3e-be0b-034740f7a9f3" providerId="ADAL" clId="{A5460F4F-65B6-2442-95E0-938DF0E5BE81}" dt="2022-02-01T07:03:23.794" v="1039"/>
          <ac:cxnSpMkLst>
            <pc:docMk/>
            <pc:sldMk cId="3986526402" sldId="1231"/>
            <ac:cxnSpMk id="33" creationId="{3B1F9CE9-4924-5242-A7DF-2BF0D4F69B9F}"/>
          </ac:cxnSpMkLst>
        </pc:cxnChg>
        <pc:cxnChg chg="add mod">
          <ac:chgData name="Ren Ping Liu" userId="60ce823c-5cb7-4d3e-be0b-034740f7a9f3" providerId="ADAL" clId="{A5460F4F-65B6-2442-95E0-938DF0E5BE81}" dt="2022-02-01T07:03:41.584" v="1042" actId="1076"/>
          <ac:cxnSpMkLst>
            <pc:docMk/>
            <pc:sldMk cId="3986526402" sldId="1231"/>
            <ac:cxnSpMk id="57" creationId="{3CF04735-5EE3-6448-9453-2DC690418DC4}"/>
          </ac:cxnSpMkLst>
        </pc:cxnChg>
        <pc:cxnChg chg="add mod">
          <ac:chgData name="Ren Ping Liu" userId="60ce823c-5cb7-4d3e-be0b-034740f7a9f3" providerId="ADAL" clId="{A5460F4F-65B6-2442-95E0-938DF0E5BE81}" dt="2022-02-01T07:03:41.584" v="1042" actId="1076"/>
          <ac:cxnSpMkLst>
            <pc:docMk/>
            <pc:sldMk cId="3986526402" sldId="1231"/>
            <ac:cxnSpMk id="59" creationId="{A29829C9-6ABF-0D43-82B8-81801BF96016}"/>
          </ac:cxnSpMkLst>
        </pc:cxnChg>
        <pc:cxnChg chg="add mod">
          <ac:chgData name="Ren Ping Liu" userId="60ce823c-5cb7-4d3e-be0b-034740f7a9f3" providerId="ADAL" clId="{A5460F4F-65B6-2442-95E0-938DF0E5BE81}" dt="2022-02-01T07:03:41.584" v="1042" actId="1076"/>
          <ac:cxnSpMkLst>
            <pc:docMk/>
            <pc:sldMk cId="3986526402" sldId="1231"/>
            <ac:cxnSpMk id="61" creationId="{B4FB196C-1865-474D-9093-5E39AFFD4962}"/>
          </ac:cxnSpMkLst>
        </pc:cxnChg>
        <pc:cxnChg chg="add mod">
          <ac:chgData name="Ren Ping Liu" userId="60ce823c-5cb7-4d3e-be0b-034740f7a9f3" providerId="ADAL" clId="{A5460F4F-65B6-2442-95E0-938DF0E5BE81}" dt="2022-02-01T07:03:41.584" v="1042" actId="1076"/>
          <ac:cxnSpMkLst>
            <pc:docMk/>
            <pc:sldMk cId="3986526402" sldId="1231"/>
            <ac:cxnSpMk id="66" creationId="{3EAAC897-78A2-2E4F-89A0-AAC6F9976E51}"/>
          </ac:cxnSpMkLst>
        </pc:cxnChg>
        <pc:cxnChg chg="add mod">
          <ac:chgData name="Ren Ping Liu" userId="60ce823c-5cb7-4d3e-be0b-034740f7a9f3" providerId="ADAL" clId="{A5460F4F-65B6-2442-95E0-938DF0E5BE81}" dt="2022-02-01T07:03:41.584" v="1042" actId="1076"/>
          <ac:cxnSpMkLst>
            <pc:docMk/>
            <pc:sldMk cId="3986526402" sldId="1231"/>
            <ac:cxnSpMk id="67" creationId="{843F89EA-298D-1247-8E18-A43ADEC009D5}"/>
          </ac:cxnSpMkLst>
        </pc:cxnChg>
      </pc:sldChg>
      <pc:sldChg chg="addSp delSp modSp new mod modAnim">
        <pc:chgData name="Ren Ping Liu" userId="60ce823c-5cb7-4d3e-be0b-034740f7a9f3" providerId="ADAL" clId="{A5460F4F-65B6-2442-95E0-938DF0E5BE81}" dt="2022-02-01T07:04:53.054" v="1062" actId="1076"/>
        <pc:sldMkLst>
          <pc:docMk/>
          <pc:sldMk cId="1642695112" sldId="1232"/>
        </pc:sldMkLst>
        <pc:spChg chg="del">
          <ac:chgData name="Ren Ping Liu" userId="60ce823c-5cb7-4d3e-be0b-034740f7a9f3" providerId="ADAL" clId="{A5460F4F-65B6-2442-95E0-938DF0E5BE81}" dt="2022-02-01T07:04:00.432" v="1044" actId="478"/>
          <ac:spMkLst>
            <pc:docMk/>
            <pc:sldMk cId="1642695112" sldId="1232"/>
            <ac:spMk id="2" creationId="{49C57A67-E4AB-814B-A41B-A8A1B950F7B3}"/>
          </ac:spMkLst>
        </pc:spChg>
        <pc:spChg chg="mod">
          <ac:chgData name="Ren Ping Liu" userId="60ce823c-5cb7-4d3e-be0b-034740f7a9f3" providerId="ADAL" clId="{A5460F4F-65B6-2442-95E0-938DF0E5BE81}" dt="2022-02-01T07:04:20.412" v="1057"/>
          <ac:spMkLst>
            <pc:docMk/>
            <pc:sldMk cId="1642695112" sldId="1232"/>
            <ac:spMk id="3" creationId="{769700A4-FCBB-7E46-A3EF-892E26535E91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5" creationId="{B4AFC22F-C965-D04A-B175-06D11308FEFD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8" creationId="{94305C48-C822-2745-AE55-F9347276F014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9" creationId="{A12CCC1D-0621-BC47-AF60-B2A5688097A3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0" creationId="{FD60B129-4498-2C40-8BEB-506737A0C355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1" creationId="{FC94245D-985B-FB49-85DA-7E7764FF1BE7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2" creationId="{422F19B6-1D5B-ED44-8DDA-2301C39D78A8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3" creationId="{EF7644DC-48EF-0045-BA24-413F6DFDC35F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4" creationId="{BAC11353-E1A4-8044-B09C-E8109D3916EE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5" creationId="{083167EF-D9CA-7D46-8ADB-6D39C89CE8DF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6" creationId="{5019CDDF-C60A-C745-969B-8AF7C9B079D2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7" creationId="{1926E518-E879-1445-A6ED-4FCC9369A593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8" creationId="{07EE6117-87E6-A04B-873E-12906DDD19D6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19" creationId="{CC18E338-65B8-8547-B050-DF3EAEAA395A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20" creationId="{56E0FAED-F146-C540-985F-FE48C353CF18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21" creationId="{1173AC79-0C44-2F41-9EC0-1615847EACC2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22" creationId="{1DEF7B55-2E14-F840-AF38-B0C615CB734D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23" creationId="{8BDFB348-CAB2-E24A-BB62-034F4FC20BFC}"/>
          </ac:spMkLst>
        </pc:spChg>
        <pc:spChg chg="mod">
          <ac:chgData name="Ren Ping Liu" userId="60ce823c-5cb7-4d3e-be0b-034740f7a9f3" providerId="ADAL" clId="{A5460F4F-65B6-2442-95E0-938DF0E5BE81}" dt="2022-02-01T07:04:35.949" v="1058"/>
          <ac:spMkLst>
            <pc:docMk/>
            <pc:sldMk cId="1642695112" sldId="1232"/>
            <ac:spMk id="26" creationId="{CD09A411-9E79-C045-95CD-F7307BDD99DA}"/>
          </ac:spMkLst>
        </pc:spChg>
        <pc:spChg chg="add del mod">
          <ac:chgData name="Ren Ping Liu" userId="60ce823c-5cb7-4d3e-be0b-034740f7a9f3" providerId="ADAL" clId="{A5460F4F-65B6-2442-95E0-938DF0E5BE81}" dt="2022-02-01T07:04:41.641" v="1059"/>
          <ac:spMkLst>
            <pc:docMk/>
            <pc:sldMk cId="1642695112" sldId="1232"/>
            <ac:spMk id="27" creationId="{C5739618-CF74-E248-B4B6-AA2F41AFFE86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28" creationId="{F9B21AB8-0C82-6A43-95CE-2F6EE8238D3B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1" creationId="{A4F81C10-EB58-434C-8AF2-BB6D522962AD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2" creationId="{C90C8169-5B04-904F-9A31-E5E5C2DC4C40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3" creationId="{25919047-22DC-3540-AF93-3010C42AE23F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4" creationId="{084D7128-FFB2-B54A-8432-53EA9AE6ECDA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5" creationId="{A1747ECB-13C8-AF40-B232-44A3459C4483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6" creationId="{A802BA12-EDE4-6940-AB7F-DFB36DD51117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7" creationId="{A7B4549F-B1EF-674E-BAC1-AA22B58013FA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8" creationId="{D588F92C-83E9-0F4C-B997-AFEBEEEBBF81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39" creationId="{5F26FE23-10AD-9545-BB29-AC0BBD7F90F0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0" creationId="{AD446E6B-D114-DC42-AB13-9A14FE74BF78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1" creationId="{3D6DDA48-BB22-2248-A9FB-8AA7A1917C26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2" creationId="{27B9AF19-2DC6-2247-8275-CCA3BF6700EE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3" creationId="{E31E669A-7228-0C48-861F-965B44BAA7BE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4" creationId="{1936265C-C979-2E42-957F-2DDC822432CF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5" creationId="{713D9D83-BE4F-2E4A-A420-AB6015D08935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6" creationId="{7588227C-965F-2141-86F7-C4B72354F9BD}"/>
          </ac:spMkLst>
        </pc:spChg>
        <pc:spChg chg="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49" creationId="{366A7EDB-6D1F-634D-BE4A-E9352CCE90F4}"/>
          </ac:spMkLst>
        </pc:spChg>
        <pc:spChg chg="add mod">
          <ac:chgData name="Ren Ping Liu" userId="60ce823c-5cb7-4d3e-be0b-034740f7a9f3" providerId="ADAL" clId="{A5460F4F-65B6-2442-95E0-938DF0E5BE81}" dt="2022-02-01T07:04:53.054" v="1062" actId="1076"/>
          <ac:spMkLst>
            <pc:docMk/>
            <pc:sldMk cId="1642695112" sldId="1232"/>
            <ac:spMk id="50" creationId="{75EF507B-C7A2-0F41-8481-9C2607C35BC0}"/>
          </ac:spMkLst>
        </pc:spChg>
        <pc:grpChg chg="add del mod">
          <ac:chgData name="Ren Ping Liu" userId="60ce823c-5cb7-4d3e-be0b-034740f7a9f3" providerId="ADAL" clId="{A5460F4F-65B6-2442-95E0-938DF0E5BE81}" dt="2022-02-01T07:04:41.641" v="1059"/>
          <ac:grpSpMkLst>
            <pc:docMk/>
            <pc:sldMk cId="1642695112" sldId="1232"/>
            <ac:grpSpMk id="24" creationId="{36267581-2F0B-3041-8A49-CE5800A0DFF6}"/>
          </ac:grpSpMkLst>
        </pc:grpChg>
        <pc:grpChg chg="add mod">
          <ac:chgData name="Ren Ping Liu" userId="60ce823c-5cb7-4d3e-be0b-034740f7a9f3" providerId="ADAL" clId="{A5460F4F-65B6-2442-95E0-938DF0E5BE81}" dt="2022-02-01T07:04:53.054" v="1062" actId="1076"/>
          <ac:grpSpMkLst>
            <pc:docMk/>
            <pc:sldMk cId="1642695112" sldId="1232"/>
            <ac:grpSpMk id="47" creationId="{94C479D8-7EAC-A840-B5B5-408CBF9E4BC8}"/>
          </ac:grpSpMkLst>
        </pc:grpChg>
        <pc:graphicFrameChg chg="add del mod">
          <ac:chgData name="Ren Ping Liu" userId="60ce823c-5cb7-4d3e-be0b-034740f7a9f3" providerId="ADAL" clId="{A5460F4F-65B6-2442-95E0-938DF0E5BE81}" dt="2022-02-01T07:04:41.641" v="1059"/>
          <ac:graphicFrameMkLst>
            <pc:docMk/>
            <pc:sldMk cId="1642695112" sldId="1232"/>
            <ac:graphicFrameMk id="6" creationId="{4427439B-AA48-C84B-804A-FC2E6949BC57}"/>
          </ac:graphicFrameMkLst>
        </pc:graphicFrameChg>
        <pc:graphicFrameChg chg="add del mod">
          <ac:chgData name="Ren Ping Liu" userId="60ce823c-5cb7-4d3e-be0b-034740f7a9f3" providerId="ADAL" clId="{A5460F4F-65B6-2442-95E0-938DF0E5BE81}" dt="2022-02-01T07:04:41.641" v="1059"/>
          <ac:graphicFrameMkLst>
            <pc:docMk/>
            <pc:sldMk cId="1642695112" sldId="1232"/>
            <ac:graphicFrameMk id="7" creationId="{B2237BD8-F886-2744-A7B3-95F97ACCA46C}"/>
          </ac:graphicFrameMkLst>
        </pc:graphicFrameChg>
        <pc:graphicFrameChg chg="add mod">
          <ac:chgData name="Ren Ping Liu" userId="60ce823c-5cb7-4d3e-be0b-034740f7a9f3" providerId="ADAL" clId="{A5460F4F-65B6-2442-95E0-938DF0E5BE81}" dt="2022-02-01T07:04:53.054" v="1062" actId="1076"/>
          <ac:graphicFrameMkLst>
            <pc:docMk/>
            <pc:sldMk cId="1642695112" sldId="1232"/>
            <ac:graphicFrameMk id="29" creationId="{CF9ECFC0-4645-4B45-A163-F79E8376BDF8}"/>
          </ac:graphicFrameMkLst>
        </pc:graphicFrameChg>
        <pc:graphicFrameChg chg="add mod">
          <ac:chgData name="Ren Ping Liu" userId="60ce823c-5cb7-4d3e-be0b-034740f7a9f3" providerId="ADAL" clId="{A5460F4F-65B6-2442-95E0-938DF0E5BE81}" dt="2022-02-01T07:04:53.054" v="1062" actId="1076"/>
          <ac:graphicFrameMkLst>
            <pc:docMk/>
            <pc:sldMk cId="1642695112" sldId="1232"/>
            <ac:graphicFrameMk id="30" creationId="{A1202E00-D2BA-4E4C-BA44-A0FCA34AFA6A}"/>
          </ac:graphicFrameMkLst>
        </pc:graphicFrameChg>
        <pc:picChg chg="mod">
          <ac:chgData name="Ren Ping Liu" userId="60ce823c-5cb7-4d3e-be0b-034740f7a9f3" providerId="ADAL" clId="{A5460F4F-65B6-2442-95E0-938DF0E5BE81}" dt="2022-02-01T07:04:35.949" v="1058"/>
          <ac:picMkLst>
            <pc:docMk/>
            <pc:sldMk cId="1642695112" sldId="1232"/>
            <ac:picMk id="25" creationId="{0BD3214E-89EA-CB45-AB91-B973EF41EBA0}"/>
          </ac:picMkLst>
        </pc:picChg>
        <pc:picChg chg="mod">
          <ac:chgData name="Ren Ping Liu" userId="60ce823c-5cb7-4d3e-be0b-034740f7a9f3" providerId="ADAL" clId="{A5460F4F-65B6-2442-95E0-938DF0E5BE81}" dt="2022-02-01T07:04:53.054" v="1062" actId="1076"/>
          <ac:picMkLst>
            <pc:docMk/>
            <pc:sldMk cId="1642695112" sldId="1232"/>
            <ac:picMk id="48" creationId="{72B19674-43DD-0E48-A122-9B13C47BC789}"/>
          </ac:picMkLst>
        </pc:picChg>
      </pc:sldChg>
      <pc:sldChg chg="modSp new mod">
        <pc:chgData name="Ren Ping Liu" userId="60ce823c-5cb7-4d3e-be0b-034740f7a9f3" providerId="ADAL" clId="{A5460F4F-65B6-2442-95E0-938DF0E5BE81}" dt="2022-02-09T03:33:42.505" v="1103" actId="20577"/>
        <pc:sldMkLst>
          <pc:docMk/>
          <pc:sldMk cId="1954732562" sldId="1233"/>
        </pc:sldMkLst>
        <pc:spChg chg="mod">
          <ac:chgData name="Ren Ping Liu" userId="60ce823c-5cb7-4d3e-be0b-034740f7a9f3" providerId="ADAL" clId="{A5460F4F-65B6-2442-95E0-938DF0E5BE81}" dt="2022-02-09T03:33:42.505" v="1103" actId="20577"/>
          <ac:spMkLst>
            <pc:docMk/>
            <pc:sldMk cId="1954732562" sldId="1233"/>
            <ac:spMk id="2" creationId="{583A2F1A-4027-684A-AAED-6B41A1987E95}"/>
          </ac:spMkLst>
        </pc:spChg>
        <pc:spChg chg="mod">
          <ac:chgData name="Ren Ping Liu" userId="60ce823c-5cb7-4d3e-be0b-034740f7a9f3" providerId="ADAL" clId="{A5460F4F-65B6-2442-95E0-938DF0E5BE81}" dt="2022-02-01T07:06:36.446" v="1064"/>
          <ac:spMkLst>
            <pc:docMk/>
            <pc:sldMk cId="1954732562" sldId="1233"/>
            <ac:spMk id="3" creationId="{9D1A69A4-BEB7-424F-A312-CFB99582760A}"/>
          </ac:spMkLst>
        </pc:spChg>
      </pc:sldChg>
      <pc:sldChg chg="modSp add del mod">
        <pc:chgData name="Ren Ping Liu" userId="60ce823c-5cb7-4d3e-be0b-034740f7a9f3" providerId="ADAL" clId="{A5460F4F-65B6-2442-95E0-938DF0E5BE81}" dt="2022-02-01T06:12:39.993" v="409" actId="2696"/>
        <pc:sldMkLst>
          <pc:docMk/>
          <pc:sldMk cId="1705602122" sldId="1328"/>
        </pc:sldMkLst>
        <pc:spChg chg="mod">
          <ac:chgData name="Ren Ping Liu" userId="60ce823c-5cb7-4d3e-be0b-034740f7a9f3" providerId="ADAL" clId="{A5460F4F-65B6-2442-95E0-938DF0E5BE81}" dt="2022-02-01T06:11:04.987" v="408" actId="20577"/>
          <ac:spMkLst>
            <pc:docMk/>
            <pc:sldMk cId="1705602122" sldId="1328"/>
            <ac:spMk id="3" creationId="{91FE0E7E-9E1E-584C-8DA4-C41F028D5E2A}"/>
          </ac:spMkLst>
        </pc:spChg>
      </pc:sldChg>
    </pc:docChg>
  </pc:docChgLst>
  <pc:docChgLst>
    <pc:chgData name="Ren Ping Liu" userId="60ce823c-5cb7-4d3e-be0b-034740f7a9f3" providerId="ADAL" clId="{2F872476-2099-DA45-AC6E-3CE70210538D}"/>
    <pc:docChg chg="custSel addSld delSld modSld">
      <pc:chgData name="Ren Ping Liu" userId="60ce823c-5cb7-4d3e-be0b-034740f7a9f3" providerId="ADAL" clId="{2F872476-2099-DA45-AC6E-3CE70210538D}" dt="2022-04-03T20:01:54.511" v="278"/>
      <pc:docMkLst>
        <pc:docMk/>
      </pc:docMkLst>
      <pc:sldChg chg="modAnim">
        <pc:chgData name="Ren Ping Liu" userId="60ce823c-5cb7-4d3e-be0b-034740f7a9f3" providerId="ADAL" clId="{2F872476-2099-DA45-AC6E-3CE70210538D}" dt="2022-04-02T00:26:43.650" v="111"/>
        <pc:sldMkLst>
          <pc:docMk/>
          <pc:sldMk cId="944509212" sldId="258"/>
        </pc:sldMkLst>
      </pc:sldChg>
      <pc:sldChg chg="modAnim">
        <pc:chgData name="Ren Ping Liu" userId="60ce823c-5cb7-4d3e-be0b-034740f7a9f3" providerId="ADAL" clId="{2F872476-2099-DA45-AC6E-3CE70210538D}" dt="2022-04-03T20:01:54.511" v="278"/>
        <pc:sldMkLst>
          <pc:docMk/>
          <pc:sldMk cId="932683805" sldId="277"/>
        </pc:sldMkLst>
      </pc:sldChg>
      <pc:sldChg chg="modSp mod">
        <pc:chgData name="Ren Ping Liu" userId="60ce823c-5cb7-4d3e-be0b-034740f7a9f3" providerId="ADAL" clId="{2F872476-2099-DA45-AC6E-3CE70210538D}" dt="2022-04-03T01:00:36.729" v="219" actId="20577"/>
        <pc:sldMkLst>
          <pc:docMk/>
          <pc:sldMk cId="2314825519" sldId="960"/>
        </pc:sldMkLst>
        <pc:spChg chg="mod">
          <ac:chgData name="Ren Ping Liu" userId="60ce823c-5cb7-4d3e-be0b-034740f7a9f3" providerId="ADAL" clId="{2F872476-2099-DA45-AC6E-3CE70210538D}" dt="2022-04-03T01:00:36.729" v="219" actId="20577"/>
          <ac:spMkLst>
            <pc:docMk/>
            <pc:sldMk cId="2314825519" sldId="960"/>
            <ac:spMk id="10" creationId="{C08B3752-C71C-A744-9F90-FE7F66DADAA2}"/>
          </ac:spMkLst>
        </pc:spChg>
      </pc:sldChg>
      <pc:sldChg chg="modAnim">
        <pc:chgData name="Ren Ping Liu" userId="60ce823c-5cb7-4d3e-be0b-034740f7a9f3" providerId="ADAL" clId="{2F872476-2099-DA45-AC6E-3CE70210538D}" dt="2022-03-29T22:46:52.958" v="0"/>
        <pc:sldMkLst>
          <pc:docMk/>
          <pc:sldMk cId="3851074699" sldId="964"/>
        </pc:sldMkLst>
      </pc:sldChg>
      <pc:sldChg chg="modSp">
        <pc:chgData name="Ren Ping Liu" userId="60ce823c-5cb7-4d3e-be0b-034740f7a9f3" providerId="ADAL" clId="{2F872476-2099-DA45-AC6E-3CE70210538D}" dt="2022-04-03T01:00:23.598" v="217" actId="18331"/>
        <pc:sldMkLst>
          <pc:docMk/>
          <pc:sldMk cId="912255964" sldId="1048"/>
        </pc:sldMkLst>
        <pc:picChg chg="mod">
          <ac:chgData name="Ren Ping Liu" userId="60ce823c-5cb7-4d3e-be0b-034740f7a9f3" providerId="ADAL" clId="{2F872476-2099-DA45-AC6E-3CE70210538D}" dt="2022-04-03T01:00:23.598" v="217" actId="18331"/>
          <ac:picMkLst>
            <pc:docMk/>
            <pc:sldMk cId="912255964" sldId="1048"/>
            <ac:picMk id="31" creationId="{5E0D3B7A-615C-BE40-99D0-23D8A036A717}"/>
          </ac:picMkLst>
        </pc:picChg>
      </pc:sldChg>
      <pc:sldChg chg="addSp modSp mod modAnim">
        <pc:chgData name="Ren Ping Liu" userId="60ce823c-5cb7-4d3e-be0b-034740f7a9f3" providerId="ADAL" clId="{2F872476-2099-DA45-AC6E-3CE70210538D}" dt="2022-04-01T19:42:57.080" v="93" actId="20577"/>
        <pc:sldMkLst>
          <pc:docMk/>
          <pc:sldMk cId="357709206" sldId="1052"/>
        </pc:sldMkLst>
        <pc:spChg chg="mod">
          <ac:chgData name="Ren Ping Liu" userId="60ce823c-5cb7-4d3e-be0b-034740f7a9f3" providerId="ADAL" clId="{2F872476-2099-DA45-AC6E-3CE70210538D}" dt="2022-04-01T19:42:57.080" v="93" actId="20577"/>
          <ac:spMkLst>
            <pc:docMk/>
            <pc:sldMk cId="357709206" sldId="1052"/>
            <ac:spMk id="3" creationId="{55464CE4-E4F1-4F4A-A1DB-26BB66DC4403}"/>
          </ac:spMkLst>
        </pc:spChg>
        <pc:spChg chg="mod">
          <ac:chgData name="Ren Ping Liu" userId="60ce823c-5cb7-4d3e-be0b-034740f7a9f3" providerId="ADAL" clId="{2F872476-2099-DA45-AC6E-3CE70210538D}" dt="2022-04-01T19:37:25.171" v="32" actId="1076"/>
          <ac:spMkLst>
            <pc:docMk/>
            <pc:sldMk cId="357709206" sldId="1052"/>
            <ac:spMk id="4" creationId="{98DB0211-6ED0-7F44-B672-CF345E4B3295}"/>
          </ac:spMkLst>
        </pc:spChg>
        <pc:spChg chg="add mod">
          <ac:chgData name="Ren Ping Liu" userId="60ce823c-5cb7-4d3e-be0b-034740f7a9f3" providerId="ADAL" clId="{2F872476-2099-DA45-AC6E-3CE70210538D}" dt="2022-04-01T19:37:34.985" v="33" actId="1076"/>
          <ac:spMkLst>
            <pc:docMk/>
            <pc:sldMk cId="357709206" sldId="1052"/>
            <ac:spMk id="7" creationId="{0029CEBD-5F85-8A47-B56A-78E4129CA554}"/>
          </ac:spMkLst>
        </pc:spChg>
        <pc:spChg chg="mod">
          <ac:chgData name="Ren Ping Liu" userId="60ce823c-5cb7-4d3e-be0b-034740f7a9f3" providerId="ADAL" clId="{2F872476-2099-DA45-AC6E-3CE70210538D}" dt="2022-04-01T19:40:14.316" v="68" actId="14100"/>
          <ac:spMkLst>
            <pc:docMk/>
            <pc:sldMk cId="357709206" sldId="1052"/>
            <ac:spMk id="62" creationId="{1FBC4707-F7A4-A94F-8160-5F9B1176127F}"/>
          </ac:spMkLst>
        </pc:spChg>
      </pc:sldChg>
      <pc:sldChg chg="add">
        <pc:chgData name="Ren Ping Liu" userId="60ce823c-5cb7-4d3e-be0b-034740f7a9f3" providerId="ADAL" clId="{2F872476-2099-DA45-AC6E-3CE70210538D}" dt="2022-04-02T00:23:46.083" v="108"/>
        <pc:sldMkLst>
          <pc:docMk/>
          <pc:sldMk cId="2491153400" sldId="1072"/>
        </pc:sldMkLst>
      </pc:sldChg>
      <pc:sldChg chg="del">
        <pc:chgData name="Ren Ping Liu" userId="60ce823c-5cb7-4d3e-be0b-034740f7a9f3" providerId="ADAL" clId="{2F872476-2099-DA45-AC6E-3CE70210538D}" dt="2022-04-02T00:23:37.057" v="107" actId="2696"/>
        <pc:sldMkLst>
          <pc:docMk/>
          <pc:sldMk cId="3458835989" sldId="1072"/>
        </pc:sldMkLst>
      </pc:sldChg>
      <pc:sldChg chg="modSp modAnim">
        <pc:chgData name="Ren Ping Liu" userId="60ce823c-5cb7-4d3e-be0b-034740f7a9f3" providerId="ADAL" clId="{2F872476-2099-DA45-AC6E-3CE70210538D}" dt="2022-04-03T09:07:04.655" v="277"/>
        <pc:sldMkLst>
          <pc:docMk/>
          <pc:sldMk cId="3910256167" sldId="1081"/>
        </pc:sldMkLst>
        <pc:spChg chg="mod">
          <ac:chgData name="Ren Ping Liu" userId="60ce823c-5cb7-4d3e-be0b-034740f7a9f3" providerId="ADAL" clId="{2F872476-2099-DA45-AC6E-3CE70210538D}" dt="2022-04-02T00:46:34.116" v="162" actId="20577"/>
          <ac:spMkLst>
            <pc:docMk/>
            <pc:sldMk cId="3910256167" sldId="1081"/>
            <ac:spMk id="2" creationId="{19673C0F-EEA6-3549-BFCE-D83173D8EA3B}"/>
          </ac:spMkLst>
        </pc:spChg>
      </pc:sldChg>
      <pc:sldChg chg="modAnim">
        <pc:chgData name="Ren Ping Liu" userId="60ce823c-5cb7-4d3e-be0b-034740f7a9f3" providerId="ADAL" clId="{2F872476-2099-DA45-AC6E-3CE70210538D}" dt="2022-04-02T00:26:37.730" v="110"/>
        <pc:sldMkLst>
          <pc:docMk/>
          <pc:sldMk cId="281640849" sldId="1128"/>
        </pc:sldMkLst>
      </pc:sldChg>
      <pc:sldChg chg="modAnim">
        <pc:chgData name="Ren Ping Liu" userId="60ce823c-5cb7-4d3e-be0b-034740f7a9f3" providerId="ADAL" clId="{2F872476-2099-DA45-AC6E-3CE70210538D}" dt="2022-04-01T19:49:35.653" v="106"/>
        <pc:sldMkLst>
          <pc:docMk/>
          <pc:sldMk cId="3472460735" sldId="1226"/>
        </pc:sldMkLst>
      </pc:sldChg>
      <pc:sldChg chg="delSp modAnim">
        <pc:chgData name="Ren Ping Liu" userId="60ce823c-5cb7-4d3e-be0b-034740f7a9f3" providerId="ADAL" clId="{2F872476-2099-DA45-AC6E-3CE70210538D}" dt="2022-04-02T00:36:25.439" v="116"/>
        <pc:sldMkLst>
          <pc:docMk/>
          <pc:sldMk cId="1074726664" sldId="1229"/>
        </pc:sldMkLst>
        <pc:grpChg chg="del">
          <ac:chgData name="Ren Ping Liu" userId="60ce823c-5cb7-4d3e-be0b-034740f7a9f3" providerId="ADAL" clId="{2F872476-2099-DA45-AC6E-3CE70210538D}" dt="2022-04-02T00:36:06.011" v="112" actId="478"/>
          <ac:grpSpMkLst>
            <pc:docMk/>
            <pc:sldMk cId="1074726664" sldId="1229"/>
            <ac:grpSpMk id="153" creationId="{F46ED7D0-3A4C-C74F-A2AF-2F28546928AE}"/>
          </ac:grpSpMkLst>
        </pc:grpChg>
        <pc:grpChg chg="del">
          <ac:chgData name="Ren Ping Liu" userId="60ce823c-5cb7-4d3e-be0b-034740f7a9f3" providerId="ADAL" clId="{2F872476-2099-DA45-AC6E-3CE70210538D}" dt="2022-04-02T00:36:08.533" v="113" actId="478"/>
          <ac:grpSpMkLst>
            <pc:docMk/>
            <pc:sldMk cId="1074726664" sldId="1229"/>
            <ac:grpSpMk id="156" creationId="{09D76537-7447-BC4F-803B-D699F93DFDEB}"/>
          </ac:grpSpMkLst>
        </pc:grpChg>
        <pc:grpChg chg="del">
          <ac:chgData name="Ren Ping Liu" userId="60ce823c-5cb7-4d3e-be0b-034740f7a9f3" providerId="ADAL" clId="{2F872476-2099-DA45-AC6E-3CE70210538D}" dt="2022-04-02T00:36:13.046" v="115" actId="478"/>
          <ac:grpSpMkLst>
            <pc:docMk/>
            <pc:sldMk cId="1074726664" sldId="1229"/>
            <ac:grpSpMk id="162" creationId="{CACE9B0D-62D6-B34E-89A0-4E0AFCF2C3B2}"/>
          </ac:grpSpMkLst>
        </pc:grpChg>
        <pc:grpChg chg="del">
          <ac:chgData name="Ren Ping Liu" userId="60ce823c-5cb7-4d3e-be0b-034740f7a9f3" providerId="ADAL" clId="{2F872476-2099-DA45-AC6E-3CE70210538D}" dt="2022-04-02T00:36:10.893" v="114" actId="478"/>
          <ac:grpSpMkLst>
            <pc:docMk/>
            <pc:sldMk cId="1074726664" sldId="1229"/>
            <ac:grpSpMk id="165" creationId="{48A836F1-05EC-DE4D-B1B8-1C5131E8EA97}"/>
          </ac:grpSpMkLst>
        </pc:grpChg>
      </pc:sldChg>
      <pc:sldChg chg="modSp">
        <pc:chgData name="Ren Ping Liu" userId="60ce823c-5cb7-4d3e-be0b-034740f7a9f3" providerId="ADAL" clId="{2F872476-2099-DA45-AC6E-3CE70210538D}" dt="2022-04-03T09:04:44.867" v="276" actId="20577"/>
        <pc:sldMkLst>
          <pc:docMk/>
          <pc:sldMk cId="2878990541" sldId="1230"/>
        </pc:sldMkLst>
        <pc:spChg chg="mod">
          <ac:chgData name="Ren Ping Liu" userId="60ce823c-5cb7-4d3e-be0b-034740f7a9f3" providerId="ADAL" clId="{2F872476-2099-DA45-AC6E-3CE70210538D}" dt="2022-04-03T09:04:44.867" v="276" actId="20577"/>
          <ac:spMkLst>
            <pc:docMk/>
            <pc:sldMk cId="2878990541" sldId="1230"/>
            <ac:spMk id="5" creationId="{23398D7F-2ECA-1749-8DCE-F09824484233}"/>
          </ac:spMkLst>
        </pc:spChg>
      </pc:sldChg>
      <pc:sldChg chg="addSp modSp mod modAnim">
        <pc:chgData name="Ren Ping Liu" userId="60ce823c-5cb7-4d3e-be0b-034740f7a9f3" providerId="ADAL" clId="{2F872476-2099-DA45-AC6E-3CE70210538D}" dt="2022-04-03T00:59:29.842" v="216"/>
        <pc:sldMkLst>
          <pc:docMk/>
          <pc:sldMk cId="1954732562" sldId="1233"/>
        </pc:sldMkLst>
        <pc:spChg chg="mod">
          <ac:chgData name="Ren Ping Liu" userId="60ce823c-5cb7-4d3e-be0b-034740f7a9f3" providerId="ADAL" clId="{2F872476-2099-DA45-AC6E-3CE70210538D}" dt="2022-04-03T00:55:43.424" v="186" actId="20577"/>
          <ac:spMkLst>
            <pc:docMk/>
            <pc:sldMk cId="1954732562" sldId="1233"/>
            <ac:spMk id="2" creationId="{583A2F1A-4027-684A-AAED-6B41A1987E95}"/>
          </ac:spMkLst>
        </pc:spChg>
        <pc:spChg chg="add mod">
          <ac:chgData name="Ren Ping Liu" userId="60ce823c-5cb7-4d3e-be0b-034740f7a9f3" providerId="ADAL" clId="{2F872476-2099-DA45-AC6E-3CE70210538D}" dt="2022-04-03T00:58:34.131" v="213" actId="1076"/>
          <ac:spMkLst>
            <pc:docMk/>
            <pc:sldMk cId="1954732562" sldId="1233"/>
            <ac:spMk id="5" creationId="{68DCA442-B663-0B4B-865E-A27BA3B8B102}"/>
          </ac:spMkLst>
        </pc:spChg>
      </pc:sldChg>
    </pc:docChg>
  </pc:docChgLst>
  <pc:docChgLst>
    <pc:chgData name="Ren Ping Liu" userId="60ce823c-5cb7-4d3e-be0b-034740f7a9f3" providerId="ADAL" clId="{7ED66F3E-A054-BA41-8CF7-75607BC44672}"/>
    <pc:docChg chg="undo custSel addSld delSld modSld">
      <pc:chgData name="Ren Ping Liu" userId="60ce823c-5cb7-4d3e-be0b-034740f7a9f3" providerId="ADAL" clId="{7ED66F3E-A054-BA41-8CF7-75607BC44672}" dt="2022-09-11T00:23:03.896" v="761" actId="18331"/>
      <pc:docMkLst>
        <pc:docMk/>
      </pc:docMkLst>
      <pc:sldChg chg="modSp mod">
        <pc:chgData name="Ren Ping Liu" userId="60ce823c-5cb7-4d3e-be0b-034740f7a9f3" providerId="ADAL" clId="{7ED66F3E-A054-BA41-8CF7-75607BC44672}" dt="2022-09-11T00:22:36.171" v="760" actId="18331"/>
        <pc:sldMkLst>
          <pc:docMk/>
          <pc:sldMk cId="2314825519" sldId="960"/>
        </pc:sldMkLst>
        <pc:spChg chg="mod">
          <ac:chgData name="Ren Ping Liu" userId="60ce823c-5cb7-4d3e-be0b-034740f7a9f3" providerId="ADAL" clId="{7ED66F3E-A054-BA41-8CF7-75607BC44672}" dt="2022-09-10T01:29:55.155" v="550" actId="20577"/>
          <ac:spMkLst>
            <pc:docMk/>
            <pc:sldMk cId="2314825519" sldId="960"/>
            <ac:spMk id="10" creationId="{C08B3752-C71C-A744-9F90-FE7F66DADAA2}"/>
          </ac:spMkLst>
        </pc:spChg>
        <pc:picChg chg="mod">
          <ac:chgData name="Ren Ping Liu" userId="60ce823c-5cb7-4d3e-be0b-034740f7a9f3" providerId="ADAL" clId="{7ED66F3E-A054-BA41-8CF7-75607BC44672}" dt="2022-09-11T00:22:36.171" v="760" actId="18331"/>
          <ac:picMkLst>
            <pc:docMk/>
            <pc:sldMk cId="2314825519" sldId="960"/>
            <ac:picMk id="9" creationId="{E185133B-B1FA-4EF9-A6BC-591567E64BDB}"/>
          </ac:picMkLst>
        </pc:picChg>
      </pc:sldChg>
      <pc:sldChg chg="modSp">
        <pc:chgData name="Ren Ping Liu" userId="60ce823c-5cb7-4d3e-be0b-034740f7a9f3" providerId="ADAL" clId="{7ED66F3E-A054-BA41-8CF7-75607BC44672}" dt="2022-09-11T00:23:03.896" v="761" actId="18331"/>
        <pc:sldMkLst>
          <pc:docMk/>
          <pc:sldMk cId="3851074699" sldId="964"/>
        </pc:sldMkLst>
        <pc:picChg chg="mod">
          <ac:chgData name="Ren Ping Liu" userId="60ce823c-5cb7-4d3e-be0b-034740f7a9f3" providerId="ADAL" clId="{7ED66F3E-A054-BA41-8CF7-75607BC44672}" dt="2022-09-11T00:23:03.896" v="761" actId="18331"/>
          <ac:picMkLst>
            <pc:docMk/>
            <pc:sldMk cId="3851074699" sldId="964"/>
            <ac:picMk id="11" creationId="{06DD48E4-A235-4B6F-BF01-A870DB9ABD4F}"/>
          </ac:picMkLst>
        </pc:picChg>
      </pc:sldChg>
      <pc:sldChg chg="addSp delSp modSp mod modAnim">
        <pc:chgData name="Ren Ping Liu" userId="60ce823c-5cb7-4d3e-be0b-034740f7a9f3" providerId="ADAL" clId="{7ED66F3E-A054-BA41-8CF7-75607BC44672}" dt="2022-09-10T21:04:23.935" v="558"/>
        <pc:sldMkLst>
          <pc:docMk/>
          <pc:sldMk cId="904953499" sldId="1051"/>
        </pc:sldMkLst>
        <pc:spChg chg="add del mod">
          <ac:chgData name="Ren Ping Liu" userId="60ce823c-5cb7-4d3e-be0b-034740f7a9f3" providerId="ADAL" clId="{7ED66F3E-A054-BA41-8CF7-75607BC44672}" dt="2022-09-09T20:59:59.970" v="17" actId="478"/>
          <ac:spMkLst>
            <pc:docMk/>
            <pc:sldMk cId="904953499" sldId="1051"/>
            <ac:spMk id="3" creationId="{7485C9E3-CF18-2BBA-807C-24F4F08BD1C9}"/>
          </ac:spMkLst>
        </pc:spChg>
        <pc:spChg chg="add mod">
          <ac:chgData name="Ren Ping Liu" userId="60ce823c-5cb7-4d3e-be0b-034740f7a9f3" providerId="ADAL" clId="{7ED66F3E-A054-BA41-8CF7-75607BC44672}" dt="2022-09-09T21:00:35.152" v="24" actId="20577"/>
          <ac:spMkLst>
            <pc:docMk/>
            <pc:sldMk cId="904953499" sldId="1051"/>
            <ac:spMk id="5" creationId="{73C1642B-B20D-A93D-5225-FFFE20685AF6}"/>
          </ac:spMkLst>
        </pc:spChg>
        <pc:spChg chg="add del mod">
          <ac:chgData name="Ren Ping Liu" userId="60ce823c-5cb7-4d3e-be0b-034740f7a9f3" providerId="ADAL" clId="{7ED66F3E-A054-BA41-8CF7-75607BC44672}" dt="2022-09-09T21:00:19.559" v="20" actId="478"/>
          <ac:spMkLst>
            <pc:docMk/>
            <pc:sldMk cId="904953499" sldId="1051"/>
            <ac:spMk id="6" creationId="{5CB4DDD4-9FFF-C138-8507-EA05DFF870A3}"/>
          </ac:spMkLst>
        </pc:spChg>
        <pc:spChg chg="add del mod">
          <ac:chgData name="Ren Ping Liu" userId="60ce823c-5cb7-4d3e-be0b-034740f7a9f3" providerId="ADAL" clId="{7ED66F3E-A054-BA41-8CF7-75607BC44672}" dt="2022-09-09T21:00:15.835" v="19" actId="478"/>
          <ac:spMkLst>
            <pc:docMk/>
            <pc:sldMk cId="904953499" sldId="1051"/>
            <ac:spMk id="7" creationId="{1C6B0464-4DC4-44D1-A5BE-B4FB8C818386}"/>
          </ac:spMkLst>
        </pc:spChg>
        <pc:spChg chg="mod">
          <ac:chgData name="Ren Ping Liu" userId="60ce823c-5cb7-4d3e-be0b-034740f7a9f3" providerId="ADAL" clId="{7ED66F3E-A054-BA41-8CF7-75607BC44672}" dt="2022-09-09T21:00:10.627" v="18" actId="1076"/>
          <ac:spMkLst>
            <pc:docMk/>
            <pc:sldMk cId="904953499" sldId="1051"/>
            <ac:spMk id="10" creationId="{9FC70A37-B442-2AAC-6545-6C970EDDC6D9}"/>
          </ac:spMkLst>
        </pc:spChg>
        <pc:spChg chg="mod">
          <ac:chgData name="Ren Ping Liu" userId="60ce823c-5cb7-4d3e-be0b-034740f7a9f3" providerId="ADAL" clId="{7ED66F3E-A054-BA41-8CF7-75607BC44672}" dt="2022-09-09T21:00:10.627" v="18" actId="1076"/>
          <ac:spMkLst>
            <pc:docMk/>
            <pc:sldMk cId="904953499" sldId="1051"/>
            <ac:spMk id="13" creationId="{520BA93E-80C9-5007-DF7A-CBBCC70985FF}"/>
          </ac:spMkLst>
        </pc:spChg>
        <pc:spChg chg="add mod">
          <ac:chgData name="Ren Ping Liu" userId="60ce823c-5cb7-4d3e-be0b-034740f7a9f3" providerId="ADAL" clId="{7ED66F3E-A054-BA41-8CF7-75607BC44672}" dt="2022-09-09T21:05:48.865" v="60" actId="1076"/>
          <ac:spMkLst>
            <pc:docMk/>
            <pc:sldMk cId="904953499" sldId="1051"/>
            <ac:spMk id="16" creationId="{97D4B8E4-B94E-893A-CFBF-EFC06A6E7A1E}"/>
          </ac:spMkLst>
        </pc:spChg>
        <pc:spChg chg="add del mod">
          <ac:chgData name="Ren Ping Liu" userId="60ce823c-5cb7-4d3e-be0b-034740f7a9f3" providerId="ADAL" clId="{7ED66F3E-A054-BA41-8CF7-75607BC44672}" dt="2022-09-09T21:02:11.664" v="41" actId="478"/>
          <ac:spMkLst>
            <pc:docMk/>
            <pc:sldMk cId="904953499" sldId="1051"/>
            <ac:spMk id="17" creationId="{1B48BCF3-EBD5-D9CD-123A-2BF83C915E46}"/>
          </ac:spMkLst>
        </pc:spChg>
        <pc:spChg chg="add del mod">
          <ac:chgData name="Ren Ping Liu" userId="60ce823c-5cb7-4d3e-be0b-034740f7a9f3" providerId="ADAL" clId="{7ED66F3E-A054-BA41-8CF7-75607BC44672}" dt="2022-09-09T21:02:11.664" v="41" actId="478"/>
          <ac:spMkLst>
            <pc:docMk/>
            <pc:sldMk cId="904953499" sldId="1051"/>
            <ac:spMk id="18" creationId="{8BD0B3E7-62BD-DDC2-817F-18B4217AC8C1}"/>
          </ac:spMkLst>
        </pc:spChg>
        <pc:spChg chg="add del mod">
          <ac:chgData name="Ren Ping Liu" userId="60ce823c-5cb7-4d3e-be0b-034740f7a9f3" providerId="ADAL" clId="{7ED66F3E-A054-BA41-8CF7-75607BC44672}" dt="2022-09-09T21:03:05.173" v="43"/>
          <ac:spMkLst>
            <pc:docMk/>
            <pc:sldMk cId="904953499" sldId="1051"/>
            <ac:spMk id="19" creationId="{5888B390-9B8F-61F6-12B7-EC165936DB53}"/>
          </ac:spMkLst>
        </pc:spChg>
        <pc:spChg chg="add del mod">
          <ac:chgData name="Ren Ping Liu" userId="60ce823c-5cb7-4d3e-be0b-034740f7a9f3" providerId="ADAL" clId="{7ED66F3E-A054-BA41-8CF7-75607BC44672}" dt="2022-09-09T21:03:05.173" v="43"/>
          <ac:spMkLst>
            <pc:docMk/>
            <pc:sldMk cId="904953499" sldId="1051"/>
            <ac:spMk id="20" creationId="{1439E430-7688-7A91-6F5B-165E655D832B}"/>
          </ac:spMkLst>
        </pc:spChg>
        <pc:spChg chg="add del mod">
          <ac:chgData name="Ren Ping Liu" userId="60ce823c-5cb7-4d3e-be0b-034740f7a9f3" providerId="ADAL" clId="{7ED66F3E-A054-BA41-8CF7-75607BC44672}" dt="2022-09-09T21:03:05.173" v="43"/>
          <ac:spMkLst>
            <pc:docMk/>
            <pc:sldMk cId="904953499" sldId="1051"/>
            <ac:spMk id="21" creationId="{B658A3F4-EA6E-C8DF-6390-CDCFA48E17DC}"/>
          </ac:spMkLst>
        </pc:spChg>
        <pc:spChg chg="add del mod">
          <ac:chgData name="Ren Ping Liu" userId="60ce823c-5cb7-4d3e-be0b-034740f7a9f3" providerId="ADAL" clId="{7ED66F3E-A054-BA41-8CF7-75607BC44672}" dt="2022-09-09T21:03:05.173" v="43"/>
          <ac:spMkLst>
            <pc:docMk/>
            <pc:sldMk cId="904953499" sldId="1051"/>
            <ac:spMk id="22" creationId="{8CC4541A-6E3D-6D77-08AD-793773E4434A}"/>
          </ac:spMkLst>
        </pc:spChg>
        <pc:spChg chg="mod">
          <ac:chgData name="Ren Ping Liu" userId="60ce823c-5cb7-4d3e-be0b-034740f7a9f3" providerId="ADAL" clId="{7ED66F3E-A054-BA41-8CF7-75607BC44672}" dt="2022-09-09T21:02:52.334" v="42"/>
          <ac:spMkLst>
            <pc:docMk/>
            <pc:sldMk cId="904953499" sldId="1051"/>
            <ac:spMk id="25" creationId="{9C94200F-25EA-BBE3-2ED0-F1B34D745B0D}"/>
          </ac:spMkLst>
        </pc:spChg>
        <pc:spChg chg="mod">
          <ac:chgData name="Ren Ping Liu" userId="60ce823c-5cb7-4d3e-be0b-034740f7a9f3" providerId="ADAL" clId="{7ED66F3E-A054-BA41-8CF7-75607BC44672}" dt="2022-09-09T21:02:52.334" v="42"/>
          <ac:spMkLst>
            <pc:docMk/>
            <pc:sldMk cId="904953499" sldId="1051"/>
            <ac:spMk id="28" creationId="{70F92454-9C3B-E6D6-8125-96FC03EC512B}"/>
          </ac:spMkLst>
        </pc:spChg>
        <pc:spChg chg="add mod">
          <ac:chgData name="Ren Ping Liu" userId="60ce823c-5cb7-4d3e-be0b-034740f7a9f3" providerId="ADAL" clId="{7ED66F3E-A054-BA41-8CF7-75607BC44672}" dt="2022-09-09T21:04:04.167" v="45" actId="1076"/>
          <ac:spMkLst>
            <pc:docMk/>
            <pc:sldMk cId="904953499" sldId="1051"/>
            <ac:spMk id="32" creationId="{B43FAF6F-3ED5-E586-66EF-99E4C02ACE4E}"/>
          </ac:spMkLst>
        </pc:spChg>
        <pc:spChg chg="add mod">
          <ac:chgData name="Ren Ping Liu" userId="60ce823c-5cb7-4d3e-be0b-034740f7a9f3" providerId="ADAL" clId="{7ED66F3E-A054-BA41-8CF7-75607BC44672}" dt="2022-09-09T21:04:04.167" v="45" actId="1076"/>
          <ac:spMkLst>
            <pc:docMk/>
            <pc:sldMk cId="904953499" sldId="1051"/>
            <ac:spMk id="33" creationId="{6FD4CF68-2CB8-4160-E203-AA0009249B8B}"/>
          </ac:spMkLst>
        </pc:spChg>
        <pc:spChg chg="add mod">
          <ac:chgData name="Ren Ping Liu" userId="60ce823c-5cb7-4d3e-be0b-034740f7a9f3" providerId="ADAL" clId="{7ED66F3E-A054-BA41-8CF7-75607BC44672}" dt="2022-09-09T21:04:04.167" v="45" actId="1076"/>
          <ac:spMkLst>
            <pc:docMk/>
            <pc:sldMk cId="904953499" sldId="1051"/>
            <ac:spMk id="34" creationId="{E79262F8-5597-7B4C-7991-3E124F6DD3DA}"/>
          </ac:spMkLst>
        </pc:spChg>
        <pc:spChg chg="add mod">
          <ac:chgData name="Ren Ping Liu" userId="60ce823c-5cb7-4d3e-be0b-034740f7a9f3" providerId="ADAL" clId="{7ED66F3E-A054-BA41-8CF7-75607BC44672}" dt="2022-09-09T21:04:04.167" v="45" actId="1076"/>
          <ac:spMkLst>
            <pc:docMk/>
            <pc:sldMk cId="904953499" sldId="1051"/>
            <ac:spMk id="35" creationId="{34F9729C-A6A5-52B7-8436-DE540F393219}"/>
          </ac:spMkLst>
        </pc:spChg>
        <pc:spChg chg="add mod">
          <ac:chgData name="Ren Ping Liu" userId="60ce823c-5cb7-4d3e-be0b-034740f7a9f3" providerId="ADAL" clId="{7ED66F3E-A054-BA41-8CF7-75607BC44672}" dt="2022-09-09T21:04:04.167" v="45" actId="1076"/>
          <ac:spMkLst>
            <pc:docMk/>
            <pc:sldMk cId="904953499" sldId="1051"/>
            <ac:spMk id="36" creationId="{6F7E2AC2-45D8-6016-1DC5-12574161B191}"/>
          </ac:spMkLst>
        </pc:spChg>
        <pc:spChg chg="add mod">
          <ac:chgData name="Ren Ping Liu" userId="60ce823c-5cb7-4d3e-be0b-034740f7a9f3" providerId="ADAL" clId="{7ED66F3E-A054-BA41-8CF7-75607BC44672}" dt="2022-09-09T21:07:56.906" v="68" actId="1037"/>
          <ac:spMkLst>
            <pc:docMk/>
            <pc:sldMk cId="904953499" sldId="1051"/>
            <ac:spMk id="47" creationId="{B1EF7BE7-C345-BE8F-01AC-295CE9BE0039}"/>
          </ac:spMkLst>
        </pc:spChg>
        <pc:spChg chg="add mod">
          <ac:chgData name="Ren Ping Liu" userId="60ce823c-5cb7-4d3e-be0b-034740f7a9f3" providerId="ADAL" clId="{7ED66F3E-A054-BA41-8CF7-75607BC44672}" dt="2022-09-09T21:09:48.702" v="81" actId="1076"/>
          <ac:spMkLst>
            <pc:docMk/>
            <pc:sldMk cId="904953499" sldId="1051"/>
            <ac:spMk id="48" creationId="{B9BD93FD-9769-7F26-4FA6-247F41F0ECC7}"/>
          </ac:spMkLst>
        </pc:spChg>
        <pc:spChg chg="add mod">
          <ac:chgData name="Ren Ping Liu" userId="60ce823c-5cb7-4d3e-be0b-034740f7a9f3" providerId="ADAL" clId="{7ED66F3E-A054-BA41-8CF7-75607BC44672}" dt="2022-09-09T21:10:28.283" v="88" actId="1076"/>
          <ac:spMkLst>
            <pc:docMk/>
            <pc:sldMk cId="904953499" sldId="1051"/>
            <ac:spMk id="49" creationId="{350A9EAB-ADD7-2041-5C1A-0618590DFD52}"/>
          </ac:spMkLst>
        </pc:spChg>
        <pc:spChg chg="add mod">
          <ac:chgData name="Ren Ping Liu" userId="60ce823c-5cb7-4d3e-be0b-034740f7a9f3" providerId="ADAL" clId="{7ED66F3E-A054-BA41-8CF7-75607BC44672}" dt="2022-09-09T21:13:34.737" v="128" actId="20577"/>
          <ac:spMkLst>
            <pc:docMk/>
            <pc:sldMk cId="904953499" sldId="1051"/>
            <ac:spMk id="50" creationId="{226E136C-9F6C-ED6E-26E2-DA50D7C542D8}"/>
          </ac:spMkLst>
        </pc:spChg>
        <pc:spChg chg="add mod">
          <ac:chgData name="Ren Ping Liu" userId="60ce823c-5cb7-4d3e-be0b-034740f7a9f3" providerId="ADAL" clId="{7ED66F3E-A054-BA41-8CF7-75607BC44672}" dt="2022-09-09T21:13:18.235" v="126" actId="20577"/>
          <ac:spMkLst>
            <pc:docMk/>
            <pc:sldMk cId="904953499" sldId="1051"/>
            <ac:spMk id="51" creationId="{8AFE2020-F317-0174-405D-D47971440240}"/>
          </ac:spMkLst>
        </pc:spChg>
        <pc:spChg chg="mod">
          <ac:chgData name="Ren Ping Liu" userId="60ce823c-5cb7-4d3e-be0b-034740f7a9f3" providerId="ADAL" clId="{7ED66F3E-A054-BA41-8CF7-75607BC44672}" dt="2022-09-09T21:09:40.713" v="80" actId="1076"/>
          <ac:spMkLst>
            <pc:docMk/>
            <pc:sldMk cId="904953499" sldId="1051"/>
            <ac:spMk id="268" creationId="{683F4F4C-42FD-9846-A017-5B90A1CDF30A}"/>
          </ac:spMkLst>
        </pc:spChg>
        <pc:spChg chg="mod">
          <ac:chgData name="Ren Ping Liu" userId="60ce823c-5cb7-4d3e-be0b-034740f7a9f3" providerId="ADAL" clId="{7ED66F3E-A054-BA41-8CF7-75607BC44672}" dt="2022-09-09T21:09:40.713" v="80" actId="1076"/>
          <ac:spMkLst>
            <pc:docMk/>
            <pc:sldMk cId="904953499" sldId="1051"/>
            <ac:spMk id="269" creationId="{3F600344-6D5A-5149-9480-8AD325F910A2}"/>
          </ac:spMkLst>
        </pc:spChg>
        <pc:spChg chg="mod">
          <ac:chgData name="Ren Ping Liu" userId="60ce823c-5cb7-4d3e-be0b-034740f7a9f3" providerId="ADAL" clId="{7ED66F3E-A054-BA41-8CF7-75607BC44672}" dt="2022-09-09T21:09:40.713" v="80" actId="1076"/>
          <ac:spMkLst>
            <pc:docMk/>
            <pc:sldMk cId="904953499" sldId="1051"/>
            <ac:spMk id="270" creationId="{358912A5-2365-7548-98D1-05C254AB8C93}"/>
          </ac:spMkLst>
        </pc:spChg>
        <pc:spChg chg="mod">
          <ac:chgData name="Ren Ping Liu" userId="60ce823c-5cb7-4d3e-be0b-034740f7a9f3" providerId="ADAL" clId="{7ED66F3E-A054-BA41-8CF7-75607BC44672}" dt="2022-09-09T21:09:40.713" v="80" actId="1076"/>
          <ac:spMkLst>
            <pc:docMk/>
            <pc:sldMk cId="904953499" sldId="1051"/>
            <ac:spMk id="271" creationId="{856A4118-FA0A-BF49-876A-9D235E6C6E2E}"/>
          </ac:spMkLst>
        </pc:spChg>
        <pc:spChg chg="mod">
          <ac:chgData name="Ren Ping Liu" userId="60ce823c-5cb7-4d3e-be0b-034740f7a9f3" providerId="ADAL" clId="{7ED66F3E-A054-BA41-8CF7-75607BC44672}" dt="2022-09-09T21:09:40.713" v="80" actId="1076"/>
          <ac:spMkLst>
            <pc:docMk/>
            <pc:sldMk cId="904953499" sldId="1051"/>
            <ac:spMk id="272" creationId="{73066D64-2E3F-F24D-B741-44F8F9E6C32A}"/>
          </ac:spMkLst>
        </pc:spChg>
        <pc:spChg chg="mod">
          <ac:chgData name="Ren Ping Liu" userId="60ce823c-5cb7-4d3e-be0b-034740f7a9f3" providerId="ADAL" clId="{7ED66F3E-A054-BA41-8CF7-75607BC44672}" dt="2022-09-09T21:09:40.713" v="80" actId="1076"/>
          <ac:spMkLst>
            <pc:docMk/>
            <pc:sldMk cId="904953499" sldId="1051"/>
            <ac:spMk id="273" creationId="{63C7C818-A6BA-5B46-8663-C7EB1B1CEB1A}"/>
          </ac:spMkLst>
        </pc:spChg>
        <pc:spChg chg="mod">
          <ac:chgData name="Ren Ping Liu" userId="60ce823c-5cb7-4d3e-be0b-034740f7a9f3" providerId="ADAL" clId="{7ED66F3E-A054-BA41-8CF7-75607BC44672}" dt="2022-09-09T21:09:40.713" v="80" actId="1076"/>
          <ac:spMkLst>
            <pc:docMk/>
            <pc:sldMk cId="904953499" sldId="1051"/>
            <ac:spMk id="274" creationId="{958FEB88-75FB-2D44-9A10-0367FDB3A463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288" creationId="{440C625E-763F-DC45-B239-42BFE9E9081B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289" creationId="{7B2A49C4-873B-2743-B356-AA474598AAC7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290" creationId="{0D9AB348-D7F2-A742-9B0C-84535C1F8A9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291" creationId="{98F06BD2-BA43-1144-B69F-BF325541EB43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292" creationId="{57135A78-79C3-CB4B-8E8E-D9A274265F07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298" creationId="{995D8FCE-884F-0F40-A676-D4D29F8E694C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01" creationId="{2309F1E7-7D26-E941-9221-C8DF0612EE28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04" creationId="{12A307F7-5B73-2445-A2F4-C0FA1266E373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05" creationId="{33E19D46-3715-614C-AAF4-022904355894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06" creationId="{E55709E7-7775-884D-A34A-45191B84AF9C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07" creationId="{53C2A2DA-53F1-794E-A987-B42C0AC0022C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08" creationId="{9EECC5D2-5F03-5B4A-A066-DEC9954D666C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09" creationId="{8388544E-A2CB-0640-A29C-1662E6885FE0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10" creationId="{0DDF3C4E-5F2E-864E-88A4-D785A5D6EEF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13" creationId="{16CAB2BE-001A-5849-8EFC-BF1C74D20DA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14" creationId="{ED3C727A-F086-5345-9D90-47A10FCD45F2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15" creationId="{49C1B443-F565-5F4C-B75C-09F669AC3DE7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18" creationId="{94693F99-2D5B-7E44-B2D3-365FDA0CFBDB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22" creationId="{3670DAE7-C167-BA4B-9FB3-842EEBB6E0BC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25" creationId="{ECDA45FA-C7C9-1D42-AD17-0A94B356D9C2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26" creationId="{66DEE6E1-40E6-CC4A-9BD2-12B0FC5617F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27" creationId="{3B2579C2-CFB4-C243-A571-87CC47767059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28" creationId="{8C20CAF5-F7F2-8C4F-BF4C-8061B2C174B5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29" creationId="{751DAB4D-7078-0843-8893-ECF4AEBB832A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30" creationId="{49F08601-D11A-7246-97C4-4796E28716C2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31" creationId="{0F35FC16-0782-6242-8A31-B2C90A57D832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34" creationId="{5439A4FE-DB6E-D74D-95B5-D1F4AE9642E7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35" creationId="{FA27B6FA-AB40-0D4B-BBE7-6000E55B03D1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36" creationId="{C6FD79C0-1B1A-AB4A-A3BD-6514A1F64FCB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39" creationId="{E47F6DBD-7B1F-E84E-80B1-B0007CEE2ECA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42" creationId="{BC350F5D-A217-434B-B0AD-B82598901D58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45" creationId="{5CA9CA10-6CB9-8C4D-9798-DE3642585FBF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46" creationId="{ED7DFE49-0AB2-5F4A-8804-D8EE2F5D8051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47" creationId="{D9CC071E-9384-A844-AEDF-4D3D5A3D016C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48" creationId="{9221CFD6-F2B1-BC4A-8685-E97AB592CAEA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49" creationId="{E1EB2301-9912-744E-B205-5948ED836C1B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50" creationId="{274D27B5-7E68-5C4D-964B-A01609731F22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51" creationId="{CCCB88EE-5244-8644-B451-9B5D239AEB91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54" creationId="{B01BCE74-1665-8347-ABE7-7ED7C4611208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55" creationId="{3E2DD078-496C-2B4E-9AB7-8E3ED7B0B010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56" creationId="{0589AD59-3F91-674B-AB1F-9687AE0A7155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59" creationId="{62075464-1A4E-BF45-A532-01A9C76E55CE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63" creationId="{AC6DBBE1-F8C8-7C49-A55E-1A360F9F0FF8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66" creationId="{8E546C63-6051-664A-A3B3-09898899A0F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67" creationId="{F85D8891-4691-274F-8A4C-6EB421E1A629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68" creationId="{F6D6309A-F621-8F43-966A-42EE2F5341A2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69" creationId="{E0967AA3-A871-A446-BBBF-E652596BA5E0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70" creationId="{928F9198-71DD-1048-BF0F-138BFE3045B5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71" creationId="{1C72F53E-6D8A-1247-85AD-4F6DFA9BC40F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72" creationId="{AC38375A-6308-3C42-8428-1BC8EF1E3EF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75" creationId="{586404AE-C86C-2743-98EF-9CF4A95F4440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76" creationId="{5396A314-1026-4E4E-A149-99672789B30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77" creationId="{23054A25-C068-9244-9B31-DD0F45D202D9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80" creationId="{4A6C83BC-7EC5-0F45-B8BB-C3B547B3E007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82" creationId="{9568C327-A8B8-714A-9EC6-981C762ACAD5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86" creationId="{80AE789D-EAFB-F44C-ACC8-D4E9E127F29B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87" creationId="{5F200699-ED1E-0245-9D7A-C9227AC90EC0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88" creationId="{1653876D-5808-4845-8D45-41E30CCABC5A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89" creationId="{B63C1A57-A326-E44D-89A7-AE4E169A70AE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90" creationId="{C060360D-64F4-6C46-9C73-B1B076DAA15D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91" creationId="{6762EEAF-2C47-B149-8689-0C95EC53C318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92" creationId="{EEF29461-B5AA-2744-A3DA-2814904A2E2F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95" creationId="{1360C793-55DD-E448-BB09-2AF9F40ABA16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96" creationId="{B5E5E126-5712-074A-827E-49B7AB6291A3}"/>
          </ac:spMkLst>
        </pc:spChg>
        <pc:spChg chg="mod">
          <ac:chgData name="Ren Ping Liu" userId="60ce823c-5cb7-4d3e-be0b-034740f7a9f3" providerId="ADAL" clId="{7ED66F3E-A054-BA41-8CF7-75607BC44672}" dt="2022-09-09T21:09:18.359" v="74" actId="1076"/>
          <ac:spMkLst>
            <pc:docMk/>
            <pc:sldMk cId="904953499" sldId="1051"/>
            <ac:spMk id="397" creationId="{90782D44-406D-1A44-B8FA-7DABB141B919}"/>
          </ac:spMkLst>
        </pc:spChg>
        <pc:grpChg chg="add mod">
          <ac:chgData name="Ren Ping Liu" userId="60ce823c-5cb7-4d3e-be0b-034740f7a9f3" providerId="ADAL" clId="{7ED66F3E-A054-BA41-8CF7-75607BC44672}" dt="2022-09-09T21:00:10.627" v="18" actId="1076"/>
          <ac:grpSpMkLst>
            <pc:docMk/>
            <pc:sldMk cId="904953499" sldId="1051"/>
            <ac:grpSpMk id="8" creationId="{B78AD269-301E-A351-4A1C-5F0AE7F8877D}"/>
          </ac:grpSpMkLst>
        </pc:grpChg>
        <pc:grpChg chg="add mod">
          <ac:chgData name="Ren Ping Liu" userId="60ce823c-5cb7-4d3e-be0b-034740f7a9f3" providerId="ADAL" clId="{7ED66F3E-A054-BA41-8CF7-75607BC44672}" dt="2022-09-09T21:00:10.627" v="18" actId="1076"/>
          <ac:grpSpMkLst>
            <pc:docMk/>
            <pc:sldMk cId="904953499" sldId="1051"/>
            <ac:grpSpMk id="11" creationId="{6379A0FE-06D2-7859-054C-715F336A77E0}"/>
          </ac:grpSpMkLst>
        </pc:grpChg>
        <pc:grpChg chg="add del mod">
          <ac:chgData name="Ren Ping Liu" userId="60ce823c-5cb7-4d3e-be0b-034740f7a9f3" providerId="ADAL" clId="{7ED66F3E-A054-BA41-8CF7-75607BC44672}" dt="2022-09-09T21:03:05.173" v="43"/>
          <ac:grpSpMkLst>
            <pc:docMk/>
            <pc:sldMk cId="904953499" sldId="1051"/>
            <ac:grpSpMk id="23" creationId="{C5FBF83C-29D8-8A06-8A0A-4955A021210B}"/>
          </ac:grpSpMkLst>
        </pc:grpChg>
        <pc:grpChg chg="add del mod">
          <ac:chgData name="Ren Ping Liu" userId="60ce823c-5cb7-4d3e-be0b-034740f7a9f3" providerId="ADAL" clId="{7ED66F3E-A054-BA41-8CF7-75607BC44672}" dt="2022-09-09T21:03:05.173" v="43"/>
          <ac:grpSpMkLst>
            <pc:docMk/>
            <pc:sldMk cId="904953499" sldId="1051"/>
            <ac:grpSpMk id="26" creationId="{570DC387-3EFB-AF98-9610-EAD3099F21EB}"/>
          </ac:grpSpMkLst>
        </pc:grpChg>
        <pc:grpChg chg="add mod">
          <ac:chgData name="Ren Ping Liu" userId="60ce823c-5cb7-4d3e-be0b-034740f7a9f3" providerId="ADAL" clId="{7ED66F3E-A054-BA41-8CF7-75607BC44672}" dt="2022-09-09T21:05:35.173" v="58" actId="1076"/>
          <ac:grpSpMkLst>
            <pc:docMk/>
            <pc:sldMk cId="904953499" sldId="1051"/>
            <ac:grpSpMk id="37" creationId="{CE3188DC-AB3A-7ED0-3264-AB676E7A25CB}"/>
          </ac:grpSpMkLst>
        </pc:grpChg>
        <pc:grpChg chg="mod">
          <ac:chgData name="Ren Ping Liu" userId="60ce823c-5cb7-4d3e-be0b-034740f7a9f3" providerId="ADAL" clId="{7ED66F3E-A054-BA41-8CF7-75607BC44672}" dt="2022-09-09T21:09:40.713" v="80" actId="1076"/>
          <ac:grpSpMkLst>
            <pc:docMk/>
            <pc:sldMk cId="904953499" sldId="1051"/>
            <ac:grpSpMk id="267" creationId="{82B40A4C-BCB9-0F49-86D8-65358510B247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287" creationId="{7169FC3C-178E-6048-AB6C-8493893B17E5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293" creationId="{3DCFE7AC-3DDA-544E-9FBA-E2013CB1F765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294" creationId="{482172DC-CB77-9547-9B55-AA80104E7E80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295" creationId="{3F4E53BA-5956-854C-B31F-6EC1D0D219D1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296" creationId="{7B3927DE-D2D4-0549-B6FC-DB36E97AF650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297" creationId="{9CDA8888-DE9C-FA48-880D-EF852C6370C1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00" creationId="{AA425C1A-E91E-6E4A-A356-24012E642772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03" creationId="{9B7D3C6F-466A-3143-9B8E-F60B2AAFD7B5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21" creationId="{387A8315-A9E2-CD41-9540-BE22EB264718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24" creationId="{A6200FD6-2FAC-504D-AC15-41C2E0E5FE4E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41" creationId="{3A2CD557-2097-8643-A2CC-2FC42E115686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44" creationId="{3D4ED6A7-656E-564B-9724-777A0E00F8CF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62" creationId="{F71CE2FF-B936-C547-A3CE-97AE0CF5BB65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65" creationId="{39ED4179-25C2-BD40-8CB0-2D2D19D3B89E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81" creationId="{C49CCBB3-581C-F744-9C12-88066A544A1A}"/>
          </ac:grpSpMkLst>
        </pc:grpChg>
        <pc:grpChg chg="mod">
          <ac:chgData name="Ren Ping Liu" userId="60ce823c-5cb7-4d3e-be0b-034740f7a9f3" providerId="ADAL" clId="{7ED66F3E-A054-BA41-8CF7-75607BC44672}" dt="2022-09-09T21:09:18.359" v="74" actId="1076"/>
          <ac:grpSpMkLst>
            <pc:docMk/>
            <pc:sldMk cId="904953499" sldId="1051"/>
            <ac:grpSpMk id="385" creationId="{052F022E-CD26-8744-AC3E-C859146E3805}"/>
          </ac:grpSpMkLst>
        </pc:grpChg>
        <pc:picChg chg="mod">
          <ac:chgData name="Ren Ping Liu" userId="60ce823c-5cb7-4d3e-be0b-034740f7a9f3" providerId="ADAL" clId="{7ED66F3E-A054-BA41-8CF7-75607BC44672}" dt="2022-09-09T21:00:10.627" v="18" actId="1076"/>
          <ac:picMkLst>
            <pc:docMk/>
            <pc:sldMk cId="904953499" sldId="1051"/>
            <ac:picMk id="9" creationId="{FA88BF07-F138-85E0-9EDA-BFC9CB1BF92F}"/>
          </ac:picMkLst>
        </pc:picChg>
        <pc:picChg chg="mod">
          <ac:chgData name="Ren Ping Liu" userId="60ce823c-5cb7-4d3e-be0b-034740f7a9f3" providerId="ADAL" clId="{7ED66F3E-A054-BA41-8CF7-75607BC44672}" dt="2022-09-09T21:00:10.627" v="18" actId="1076"/>
          <ac:picMkLst>
            <pc:docMk/>
            <pc:sldMk cId="904953499" sldId="1051"/>
            <ac:picMk id="12" creationId="{1717DB5A-19F5-78A8-BA7D-0282391C355A}"/>
          </ac:picMkLst>
        </pc:picChg>
        <pc:picChg chg="mod">
          <ac:chgData name="Ren Ping Liu" userId="60ce823c-5cb7-4d3e-be0b-034740f7a9f3" providerId="ADAL" clId="{7ED66F3E-A054-BA41-8CF7-75607BC44672}" dt="2022-09-09T21:02:52.334" v="42"/>
          <ac:picMkLst>
            <pc:docMk/>
            <pc:sldMk cId="904953499" sldId="1051"/>
            <ac:picMk id="24" creationId="{C11B4060-8945-2581-0913-921EC7FD4E75}"/>
          </ac:picMkLst>
        </pc:picChg>
        <pc:picChg chg="mod">
          <ac:chgData name="Ren Ping Liu" userId="60ce823c-5cb7-4d3e-be0b-034740f7a9f3" providerId="ADAL" clId="{7ED66F3E-A054-BA41-8CF7-75607BC44672}" dt="2022-09-09T21:02:52.334" v="42"/>
          <ac:picMkLst>
            <pc:docMk/>
            <pc:sldMk cId="904953499" sldId="1051"/>
            <ac:picMk id="27" creationId="{AB1DEF1E-9682-B252-3015-3125629137BA}"/>
          </ac:picMkLst>
        </pc:picChg>
        <pc:picChg chg="mod">
          <ac:chgData name="Ren Ping Liu" userId="60ce823c-5cb7-4d3e-be0b-034740f7a9f3" providerId="ADAL" clId="{7ED66F3E-A054-BA41-8CF7-75607BC44672}" dt="2022-09-09T21:09:18.359" v="74" actId="1076"/>
          <ac:picMkLst>
            <pc:docMk/>
            <pc:sldMk cId="904953499" sldId="1051"/>
            <ac:picMk id="320" creationId="{DD59AE55-8859-5841-B6AC-641E9B1FF769}"/>
          </ac:picMkLst>
        </pc:picChg>
        <pc:picChg chg="mod">
          <ac:chgData name="Ren Ping Liu" userId="60ce823c-5cb7-4d3e-be0b-034740f7a9f3" providerId="ADAL" clId="{7ED66F3E-A054-BA41-8CF7-75607BC44672}" dt="2022-09-09T21:09:18.359" v="74" actId="1076"/>
          <ac:picMkLst>
            <pc:docMk/>
            <pc:sldMk cId="904953499" sldId="1051"/>
            <ac:picMk id="361" creationId="{903307E4-A9C2-9644-824F-D336213F448B}"/>
          </ac:picMkLst>
        </pc:picChg>
        <pc:cxnChg chg="add mod">
          <ac:chgData name="Ren Ping Liu" userId="60ce823c-5cb7-4d3e-be0b-034740f7a9f3" providerId="ADAL" clId="{7ED66F3E-A054-BA41-8CF7-75607BC44672}" dt="2022-09-09T21:00:10.627" v="18" actId="1076"/>
          <ac:cxnSpMkLst>
            <pc:docMk/>
            <pc:sldMk cId="904953499" sldId="1051"/>
            <ac:cxnSpMk id="14" creationId="{ABC09781-CC50-E0AA-7E9A-5043E9BB1831}"/>
          </ac:cxnSpMkLst>
        </pc:cxnChg>
        <pc:cxnChg chg="add mod">
          <ac:chgData name="Ren Ping Liu" userId="60ce823c-5cb7-4d3e-be0b-034740f7a9f3" providerId="ADAL" clId="{7ED66F3E-A054-BA41-8CF7-75607BC44672}" dt="2022-09-09T21:00:10.627" v="18" actId="1076"/>
          <ac:cxnSpMkLst>
            <pc:docMk/>
            <pc:sldMk cId="904953499" sldId="1051"/>
            <ac:cxnSpMk id="15" creationId="{52BB34D6-A7CA-E5B0-42F5-11E1F6ADC637}"/>
          </ac:cxnSpMkLst>
        </pc:cxnChg>
        <pc:cxnChg chg="add del mod">
          <ac:chgData name="Ren Ping Liu" userId="60ce823c-5cb7-4d3e-be0b-034740f7a9f3" providerId="ADAL" clId="{7ED66F3E-A054-BA41-8CF7-75607BC44672}" dt="2022-09-09T21:03:05.173" v="43"/>
          <ac:cxnSpMkLst>
            <pc:docMk/>
            <pc:sldMk cId="904953499" sldId="1051"/>
            <ac:cxnSpMk id="29" creationId="{B87D6985-C951-713B-AE0A-ADF090E2FB60}"/>
          </ac:cxnSpMkLst>
        </pc:cxnChg>
        <pc:cxnChg chg="add del mod">
          <ac:chgData name="Ren Ping Liu" userId="60ce823c-5cb7-4d3e-be0b-034740f7a9f3" providerId="ADAL" clId="{7ED66F3E-A054-BA41-8CF7-75607BC44672}" dt="2022-09-09T21:03:05.173" v="43"/>
          <ac:cxnSpMkLst>
            <pc:docMk/>
            <pc:sldMk cId="904953499" sldId="1051"/>
            <ac:cxnSpMk id="30" creationId="{4DB93AD8-4371-A8B6-BA6C-3966862AC6F1}"/>
          </ac:cxnSpMkLst>
        </pc:cxnChg>
        <pc:cxnChg chg="add del mod">
          <ac:chgData name="Ren Ping Liu" userId="60ce823c-5cb7-4d3e-be0b-034740f7a9f3" providerId="ADAL" clId="{7ED66F3E-A054-BA41-8CF7-75607BC44672}" dt="2022-09-09T21:03:05.173" v="43"/>
          <ac:cxnSpMkLst>
            <pc:docMk/>
            <pc:sldMk cId="904953499" sldId="1051"/>
            <ac:cxnSpMk id="31" creationId="{5325C5D3-43BB-EFAB-96A1-5E48D1D9E918}"/>
          </ac:cxnSpMkLst>
        </pc:cxnChg>
        <pc:cxnChg chg="add mod">
          <ac:chgData name="Ren Ping Liu" userId="60ce823c-5cb7-4d3e-be0b-034740f7a9f3" providerId="ADAL" clId="{7ED66F3E-A054-BA41-8CF7-75607BC44672}" dt="2022-09-09T21:04:59.460" v="50" actId="14100"/>
          <ac:cxnSpMkLst>
            <pc:docMk/>
            <pc:sldMk cId="904953499" sldId="1051"/>
            <ac:cxnSpMk id="39" creationId="{E61DD189-4F44-135C-01EA-D81214986976}"/>
          </ac:cxnSpMkLst>
        </pc:cxnChg>
        <pc:cxnChg chg="add mod">
          <ac:chgData name="Ren Ping Liu" userId="60ce823c-5cb7-4d3e-be0b-034740f7a9f3" providerId="ADAL" clId="{7ED66F3E-A054-BA41-8CF7-75607BC44672}" dt="2022-09-09T21:05:20.294" v="54" actId="14100"/>
          <ac:cxnSpMkLst>
            <pc:docMk/>
            <pc:sldMk cId="904953499" sldId="1051"/>
            <ac:cxnSpMk id="41" creationId="{FA84C0D1-8638-1085-E03D-700E764AF694}"/>
          </ac:cxnSpMkLst>
        </pc:cxnChg>
        <pc:cxnChg chg="add mod">
          <ac:chgData name="Ren Ping Liu" userId="60ce823c-5cb7-4d3e-be0b-034740f7a9f3" providerId="ADAL" clId="{7ED66F3E-A054-BA41-8CF7-75607BC44672}" dt="2022-09-09T21:05:42.610" v="59" actId="14100"/>
          <ac:cxnSpMkLst>
            <pc:docMk/>
            <pc:sldMk cId="904953499" sldId="1051"/>
            <ac:cxnSpMk id="44" creationId="{B23B84B2-5FB1-F5B0-32BB-8E3C335FDF0F}"/>
          </ac:cxnSpMkLst>
        </pc:cxnChg>
        <pc:cxnChg chg="mod">
          <ac:chgData name="Ren Ping Liu" userId="60ce823c-5cb7-4d3e-be0b-034740f7a9f3" providerId="ADAL" clId="{7ED66F3E-A054-BA41-8CF7-75607BC44672}" dt="2022-09-09T21:09:40.713" v="80" actId="1076"/>
          <ac:cxnSpMkLst>
            <pc:docMk/>
            <pc:sldMk cId="904953499" sldId="1051"/>
            <ac:cxnSpMk id="275" creationId="{E5F8810D-58B9-1B41-9069-743A57CBD942}"/>
          </ac:cxnSpMkLst>
        </pc:cxnChg>
        <pc:cxnChg chg="mod">
          <ac:chgData name="Ren Ping Liu" userId="60ce823c-5cb7-4d3e-be0b-034740f7a9f3" providerId="ADAL" clId="{7ED66F3E-A054-BA41-8CF7-75607BC44672}" dt="2022-09-09T21:09:40.713" v="80" actId="1076"/>
          <ac:cxnSpMkLst>
            <pc:docMk/>
            <pc:sldMk cId="904953499" sldId="1051"/>
            <ac:cxnSpMk id="276" creationId="{B7248C01-1BC9-084D-9C19-4C517E66801B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299" creationId="{316D5606-0146-DC48-97E2-18F369EDE031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02" creationId="{9C251E47-5FE5-B64D-8E6E-2491993604B5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11" creationId="{5A28B5B0-5BAC-8C46-B4B8-9BCB18DCD1DD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12" creationId="{3A010796-660C-4C4D-865E-8D108EDA01B6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16" creationId="{FBA53D70-9A4D-7E4E-AC09-D42784DF8272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17" creationId="{A5C3BEC2-90B0-8B41-88A4-351B428CAFB4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19" creationId="{0BE62149-301B-CD40-877F-421A14409479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23" creationId="{FDAD1200-F8CD-4C4C-B862-839CDCE380A4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32" creationId="{28B38805-D14D-6F4E-9C2D-85288858DC4A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33" creationId="{839A4B18-24F7-8748-BABF-156684EACDA2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37" creationId="{C730D6A9-51D0-864D-9F88-3CA108609D03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38" creationId="{41EA4558-0D04-634B-A8B0-CAB6FB1D2028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40" creationId="{AD6BA39E-C72A-2B46-89AC-72BC6ECE8737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43" creationId="{59C23D10-C5AD-324E-A998-0B2D8811551A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52" creationId="{4DFA4F03-E97A-1E4E-8C06-5FCF8ACB1D15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53" creationId="{8A9EDB0B-D51F-9C4D-A606-035EEB4B8D26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57" creationId="{D7DF9909-4629-2B41-A097-0EE5060D231F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58" creationId="{E00A7AA3-4A7D-5A4A-923D-8190368DDD2A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60" creationId="{E6476089-4E8D-9748-8A20-B65AB809DCB0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64" creationId="{30264003-6422-A246-8128-339027C2EFE4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73" creationId="{2676B342-72B9-EC4E-BEB9-884A31061112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74" creationId="{C9E5ACD2-0571-394B-B54A-E4FD99B680A6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78" creationId="{CD4A2AA1-5618-3140-9C21-11DC36124DCC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79" creationId="{C0356843-B7EB-A343-9F3C-424592CF11BD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83" creationId="{CE43604B-D39F-7044-94F2-CD4AD82F1987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84" creationId="{5C4C1EF2-5AB5-114F-AE30-53470A226E36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93" creationId="{BE5A273A-2FEE-9545-BB88-87C7E505179F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94" creationId="{3C46EAE7-509B-4E45-A6E7-9A33E4F0FC70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98" creationId="{91CE1BD1-E198-874C-A63D-F01D330549A7}"/>
          </ac:cxnSpMkLst>
        </pc:cxnChg>
        <pc:cxnChg chg="mod">
          <ac:chgData name="Ren Ping Liu" userId="60ce823c-5cb7-4d3e-be0b-034740f7a9f3" providerId="ADAL" clId="{7ED66F3E-A054-BA41-8CF7-75607BC44672}" dt="2022-09-09T21:09:18.359" v="74" actId="1076"/>
          <ac:cxnSpMkLst>
            <pc:docMk/>
            <pc:sldMk cId="904953499" sldId="1051"/>
            <ac:cxnSpMk id="399" creationId="{5C32A76A-C218-CD4F-A5EA-5F04BEBB7C8B}"/>
          </ac:cxnSpMkLst>
        </pc:cxnChg>
      </pc:sldChg>
      <pc:sldChg chg="addSp delSp modSp mod delAnim modAnim">
        <pc:chgData name="Ren Ping Liu" userId="60ce823c-5cb7-4d3e-be0b-034740f7a9f3" providerId="ADAL" clId="{7ED66F3E-A054-BA41-8CF7-75607BC44672}" dt="2022-09-10T21:09:31.441" v="562" actId="20577"/>
        <pc:sldMkLst>
          <pc:docMk/>
          <pc:sldMk cId="2437766965" sldId="1055"/>
        </pc:sldMkLst>
        <pc:spChg chg="add mod">
          <ac:chgData name="Ren Ping Liu" userId="60ce823c-5cb7-4d3e-be0b-034740f7a9f3" providerId="ADAL" clId="{7ED66F3E-A054-BA41-8CF7-75607BC44672}" dt="2022-09-10T21:09:31.441" v="562" actId="20577"/>
          <ac:spMkLst>
            <pc:docMk/>
            <pc:sldMk cId="2437766965" sldId="1055"/>
            <ac:spMk id="3" creationId="{34A80BCD-5E32-B1B9-43C9-DF2295ED3153}"/>
          </ac:spMkLst>
        </pc:spChg>
        <pc:spChg chg="mod">
          <ac:chgData name="Ren Ping Liu" userId="60ce823c-5cb7-4d3e-be0b-034740f7a9f3" providerId="ADAL" clId="{7ED66F3E-A054-BA41-8CF7-75607BC44672}" dt="2022-09-10T00:27:37.914" v="195" actId="113"/>
          <ac:spMkLst>
            <pc:docMk/>
            <pc:sldMk cId="2437766965" sldId="1055"/>
            <ac:spMk id="64" creationId="{BAC8A2A4-290F-5241-B857-68ACBA3CEEB1}"/>
          </ac:spMkLst>
        </pc:spChg>
        <pc:spChg chg="mod">
          <ac:chgData name="Ren Ping Liu" userId="60ce823c-5cb7-4d3e-be0b-034740f7a9f3" providerId="ADAL" clId="{7ED66F3E-A054-BA41-8CF7-75607BC44672}" dt="2022-09-10T00:27:43.930" v="196" actId="113"/>
          <ac:spMkLst>
            <pc:docMk/>
            <pc:sldMk cId="2437766965" sldId="1055"/>
            <ac:spMk id="65" creationId="{F89FB801-3083-CB49-A1C3-03388D3419C1}"/>
          </ac:spMkLst>
        </pc:spChg>
        <pc:spChg chg="mod">
          <ac:chgData name="Ren Ping Liu" userId="60ce823c-5cb7-4d3e-be0b-034740f7a9f3" providerId="ADAL" clId="{7ED66F3E-A054-BA41-8CF7-75607BC44672}" dt="2022-09-10T00:01:35.972" v="141" actId="1076"/>
          <ac:spMkLst>
            <pc:docMk/>
            <pc:sldMk cId="2437766965" sldId="1055"/>
            <ac:spMk id="66" creationId="{79448036-FC88-934C-9789-5D5F768063EB}"/>
          </ac:spMkLst>
        </pc:spChg>
        <pc:spChg chg="del topLvl">
          <ac:chgData name="Ren Ping Liu" userId="60ce823c-5cb7-4d3e-be0b-034740f7a9f3" providerId="ADAL" clId="{7ED66F3E-A054-BA41-8CF7-75607BC44672}" dt="2022-09-10T00:03:38.323" v="151" actId="478"/>
          <ac:spMkLst>
            <pc:docMk/>
            <pc:sldMk cId="2437766965" sldId="1055"/>
            <ac:spMk id="70" creationId="{2B930209-B232-214A-B5FA-E80C5950AEFC}"/>
          </ac:spMkLst>
        </pc:spChg>
        <pc:spChg chg="mod topLvl">
          <ac:chgData name="Ren Ping Liu" userId="60ce823c-5cb7-4d3e-be0b-034740f7a9f3" providerId="ADAL" clId="{7ED66F3E-A054-BA41-8CF7-75607BC44672}" dt="2022-09-10T00:04:26.340" v="154" actId="1076"/>
          <ac:spMkLst>
            <pc:docMk/>
            <pc:sldMk cId="2437766965" sldId="1055"/>
            <ac:spMk id="71" creationId="{D461C1F5-F90E-BD45-B483-49E674D39628}"/>
          </ac:spMkLst>
        </pc:spChg>
        <pc:spChg chg="mod topLvl">
          <ac:chgData name="Ren Ping Liu" userId="60ce823c-5cb7-4d3e-be0b-034740f7a9f3" providerId="ADAL" clId="{7ED66F3E-A054-BA41-8CF7-75607BC44672}" dt="2022-09-10T00:04:19.322" v="153" actId="1076"/>
          <ac:spMkLst>
            <pc:docMk/>
            <pc:sldMk cId="2437766965" sldId="1055"/>
            <ac:spMk id="72" creationId="{436A45A9-8200-6542-BD32-7B7FB89A00FD}"/>
          </ac:spMkLst>
        </pc:spChg>
        <pc:grpChg chg="del mod">
          <ac:chgData name="Ren Ping Liu" userId="60ce823c-5cb7-4d3e-be0b-034740f7a9f3" providerId="ADAL" clId="{7ED66F3E-A054-BA41-8CF7-75607BC44672}" dt="2022-09-10T00:03:29.014" v="150" actId="165"/>
          <ac:grpSpMkLst>
            <pc:docMk/>
            <pc:sldMk cId="2437766965" sldId="1055"/>
            <ac:grpSpMk id="69" creationId="{C055E7D3-DBAD-6C49-839E-E263B9056722}"/>
          </ac:grpSpMkLst>
        </pc:grpChg>
        <pc:picChg chg="mod">
          <ac:chgData name="Ren Ping Liu" userId="60ce823c-5cb7-4d3e-be0b-034740f7a9f3" providerId="ADAL" clId="{7ED66F3E-A054-BA41-8CF7-75607BC44672}" dt="2022-09-10T00:01:46.516" v="142" actId="1076"/>
          <ac:picMkLst>
            <pc:docMk/>
            <pc:sldMk cId="2437766965" sldId="1055"/>
            <ac:picMk id="61" creationId="{0776A6E5-B186-6640-A4C8-07D0D15A8E50}"/>
          </ac:picMkLst>
        </pc:picChg>
        <pc:picChg chg="mod">
          <ac:chgData name="Ren Ping Liu" userId="60ce823c-5cb7-4d3e-be0b-034740f7a9f3" providerId="ADAL" clId="{7ED66F3E-A054-BA41-8CF7-75607BC44672}" dt="2022-09-10T00:02:24.432" v="145" actId="1076"/>
          <ac:picMkLst>
            <pc:docMk/>
            <pc:sldMk cId="2437766965" sldId="1055"/>
            <ac:picMk id="67" creationId="{CD5CAD5A-0BE1-9F4B-ACA4-1E241ABEAF6E}"/>
          </ac:picMkLst>
        </pc:picChg>
        <pc:cxnChg chg="del">
          <ac:chgData name="Ren Ping Liu" userId="60ce823c-5cb7-4d3e-be0b-034740f7a9f3" providerId="ADAL" clId="{7ED66F3E-A054-BA41-8CF7-75607BC44672}" dt="2022-09-10T00:03:00.430" v="148" actId="478"/>
          <ac:cxnSpMkLst>
            <pc:docMk/>
            <pc:sldMk cId="2437766965" sldId="1055"/>
            <ac:cxnSpMk id="63" creationId="{C9F07F25-D9F5-6B46-90EA-907BC8DC3EFF}"/>
          </ac:cxnSpMkLst>
        </pc:cxnChg>
        <pc:cxnChg chg="del topLvl">
          <ac:chgData name="Ren Ping Liu" userId="60ce823c-5cb7-4d3e-be0b-034740f7a9f3" providerId="ADAL" clId="{7ED66F3E-A054-BA41-8CF7-75607BC44672}" dt="2022-09-10T00:03:41.820" v="152" actId="478"/>
          <ac:cxnSpMkLst>
            <pc:docMk/>
            <pc:sldMk cId="2437766965" sldId="1055"/>
            <ac:cxnSpMk id="73" creationId="{887CB57C-2A07-2B43-BDF3-D1CF34FF8CD8}"/>
          </ac:cxnSpMkLst>
        </pc:cxnChg>
      </pc:sldChg>
      <pc:sldChg chg="addSp delSp modSp mod modAnim">
        <pc:chgData name="Ren Ping Liu" userId="60ce823c-5cb7-4d3e-be0b-034740f7a9f3" providerId="ADAL" clId="{7ED66F3E-A054-BA41-8CF7-75607BC44672}" dt="2022-09-10T00:38:21.936" v="241"/>
        <pc:sldMkLst>
          <pc:docMk/>
          <pc:sldMk cId="1080375874" sldId="1057"/>
        </pc:sldMkLst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9" creationId="{3F985406-E58A-FD35-0D7D-9BF5691751D9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0" creationId="{44B447BB-ADEF-FCC4-58B9-FF0243D145D5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1" creationId="{36A3BC88-2CDA-2376-195D-10536F1F9407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2" creationId="{FB5B8364-81FE-55C2-B151-9DEF83EF2105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3" creationId="{055D4A00-B8AF-AEAF-9E2F-A7BB5C8FE323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9" creationId="{1C9F40FD-7DFB-35CB-3B9B-3FFFA21C7E8C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22" creationId="{70E4C352-A59E-DE62-AEF7-76AFAF39995B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25" creationId="{9B66BC5E-8380-9D22-E4B7-4BF615252878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26" creationId="{FD64FB69-04A1-90DE-41BC-00225A616E96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27" creationId="{E9D9086F-BF53-82E5-A8FA-675EF365C736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28" creationId="{9142565C-8C4E-66EA-85FD-A3C8E1233E33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29" creationId="{C7ED111B-7BCF-75FF-5B13-CA6B475763D6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30" creationId="{AE1E3980-32E2-EF50-9BE3-F1D21D44655D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31" creationId="{DE410A69-C076-F58E-79CB-FA378B5634DC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34" creationId="{109CC49B-B10E-CF95-4315-1E04D4EC3742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35" creationId="{9C78E2FD-178F-9EEF-7C98-9D2A1DB833BF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37" creationId="{033AD834-4D45-94BA-03B4-177B2DCB53DF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40" creationId="{8A91F611-CEC8-4497-7333-FD0980E9E8C6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44" creationId="{0E4941A6-5EC9-4079-9A17-5D00E57182CA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47" creationId="{29A955E4-ACA8-59F7-C031-6F3FFDFFBE77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48" creationId="{5B02E393-2360-7165-07EC-B8A966333149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49" creationId="{845E0C09-153A-7376-0FE3-7CF227C710A9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50" creationId="{B0432D58-DEEB-FC7B-5AFF-83D45A16CDC5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51" creationId="{7CBB65FF-69B9-F185-24A1-E6206123F6C9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52" creationId="{BA551705-6815-D307-BC4D-65D06E1B5C91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53" creationId="{375F11BE-8D68-F010-0AD8-AA6E720B9347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56" creationId="{4AFDB668-20E8-B986-1908-B941B69835A6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57" creationId="{EA2CEB97-7D61-9661-4093-A0998CEC054E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58" creationId="{8513CE6B-54F3-9980-1348-BAFD1382C607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61" creationId="{FD42C2CB-C814-CE8C-02CB-CBD8A1307809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64" creationId="{F7E81B00-0ED7-B72F-69F1-8704F1D6480E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67" creationId="{C679CB49-C738-EE95-66F4-0053423B6BFC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68" creationId="{FBE485D1-249F-8298-6D40-1EBC5B9EC738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69" creationId="{824EC501-CA85-A394-2BDB-5BB6B7443D42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70" creationId="{1A6D3057-9D92-E50B-9F88-56621F40B94E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71" creationId="{5D1E5689-F4DF-4026-D351-51F6D23DAC9A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72" creationId="{46FD6095-FCBA-0A21-DBBE-33D5846E30BB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73" creationId="{8A13A832-A1AA-6E9B-5F59-98099AA32661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76" creationId="{502C8817-B664-EA71-592C-7EE7D98F9E8E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77" creationId="{60895085-27F6-F323-D6B2-0F3D0B2944D0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78" creationId="{9644E291-63D1-59EC-1787-CE52161D3232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81" creationId="{E43C8E16-7C6C-05AE-068D-BDD7C9E08834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85" creationId="{2C0CC379-AE53-E0C6-550A-E6A85185542E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88" creationId="{A51A63BA-39B7-79D2-89B2-F25DD05A41CB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89" creationId="{C1619911-1E53-E8D5-A808-0F194DE6B093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90" creationId="{977196A8-F034-C01D-F095-0203C4618AF7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19" creationId="{8F60F842-E32D-E004-10DB-1E5BE9BF0F7F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20" creationId="{863CB6B2-D51A-26AD-9C00-7D36023EEB3A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21" creationId="{B7A784C3-DE8B-AFAC-100D-EBB54E06012A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22" creationId="{42DB1B79-035C-5A55-224A-A9DDF0A62DDD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25" creationId="{A9251378-19FF-B800-0040-B58C2BA4E8FC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26" creationId="{D6ED402E-65D1-D545-45A5-7ACE4AC10ED2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27" creationId="{C3BCADC8-87CB-56EF-F989-0EE6D197EB7D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30" creationId="{77B29B80-DDF1-B166-9EC9-426752C21232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32" creationId="{51A13AA6-7F55-4B24-FE4E-ED471C3FADB0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36" creationId="{149832C9-DA6F-3A34-33D0-A9B19271DA4E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37" creationId="{2D69F507-6FEA-FD72-C851-ACC6FB28529D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38" creationId="{4CD563A2-030D-BB7F-641F-2F2DC4182FB7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39" creationId="{E2F4975E-5BA0-55D2-0326-B4F71CE4C54C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40" creationId="{3ADDA29C-E561-DAB0-85EE-C49257A25993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41" creationId="{85FBAE20-9723-A3B7-34B3-E7F56F45482C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42" creationId="{4E19638D-84D9-D7E4-7A78-A56E5669B761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45" creationId="{4980FA84-F9E7-F13A-38B3-06AAA481A0D3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46" creationId="{4C61EEB3-2C89-D6B4-97E0-7BFFAC1D9796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47" creationId="{3D27B3A3-C02A-4AED-FAA5-99712B28BA30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57" creationId="{65F5B44F-0E2B-7C84-29AF-C0B41F785A7F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61" creationId="{B3DEAE87-7EA4-3276-9C50-B697D9F9FFE6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65" creationId="{623B2C1E-0382-99DF-E674-63BEA003931F}"/>
          </ac:spMkLst>
        </pc:spChg>
        <pc:spChg chg="mod">
          <ac:chgData name="Ren Ping Liu" userId="60ce823c-5cb7-4d3e-be0b-034740f7a9f3" providerId="ADAL" clId="{7ED66F3E-A054-BA41-8CF7-75607BC44672}" dt="2022-09-10T00:34:38.921" v="228"/>
          <ac:spMkLst>
            <pc:docMk/>
            <pc:sldMk cId="1080375874" sldId="1057"/>
            <ac:spMk id="169" creationId="{373FC130-3B2B-054B-A2CD-7F4B2F09BE4D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74" creationId="{85AE45C6-5D65-F2B3-7E44-717E15BAE91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75" creationId="{13ABF2F3-A1B1-F454-15AC-95318882DC2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76" creationId="{76BD7BCF-A2BD-559B-26A7-1DDF1F53ADA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77" creationId="{7FD3D6E7-F0DF-E2B1-10CA-2967ED58D2E9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78" creationId="{C97CCF4A-FA92-37A0-7D18-D009CBAEE4C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84" creationId="{8F73C219-2C7A-2929-6EF8-013451E39690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87" creationId="{BE76283D-7327-A45E-F26A-F1A80C2584F4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0" creationId="{3D3C57F4-637E-6DA6-048B-7C908E75C6D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1" creationId="{B99917FA-1DA3-2177-3716-F7050D0E91C7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2" creationId="{986C38E6-A751-E125-988A-078621A4F397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3" creationId="{0ACC4243-0122-1A44-77AE-6BA7FE63FDFD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4" creationId="{D8CA4E49-A797-CECE-17D9-0099F013B8B8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5" creationId="{4B347952-6952-AB09-B127-AACDCB97E28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6" creationId="{F512E1DF-5809-69F2-F0FD-4933BF420A09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199" creationId="{63A6F455-26D5-916D-F7F8-0EB38CFC4C0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00" creationId="{72C5AA2C-B779-C061-0EC5-2217ACC110D6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01" creationId="{89FEFE99-8D95-CD95-2056-EA3B2C3326E8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04" creationId="{296BB679-FB17-8B88-5D8C-719E39F0360A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08" creationId="{208A88F1-BB2D-E1BC-7C38-AA5CC66CB403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11" creationId="{9DDACDB1-59EB-397A-D163-E8E8423362AB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12" creationId="{BAE2FD77-57F7-E4F7-38D8-7AFB673C9C8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13" creationId="{C6875D74-65CC-095C-19E7-1A1AF97A4AC4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14" creationId="{58FEBF0D-B881-377F-58D5-46D037CDE133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15" creationId="{9C074562-B670-3027-1409-C29D0AFB944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16" creationId="{2549B681-647D-966E-6377-7B8B2FB9B7A4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17" creationId="{A1826E89-65B5-7E6A-FC96-7A635163B94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20" creationId="{732355CB-B36B-6AFE-BFE0-80D05265368E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21" creationId="{ADCF82AB-F559-44E6-EF0F-A4E0DBCA3D4E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22" creationId="{3F68802C-B588-DA08-A471-9E2C8F510F4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25" creationId="{F4B769BD-5C04-66BE-A339-249C0F69CC9F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28" creationId="{63D81FDF-66F8-5E0E-ABC7-F49ADD1EE733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31" creationId="{7B659F15-1E57-E586-B013-82C68B981F7A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32" creationId="{00978074-A9FD-A89F-5158-A5765B4419DD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33" creationId="{CA686B87-DC40-56DD-1AE8-FEC2B02726BC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34" creationId="{DB63D2FD-9C71-C10C-FB45-DD7AB105A0FD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35" creationId="{2C6EA382-DDA8-4C64-6E3A-F710912FE36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36" creationId="{D3B5F9CD-D06D-83F9-A8FD-4629C8FC98BB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37" creationId="{9121102A-0F98-9C42-5883-0ABBEC7ABA64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40" creationId="{A10B461C-65BA-1D32-ABD1-64E94CB22F61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41" creationId="{A189340E-DC6A-B766-E5E7-6C449F3BB58A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42" creationId="{DE15FEDB-1C59-4CB6-21C9-87C08292C027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45" creationId="{23E97DEE-FBC2-9CF2-5E3B-BE9EC220D14A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49" creationId="{0B658AEF-3BFF-31C7-AB32-79DAC3B66FA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52" creationId="{C1ABFFEA-1120-5CB6-F206-74492A60A18D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53" creationId="{1DB29FEF-7DB6-49B2-D5BB-315C492BCA8D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54" creationId="{A77C9610-327C-1CD2-871E-F384A56FEA29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55" creationId="{444DB40F-7794-9A10-4C83-65C37E843E83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56" creationId="{5965A4E3-878C-58CD-9060-680DDCEDCB5F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57" creationId="{2BB2CDEE-00AA-DBDE-47F4-D060521346C8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58" creationId="{651E1AB2-B8E6-65C6-019A-82B9673E13FC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61" creationId="{6365B174-8EC2-D617-17A8-2AEB5C0D3343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62" creationId="{A38CC1F8-279B-0D19-5D56-57994AB14F18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63" creationId="{8E02AAA0-6C3A-30C0-726E-E20DBE935CBC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66" creationId="{BCDDC9D1-0F15-0B69-FB9A-059A0A06DDF0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68" creationId="{8378CAD7-939D-60C0-504F-EF0443FD596B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72" creationId="{22DEC14F-CF4A-EEEA-7A30-FBE186F9DABB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73" creationId="{C11391B0-B314-A265-D580-2C7359B1D9D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74" creationId="{93913F26-F108-9ABA-7D7D-A96D54C0F4A0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75" creationId="{E812A682-1A76-43AA-0F8F-ED75FA4A19A5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76" creationId="{D3369E59-81BD-8840-C0DE-0203EDF4B050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77" creationId="{0F2979CC-452F-B9E9-8B9B-8D3A961154F8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78" creationId="{C1D7DB06-772B-653A-9228-5781CBE8CB07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81" creationId="{69B770F2-7778-46E8-B807-F177356675FE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82" creationId="{2AF65920-211D-D200-2CA5-629138EEA59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83" creationId="{60671457-C970-2AE8-C0F0-2856E61AFD92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93" creationId="{337571C7-4527-63B3-7D4F-D8AD27C92DF4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297" creationId="{9A1B1092-7350-5083-1D34-02FE903F8FD3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301" creationId="{49E6D207-77CD-B1A9-B380-91CF112491E8}"/>
          </ac:spMkLst>
        </pc:spChg>
        <pc:spChg chg="mod">
          <ac:chgData name="Ren Ping Liu" userId="60ce823c-5cb7-4d3e-be0b-034740f7a9f3" providerId="ADAL" clId="{7ED66F3E-A054-BA41-8CF7-75607BC44672}" dt="2022-09-10T00:35:28.186" v="230"/>
          <ac:spMkLst>
            <pc:docMk/>
            <pc:sldMk cId="1080375874" sldId="1057"/>
            <ac:spMk id="305" creationId="{785FE050-3DD7-483E-8C05-84ECE1F3166D}"/>
          </ac:spMkLst>
        </pc:spChg>
        <pc:grpChg chg="add del mod">
          <ac:chgData name="Ren Ping Liu" userId="60ce823c-5cb7-4d3e-be0b-034740f7a9f3" providerId="ADAL" clId="{7ED66F3E-A054-BA41-8CF7-75607BC44672}" dt="2022-09-10T00:34:42.310" v="229"/>
          <ac:grpSpMkLst>
            <pc:docMk/>
            <pc:sldMk cId="1080375874" sldId="1057"/>
            <ac:grpSpMk id="5" creationId="{5A08BF5F-F1A0-BF7D-4304-EE3C17BB6945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4" creationId="{71EBE449-DB96-DB78-4E1F-1F2862D2B310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5" creationId="{31B89134-45A3-A129-594E-C0C25E010D1B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6" creationId="{7227271A-0F0B-5F2A-ECBE-57D4AC4FC54E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7" creationId="{9D95F7C8-8517-80CB-9C60-B6E330048890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8" creationId="{38BE2925-29E1-FCF4-5075-8FE9D44EDF86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21" creationId="{AEEE6CE9-D3DB-B99E-512B-D2B3B8D00DC1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24" creationId="{2C83F33E-B98D-C240-7BE4-27C4C3488769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43" creationId="{02808218-B5AA-A867-B5E4-1E546443B44A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46" creationId="{5DAC288F-F8CB-5B56-E87B-11F33CE4955C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63" creationId="{40CD5D78-C194-011E-B393-2D527CDBE806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66" creationId="{918677C5-E046-E6AB-A608-E6FC1D251B24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84" creationId="{F43FFF1F-C070-BB9F-9DBC-597CD467B368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87" creationId="{07B9AAA1-F9ED-D2D5-CAA9-1CFB190597DD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31" creationId="{3E013D7F-5E93-BD7A-48BD-DB1440A92AD0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35" creationId="{C4CE222E-D998-AC58-4AFC-CE1D5860F739}"/>
          </ac:grpSpMkLst>
        </pc:grpChg>
        <pc:grpChg chg="add del mod">
          <ac:chgData name="Ren Ping Liu" userId="60ce823c-5cb7-4d3e-be0b-034740f7a9f3" providerId="ADAL" clId="{7ED66F3E-A054-BA41-8CF7-75607BC44672}" dt="2022-09-10T00:34:42.310" v="229"/>
          <ac:grpSpMkLst>
            <pc:docMk/>
            <pc:sldMk cId="1080375874" sldId="1057"/>
            <ac:grpSpMk id="150" creationId="{545AF32A-4B4B-F8E4-DCD4-10F9FE49D8BB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52" creationId="{4D4006F6-033E-A3F7-2EB3-D164AEC1C746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53" creationId="{9765CBD3-0B29-B2DF-C4BD-E4B4C46F23C4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54" creationId="{CD7BE492-4584-408F-0D98-EBA5B36AEC7E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55" creationId="{10849A33-34FB-5F09-3D35-AF8E61373BB6}"/>
          </ac:grpSpMkLst>
        </pc:grpChg>
        <pc:grpChg chg="mod">
          <ac:chgData name="Ren Ping Liu" userId="60ce823c-5cb7-4d3e-be0b-034740f7a9f3" providerId="ADAL" clId="{7ED66F3E-A054-BA41-8CF7-75607BC44672}" dt="2022-09-10T00:34:38.921" v="228"/>
          <ac:grpSpMkLst>
            <pc:docMk/>
            <pc:sldMk cId="1080375874" sldId="1057"/>
            <ac:grpSpMk id="156" creationId="{EB05ED77-A5B3-11BA-31DA-BFEC938B8D7F}"/>
          </ac:grpSpMkLst>
        </pc:grpChg>
        <pc:grpChg chg="add del mod">
          <ac:chgData name="Ren Ping Liu" userId="60ce823c-5cb7-4d3e-be0b-034740f7a9f3" providerId="ADAL" clId="{7ED66F3E-A054-BA41-8CF7-75607BC44672}" dt="2022-09-10T00:35:41.430" v="231"/>
          <ac:grpSpMkLst>
            <pc:docMk/>
            <pc:sldMk cId="1080375874" sldId="1057"/>
            <ac:grpSpMk id="173" creationId="{537FC416-7F3B-3253-BD65-06E782B14ECF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179" creationId="{03EB5DE0-ADAA-099D-ABD1-2E0963BE35CE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180" creationId="{0303BEE1-D9AD-3C5D-FCA7-0E3EE99B3F68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181" creationId="{4E8A2EB5-9F55-2CA6-68EC-478B7B03CE9B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182" creationId="{9443C393-90AD-C42F-AB46-8C7329952AE4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183" creationId="{86B4EF06-C3E6-1AFC-0ECC-080A287900A5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186" creationId="{AFC73696-142F-6929-140B-EF3C08E27C47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189" creationId="{AD99871B-EC75-9156-E986-4E13882EE107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07" creationId="{9CAAEA99-362C-734F-EB09-C2DD8C6A86A4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10" creationId="{607FF6D7-FAE7-CB96-343B-F4B824867A46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27" creationId="{12A0E689-C392-868A-409E-F4B468BFA6E6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30" creationId="{18487BF3-D7F3-4D34-658C-B54895F27589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48" creationId="{15A00666-31D0-D9AC-08B4-93FCB8F535FA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51" creationId="{5B6925CE-E89F-8B37-D30A-F82F9DDF5CCC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67" creationId="{6724BB8F-360F-433A-55BA-E4CC6464190B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71" creationId="{38F89F01-EDC9-D2F3-E560-DB2B00560783}"/>
          </ac:grpSpMkLst>
        </pc:grpChg>
        <pc:grpChg chg="add del mod">
          <ac:chgData name="Ren Ping Liu" userId="60ce823c-5cb7-4d3e-be0b-034740f7a9f3" providerId="ADAL" clId="{7ED66F3E-A054-BA41-8CF7-75607BC44672}" dt="2022-09-10T00:35:41.430" v="231"/>
          <ac:grpSpMkLst>
            <pc:docMk/>
            <pc:sldMk cId="1080375874" sldId="1057"/>
            <ac:grpSpMk id="286" creationId="{4002362B-A274-DA91-CAC5-2180905C1334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88" creationId="{E7626D6E-05BF-86E8-4883-4F1E7D25C857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89" creationId="{534AC43C-5488-C7FE-43CC-55FCB53ED083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90" creationId="{8BF1861E-44C1-E107-BE5E-FABDA5799256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91" creationId="{0621ECAC-9CAC-30A1-C4C9-3D33B3854C3A}"/>
          </ac:grpSpMkLst>
        </pc:grpChg>
        <pc:grpChg chg="mod">
          <ac:chgData name="Ren Ping Liu" userId="60ce823c-5cb7-4d3e-be0b-034740f7a9f3" providerId="ADAL" clId="{7ED66F3E-A054-BA41-8CF7-75607BC44672}" dt="2022-09-10T00:35:28.186" v="230"/>
          <ac:grpSpMkLst>
            <pc:docMk/>
            <pc:sldMk cId="1080375874" sldId="1057"/>
            <ac:grpSpMk id="292" creationId="{874621FC-9398-5209-267C-9EF3F82B9F7E}"/>
          </ac:grpSpMkLst>
        </pc:grpChg>
        <pc:picChg chg="mod">
          <ac:chgData name="Ren Ping Liu" userId="60ce823c-5cb7-4d3e-be0b-034740f7a9f3" providerId="ADAL" clId="{7ED66F3E-A054-BA41-8CF7-75607BC44672}" dt="2022-09-10T00:34:38.921" v="228"/>
          <ac:picMkLst>
            <pc:docMk/>
            <pc:sldMk cId="1080375874" sldId="1057"/>
            <ac:picMk id="42" creationId="{D42DB4EA-F7E1-CE7F-AC6D-F7ABCDFF779D}"/>
          </ac:picMkLst>
        </pc:picChg>
        <pc:picChg chg="mod">
          <ac:chgData name="Ren Ping Liu" userId="60ce823c-5cb7-4d3e-be0b-034740f7a9f3" providerId="ADAL" clId="{7ED66F3E-A054-BA41-8CF7-75607BC44672}" dt="2022-09-10T00:34:38.921" v="228"/>
          <ac:picMkLst>
            <pc:docMk/>
            <pc:sldMk cId="1080375874" sldId="1057"/>
            <ac:picMk id="83" creationId="{F613D014-6D97-4624-6F92-5027E3C017A0}"/>
          </ac:picMkLst>
        </pc:picChg>
        <pc:picChg chg="mod">
          <ac:chgData name="Ren Ping Liu" userId="60ce823c-5cb7-4d3e-be0b-034740f7a9f3" providerId="ADAL" clId="{7ED66F3E-A054-BA41-8CF7-75607BC44672}" dt="2022-09-10T00:34:38.921" v="228"/>
          <ac:picMkLst>
            <pc:docMk/>
            <pc:sldMk cId="1080375874" sldId="1057"/>
            <ac:picMk id="151" creationId="{28DFA3F6-E1D9-03D9-BF2F-6BEB75C94B58}"/>
          </ac:picMkLst>
        </pc:picChg>
        <pc:picChg chg="mod">
          <ac:chgData name="Ren Ping Liu" userId="60ce823c-5cb7-4d3e-be0b-034740f7a9f3" providerId="ADAL" clId="{7ED66F3E-A054-BA41-8CF7-75607BC44672}" dt="2022-09-10T00:35:28.186" v="230"/>
          <ac:picMkLst>
            <pc:docMk/>
            <pc:sldMk cId="1080375874" sldId="1057"/>
            <ac:picMk id="206" creationId="{DF6B7E11-064B-3C56-841C-BAD00FC2A3AF}"/>
          </ac:picMkLst>
        </pc:picChg>
        <pc:picChg chg="mod">
          <ac:chgData name="Ren Ping Liu" userId="60ce823c-5cb7-4d3e-be0b-034740f7a9f3" providerId="ADAL" clId="{7ED66F3E-A054-BA41-8CF7-75607BC44672}" dt="2022-09-10T00:35:28.186" v="230"/>
          <ac:picMkLst>
            <pc:docMk/>
            <pc:sldMk cId="1080375874" sldId="1057"/>
            <ac:picMk id="247" creationId="{8BD7BB47-71A2-7B12-80CF-9F7DFBBF993A}"/>
          </ac:picMkLst>
        </pc:picChg>
        <pc:picChg chg="mod">
          <ac:chgData name="Ren Ping Liu" userId="60ce823c-5cb7-4d3e-be0b-034740f7a9f3" providerId="ADAL" clId="{7ED66F3E-A054-BA41-8CF7-75607BC44672}" dt="2022-09-10T00:35:28.186" v="230"/>
          <ac:picMkLst>
            <pc:docMk/>
            <pc:sldMk cId="1080375874" sldId="1057"/>
            <ac:picMk id="287" creationId="{A897C254-09F5-69B2-4450-980014003AEB}"/>
          </ac:picMkLst>
        </pc:picChg>
        <pc:picChg chg="add mod">
          <ac:chgData name="Ren Ping Liu" userId="60ce823c-5cb7-4d3e-be0b-034740f7a9f3" providerId="ADAL" clId="{7ED66F3E-A054-BA41-8CF7-75607BC44672}" dt="2022-09-10T00:38:11.445" v="239" actId="1076"/>
          <ac:picMkLst>
            <pc:docMk/>
            <pc:sldMk cId="1080375874" sldId="1057"/>
            <ac:picMk id="309" creationId="{AB881D85-0E7F-87E7-52F0-89B2A5C9A3F5}"/>
          </ac:picMkLst>
        </pc:pic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20" creationId="{4E7B8484-FBDD-550B-C89D-D1FB26AB3EF8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23" creationId="{F8753FE2-5D16-01E7-284A-8670C0A2B3E9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32" creationId="{AE3121B1-910C-17CC-6E8F-2E8CFF339B14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33" creationId="{5E34F3DE-D000-4ABC-C16A-087F69D7927A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38" creationId="{5DE4A503-81BB-29AC-30C9-4D3BB7AA344D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39" creationId="{D8784CF5-9E04-DA27-35CC-F78B07438C2B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41" creationId="{F1BCC747-19AE-07FF-0169-AD90D89F5B42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45" creationId="{C7459A8E-A7CE-CBF0-14A7-6767675EF080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54" creationId="{90E7E746-A54F-829C-880E-363EB3419BDD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55" creationId="{E2FFDA59-779F-A128-623A-5BD3AFACE283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59" creationId="{61A35B9E-1D96-EA81-F498-F1334F2CB372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60" creationId="{ADB62673-28C9-8F7D-40C3-D1113489F3A2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62" creationId="{86153A61-8745-2457-2BDE-7CB89A9A23B1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65" creationId="{B89436A1-9651-9B43-E9C0-884B1CFC48A3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74" creationId="{E007C7CF-C010-5555-6E95-6B7B4E740E33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75" creationId="{9427BCA4-A953-623D-04E9-12A5FA5C7A12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79" creationId="{655FF5C8-34B5-F5CD-BF2D-392F2837E8AE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80" creationId="{1499EEDA-9A26-5308-9319-5B89B7FF2969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82" creationId="{C89A05EE-FEE0-C646-491C-A8CF3225AA56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86" creationId="{DA90790E-3691-0FE5-49D1-9E527C9F22DA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23" creationId="{6BFAEB4A-2396-78E5-1164-9F1A46716F09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24" creationId="{593F79C3-7114-5DCB-EC7E-5B1503ABAE04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28" creationId="{ABD68B67-69D5-2A42-0FF9-09A1C47536D5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29" creationId="{73A2AF9B-00E7-1544-867F-6D545FBE2F2E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33" creationId="{71997CFB-5567-6DBF-0C5B-230E5893AE10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34" creationId="{83824467-E8B6-9EE2-B467-71F3005E05C6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43" creationId="{0D628E7E-E780-8E4E-92B5-A122F5FF7474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44" creationId="{8B499D75-5436-5830-AD2B-717A86EA88DE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48" creationId="{A7CAFDB4-28F2-63FD-8759-DCFCB3A27BF5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49" creationId="{11C86AC1-C0B2-79A8-6748-AE6262F15735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58" creationId="{EA7103E9-F3A0-57D2-A390-320EB4C457B4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59" creationId="{780FC46F-2AE9-1CBD-0DF0-939DCEFB2485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60" creationId="{5A9281ED-6047-A899-BD7C-0CD985A478E6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62" creationId="{90713DF1-A8AD-18DB-2B32-49120F5A1BD4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63" creationId="{F5D07291-43D7-1840-8712-721339A41472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64" creationId="{57C39F74-E9E8-CEE6-487B-65C94E321CA5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66" creationId="{638F21D1-91AB-33F6-5DCE-8DD909B32D73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67" creationId="{4B0F238C-C5BC-817D-F15D-66334C73741B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68" creationId="{CC1BF1A9-4464-3E85-662E-CE7ADF7625FD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70" creationId="{E35126D6-D0B2-18A1-1938-8A143C3C341B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71" creationId="{D46C328D-0721-7331-7EF3-AEED19876374}"/>
          </ac:cxnSpMkLst>
        </pc:cxnChg>
        <pc:cxnChg chg="mod">
          <ac:chgData name="Ren Ping Liu" userId="60ce823c-5cb7-4d3e-be0b-034740f7a9f3" providerId="ADAL" clId="{7ED66F3E-A054-BA41-8CF7-75607BC44672}" dt="2022-09-10T00:34:38.921" v="228"/>
          <ac:cxnSpMkLst>
            <pc:docMk/>
            <pc:sldMk cId="1080375874" sldId="1057"/>
            <ac:cxnSpMk id="172" creationId="{390D99A7-04D2-5A3B-6AA0-D4A5397A5AAC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185" creationId="{F60909A9-0057-753F-12CF-C31BA7847952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188" creationId="{AA549CF8-E523-E805-5020-4C59824BC197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197" creationId="{D1B36A90-ADDF-E7FE-FAB4-813C34171A0E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198" creationId="{D583B1FE-968B-0931-C444-7C239193D2D1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02" creationId="{A040CC63-C242-F528-03B6-FF36DC22EABB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03" creationId="{A9563C2F-7180-37CF-ADAD-A24051A56E9B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05" creationId="{E1FAC50B-02BB-4216-E40F-50D4998C6BBD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09" creationId="{D0306393-B39E-1D62-9B2C-2D5B6CB23142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18" creationId="{9645E89A-AE62-6E9C-C274-029616451C0C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19" creationId="{27E6DB31-9134-FC36-63B7-58584A79A309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23" creationId="{3B0A85F6-A42F-6041-D7BE-884BD0D98729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24" creationId="{D6FD7EDF-E054-2CB1-6964-9300888F42AB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26" creationId="{41D86C30-EC08-D5E7-D6AF-D6DD30053AB3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29" creationId="{90FB28F3-CE34-38EC-860F-D65DD073AE2F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38" creationId="{8A858DE4-0FC3-AEE7-B429-DEE9553333DE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39" creationId="{90C69186-47DC-2677-312F-3BAF3B396501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43" creationId="{BA5C3D66-FF75-5F11-A1EF-E874407BA640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44" creationId="{F2F22233-DC15-FC82-1FE2-F61B73B6B3A5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46" creationId="{3A442756-C930-4806-DC2A-82B90D428EF4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50" creationId="{4187363E-8CD2-7C0F-DE1E-F9C2F7A6AF67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59" creationId="{6F724B46-9424-DC75-21E7-A7F849650A30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60" creationId="{FE7D9433-25F2-FA56-B2BE-9FBCBAB83082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64" creationId="{1077A455-4BA7-1B9D-EAC0-48FC578C9096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65" creationId="{71C9F130-26E3-787F-D4B1-E5B84F7C38C0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69" creationId="{2B3BFD70-0973-C7E7-C556-2C69CDD6999A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70" creationId="{AC59C145-6FC3-928C-0536-DF513BA75DB8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79" creationId="{31BB357E-E758-698C-5F1C-63F905EC68EC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80" creationId="{3CE1BFEA-6639-7EE5-D5D9-31E5831DD484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84" creationId="{ABC92198-45E4-AC05-052F-FC6498B49F95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85" creationId="{4CDE35AE-19B3-C0E4-46FE-BB0D29BAE327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94" creationId="{7AD9B0E8-084B-A49A-B037-354DF5D6A8EA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95" creationId="{A2966886-4CF4-639C-00EF-36768A03BB9E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96" creationId="{CF94C0EE-72DB-6087-C25B-1BFD851EDE39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98" creationId="{66DABA49-A43D-C52F-EC22-ACE2D43E3196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299" creationId="{453E2F54-52FA-D083-3F5D-1A4E38275202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300" creationId="{02264FAB-CF7D-1E0D-9608-25EBE610A9A3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302" creationId="{54E8E94E-A297-F7A8-8BBC-B8EB925C0405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303" creationId="{4FA3090B-60C0-5A67-D3F8-F208D05AFE4C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304" creationId="{8FEBA543-AFE2-98B9-DFE8-8959C0F85246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306" creationId="{2027941B-7F06-5A35-B75D-E14D611241E5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307" creationId="{96510774-165B-CAD8-0D2B-95AA85B06385}"/>
          </ac:cxnSpMkLst>
        </pc:cxnChg>
        <pc:cxnChg chg="mod">
          <ac:chgData name="Ren Ping Liu" userId="60ce823c-5cb7-4d3e-be0b-034740f7a9f3" providerId="ADAL" clId="{7ED66F3E-A054-BA41-8CF7-75607BC44672}" dt="2022-09-10T00:35:28.186" v="230"/>
          <ac:cxnSpMkLst>
            <pc:docMk/>
            <pc:sldMk cId="1080375874" sldId="1057"/>
            <ac:cxnSpMk id="308" creationId="{428D2DB0-9EDC-7DBB-529C-D112461D4150}"/>
          </ac:cxnSpMkLst>
        </pc:cxnChg>
      </pc:sldChg>
      <pc:sldChg chg="addSp modSp modAnim">
        <pc:chgData name="Ren Ping Liu" userId="60ce823c-5cb7-4d3e-be0b-034740f7a9f3" providerId="ADAL" clId="{7ED66F3E-A054-BA41-8CF7-75607BC44672}" dt="2022-09-10T00:39:16.026" v="243" actId="167"/>
        <pc:sldMkLst>
          <pc:docMk/>
          <pc:sldMk cId="827209832" sldId="1058"/>
        </pc:sldMkLst>
        <pc:picChg chg="add mod">
          <ac:chgData name="Ren Ping Liu" userId="60ce823c-5cb7-4d3e-be0b-034740f7a9f3" providerId="ADAL" clId="{7ED66F3E-A054-BA41-8CF7-75607BC44672}" dt="2022-09-10T00:39:16.026" v="243" actId="167"/>
          <ac:picMkLst>
            <pc:docMk/>
            <pc:sldMk cId="827209832" sldId="1058"/>
            <ac:picMk id="3" creationId="{E24E50B3-A1CC-E459-B450-49974997CC28}"/>
          </ac:picMkLst>
        </pc:picChg>
      </pc:sldChg>
      <pc:sldChg chg="addSp modSp del mod">
        <pc:chgData name="Ren Ping Liu" userId="60ce823c-5cb7-4d3e-be0b-034740f7a9f3" providerId="ADAL" clId="{7ED66F3E-A054-BA41-8CF7-75607BC44672}" dt="2022-09-10T21:22:10.925" v="592" actId="2696"/>
        <pc:sldMkLst>
          <pc:docMk/>
          <pc:sldMk cId="1722737054" sldId="1069"/>
        </pc:sldMkLst>
        <pc:spChg chg="add mod">
          <ac:chgData name="Ren Ping Liu" userId="60ce823c-5cb7-4d3e-be0b-034740f7a9f3" providerId="ADAL" clId="{7ED66F3E-A054-BA41-8CF7-75607BC44672}" dt="2022-09-10T21:17:34.610" v="566" actId="1076"/>
          <ac:spMkLst>
            <pc:docMk/>
            <pc:sldMk cId="1722737054" sldId="1069"/>
            <ac:spMk id="2" creationId="{B6024934-0BE2-471A-F3F4-F96A66A63082}"/>
          </ac:spMkLst>
        </pc:spChg>
        <pc:spChg chg="mod">
          <ac:chgData name="Ren Ping Liu" userId="60ce823c-5cb7-4d3e-be0b-034740f7a9f3" providerId="ADAL" clId="{7ED66F3E-A054-BA41-8CF7-75607BC44672}" dt="2022-09-10T21:17:20.651" v="564" actId="14100"/>
          <ac:spMkLst>
            <pc:docMk/>
            <pc:sldMk cId="1722737054" sldId="1069"/>
            <ac:spMk id="142" creationId="{913FC5A4-1E19-7B47-9F20-2A2FD0E7A215}"/>
          </ac:spMkLst>
        </pc:spChg>
      </pc:sldChg>
      <pc:sldChg chg="addSp modSp mod modAnim">
        <pc:chgData name="Ren Ping Liu" userId="60ce823c-5cb7-4d3e-be0b-034740f7a9f3" providerId="ADAL" clId="{7ED66F3E-A054-BA41-8CF7-75607BC44672}" dt="2022-09-10T21:25:01.596" v="635"/>
        <pc:sldMkLst>
          <pc:docMk/>
          <pc:sldMk cId="3508388316" sldId="1073"/>
        </pc:sldMkLst>
        <pc:spChg chg="add mod">
          <ac:chgData name="Ren Ping Liu" userId="60ce823c-5cb7-4d3e-be0b-034740f7a9f3" providerId="ADAL" clId="{7ED66F3E-A054-BA41-8CF7-75607BC44672}" dt="2022-09-10T21:24:50.918" v="634" actId="14100"/>
          <ac:spMkLst>
            <pc:docMk/>
            <pc:sldMk cId="3508388316" sldId="1073"/>
            <ac:spMk id="5" creationId="{FB8BE264-AAB9-7B76-E98B-4FDAE23EC6E0}"/>
          </ac:spMkLst>
        </pc:spChg>
      </pc:sldChg>
      <pc:sldChg chg="addSp delSp modSp mod delAnim modAnim">
        <pc:chgData name="Ren Ping Liu" userId="60ce823c-5cb7-4d3e-be0b-034740f7a9f3" providerId="ADAL" clId="{7ED66F3E-A054-BA41-8CF7-75607BC44672}" dt="2022-09-10T21:28:20.265" v="691" actId="14100"/>
        <pc:sldMkLst>
          <pc:docMk/>
          <pc:sldMk cId="3023538462" sldId="1074"/>
        </pc:sldMkLst>
        <pc:spChg chg="add mod">
          <ac:chgData name="Ren Ping Liu" userId="60ce823c-5cb7-4d3e-be0b-034740f7a9f3" providerId="ADAL" clId="{7ED66F3E-A054-BA41-8CF7-75607BC44672}" dt="2022-09-10T21:28:20.265" v="691" actId="14100"/>
          <ac:spMkLst>
            <pc:docMk/>
            <pc:sldMk cId="3023538462" sldId="1074"/>
            <ac:spMk id="4" creationId="{65C3F75E-5FC1-CD49-6AA8-BBC9D5B97167}"/>
          </ac:spMkLst>
        </pc:spChg>
        <pc:spChg chg="del mod">
          <ac:chgData name="Ren Ping Liu" userId="60ce823c-5cb7-4d3e-be0b-034740f7a9f3" providerId="ADAL" clId="{7ED66F3E-A054-BA41-8CF7-75607BC44672}" dt="2022-09-10T21:26:08.044" v="662" actId="478"/>
          <ac:spMkLst>
            <pc:docMk/>
            <pc:sldMk cId="3023538462" sldId="1074"/>
            <ac:spMk id="65" creationId="{A23955B7-5FAC-0B46-B4BB-8F2D3BFCDF21}"/>
          </ac:spMkLst>
        </pc:spChg>
      </pc:sldChg>
      <pc:sldChg chg="delSp modAnim">
        <pc:chgData name="Ren Ping Liu" userId="60ce823c-5cb7-4d3e-be0b-034740f7a9f3" providerId="ADAL" clId="{7ED66F3E-A054-BA41-8CF7-75607BC44672}" dt="2022-09-10T01:06:38.224" v="278" actId="21"/>
        <pc:sldMkLst>
          <pc:docMk/>
          <pc:sldMk cId="3996106778" sldId="1078"/>
        </pc:sldMkLst>
        <pc:grpChg chg="del">
          <ac:chgData name="Ren Ping Liu" userId="60ce823c-5cb7-4d3e-be0b-034740f7a9f3" providerId="ADAL" clId="{7ED66F3E-A054-BA41-8CF7-75607BC44672}" dt="2022-09-10T01:06:38.224" v="278" actId="21"/>
          <ac:grpSpMkLst>
            <pc:docMk/>
            <pc:sldMk cId="3996106778" sldId="1078"/>
            <ac:grpSpMk id="6" creationId="{10A5FB9C-8877-CF48-9B4B-0001510B0996}"/>
          </ac:grpSpMkLst>
        </pc:grpChg>
      </pc:sldChg>
      <pc:sldChg chg="modSp mod">
        <pc:chgData name="Ren Ping Liu" userId="60ce823c-5cb7-4d3e-be0b-034740f7a9f3" providerId="ADAL" clId="{7ED66F3E-A054-BA41-8CF7-75607BC44672}" dt="2022-09-10T23:33:36.336" v="713" actId="403"/>
        <pc:sldMkLst>
          <pc:docMk/>
          <pc:sldMk cId="3910256167" sldId="1081"/>
        </pc:sldMkLst>
        <pc:spChg chg="mod">
          <ac:chgData name="Ren Ping Liu" userId="60ce823c-5cb7-4d3e-be0b-034740f7a9f3" providerId="ADAL" clId="{7ED66F3E-A054-BA41-8CF7-75607BC44672}" dt="2022-09-10T23:33:36.336" v="713" actId="403"/>
          <ac:spMkLst>
            <pc:docMk/>
            <pc:sldMk cId="3910256167" sldId="1081"/>
            <ac:spMk id="2" creationId="{19673C0F-EEA6-3549-BFCE-D83173D8EA3B}"/>
          </ac:spMkLst>
        </pc:spChg>
      </pc:sldChg>
      <pc:sldChg chg="delSp add modAnim">
        <pc:chgData name="Ren Ping Liu" userId="60ce823c-5cb7-4d3e-be0b-034740f7a9f3" providerId="ADAL" clId="{7ED66F3E-A054-BA41-8CF7-75607BC44672}" dt="2022-09-10T23:38:13.139" v="717"/>
        <pc:sldMkLst>
          <pc:docMk/>
          <pc:sldMk cId="3649376434" sldId="1082"/>
        </pc:sldMkLst>
        <pc:spChg chg="del">
          <ac:chgData name="Ren Ping Liu" userId="60ce823c-5cb7-4d3e-be0b-034740f7a9f3" providerId="ADAL" clId="{7ED66F3E-A054-BA41-8CF7-75607BC44672}" dt="2022-09-10T23:37:28.094" v="714" actId="478"/>
          <ac:spMkLst>
            <pc:docMk/>
            <pc:sldMk cId="3649376434" sldId="1082"/>
            <ac:spMk id="128" creationId="{09A41BCF-31EA-6747-9E6D-B126CC7538E3}"/>
          </ac:spMkLst>
        </pc:spChg>
      </pc:sldChg>
      <pc:sldChg chg="add">
        <pc:chgData name="Ren Ping Liu" userId="60ce823c-5cb7-4d3e-be0b-034740f7a9f3" providerId="ADAL" clId="{7ED66F3E-A054-BA41-8CF7-75607BC44672}" dt="2022-09-10T01:17:34.365" v="292"/>
        <pc:sldMkLst>
          <pc:docMk/>
          <pc:sldMk cId="719988051" sldId="1083"/>
        </pc:sldMkLst>
      </pc:sldChg>
      <pc:sldChg chg="add">
        <pc:chgData name="Ren Ping Liu" userId="60ce823c-5cb7-4d3e-be0b-034740f7a9f3" providerId="ADAL" clId="{7ED66F3E-A054-BA41-8CF7-75607BC44672}" dt="2022-09-10T01:17:34.365" v="292"/>
        <pc:sldMkLst>
          <pc:docMk/>
          <pc:sldMk cId="3897310334" sldId="1084"/>
        </pc:sldMkLst>
      </pc:sldChg>
      <pc:sldChg chg="add">
        <pc:chgData name="Ren Ping Liu" userId="60ce823c-5cb7-4d3e-be0b-034740f7a9f3" providerId="ADAL" clId="{7ED66F3E-A054-BA41-8CF7-75607BC44672}" dt="2022-09-10T01:17:34.365" v="292"/>
        <pc:sldMkLst>
          <pc:docMk/>
          <pc:sldMk cId="943649641" sldId="1085"/>
        </pc:sldMkLst>
      </pc:sldChg>
      <pc:sldChg chg="add">
        <pc:chgData name="Ren Ping Liu" userId="60ce823c-5cb7-4d3e-be0b-034740f7a9f3" providerId="ADAL" clId="{7ED66F3E-A054-BA41-8CF7-75607BC44672}" dt="2022-09-10T01:17:34.365" v="292"/>
        <pc:sldMkLst>
          <pc:docMk/>
          <pc:sldMk cId="157376832" sldId="1086"/>
        </pc:sldMkLst>
      </pc:sldChg>
      <pc:sldChg chg="modSp mod">
        <pc:chgData name="Ren Ping Liu" userId="60ce823c-5cb7-4d3e-be0b-034740f7a9f3" providerId="ADAL" clId="{7ED66F3E-A054-BA41-8CF7-75607BC44672}" dt="2022-09-10T21:08:07.389" v="559" actId="12"/>
        <pc:sldMkLst>
          <pc:docMk/>
          <pc:sldMk cId="789343613" sldId="1196"/>
        </pc:sldMkLst>
        <pc:spChg chg="mod">
          <ac:chgData name="Ren Ping Liu" userId="60ce823c-5cb7-4d3e-be0b-034740f7a9f3" providerId="ADAL" clId="{7ED66F3E-A054-BA41-8CF7-75607BC44672}" dt="2022-09-10T21:08:07.389" v="559" actId="12"/>
          <ac:spMkLst>
            <pc:docMk/>
            <pc:sldMk cId="789343613" sldId="1196"/>
            <ac:spMk id="28" creationId="{828EFD12-C61D-5143-AE81-9D893932CA81}"/>
          </ac:spMkLst>
        </pc:spChg>
      </pc:sldChg>
      <pc:sldChg chg="addSp modSp">
        <pc:chgData name="Ren Ping Liu" userId="60ce823c-5cb7-4d3e-be0b-034740f7a9f3" providerId="ADAL" clId="{7ED66F3E-A054-BA41-8CF7-75607BC44672}" dt="2022-09-10T00:54:28.142" v="250" actId="208"/>
        <pc:sldMkLst>
          <pc:docMk/>
          <pc:sldMk cId="3040441851" sldId="1203"/>
        </pc:sldMkLst>
        <pc:spChg chg="add mod">
          <ac:chgData name="Ren Ping Liu" userId="60ce823c-5cb7-4d3e-be0b-034740f7a9f3" providerId="ADAL" clId="{7ED66F3E-A054-BA41-8CF7-75607BC44672}" dt="2022-09-10T00:54:28.142" v="250" actId="208"/>
          <ac:spMkLst>
            <pc:docMk/>
            <pc:sldMk cId="3040441851" sldId="1203"/>
            <ac:spMk id="5" creationId="{7F7FE05D-00DD-70A8-0FA3-69759425ECCF}"/>
          </ac:spMkLst>
        </pc:spChg>
      </pc:sldChg>
      <pc:sldChg chg="addSp delSp modSp mod delAnim modAnim">
        <pc:chgData name="Ren Ping Liu" userId="60ce823c-5cb7-4d3e-be0b-034740f7a9f3" providerId="ADAL" clId="{7ED66F3E-A054-BA41-8CF7-75607BC44672}" dt="2022-09-10T21:29:01.303" v="692" actId="478"/>
        <pc:sldMkLst>
          <pc:docMk/>
          <pc:sldMk cId="3298687776" sldId="1205"/>
        </pc:sldMkLst>
        <pc:spChg chg="add mod">
          <ac:chgData name="Ren Ping Liu" userId="60ce823c-5cb7-4d3e-be0b-034740f7a9f3" providerId="ADAL" clId="{7ED66F3E-A054-BA41-8CF7-75607BC44672}" dt="2022-09-10T21:28:10.798" v="689" actId="14100"/>
          <ac:spMkLst>
            <pc:docMk/>
            <pc:sldMk cId="3298687776" sldId="1205"/>
            <ac:spMk id="5" creationId="{215B7FFD-3D03-66EE-18B8-0128C1DBA479}"/>
          </ac:spMkLst>
        </pc:spChg>
        <pc:spChg chg="del">
          <ac:chgData name="Ren Ping Liu" userId="60ce823c-5cb7-4d3e-be0b-034740f7a9f3" providerId="ADAL" clId="{7ED66F3E-A054-BA41-8CF7-75607BC44672}" dt="2022-09-10T21:29:01.303" v="692" actId="478"/>
          <ac:spMkLst>
            <pc:docMk/>
            <pc:sldMk cId="3298687776" sldId="1205"/>
            <ac:spMk id="84" creationId="{F806C7A9-BD4B-9246-8A3F-A81675F94EC0}"/>
          </ac:spMkLst>
        </pc:spChg>
      </pc:sldChg>
      <pc:sldChg chg="modSp add mod">
        <pc:chgData name="Ren Ping Liu" userId="60ce823c-5cb7-4d3e-be0b-034740f7a9f3" providerId="ADAL" clId="{7ED66F3E-A054-BA41-8CF7-75607BC44672}" dt="2022-09-11T00:15:06.039" v="746" actId="20577"/>
        <pc:sldMkLst>
          <pc:docMk/>
          <pc:sldMk cId="34300218" sldId="1222"/>
        </pc:sldMkLst>
        <pc:spChg chg="mod">
          <ac:chgData name="Ren Ping Liu" userId="60ce823c-5cb7-4d3e-be0b-034740f7a9f3" providerId="ADAL" clId="{7ED66F3E-A054-BA41-8CF7-75607BC44672}" dt="2022-09-10T01:22:14.843" v="345" actId="5793"/>
          <ac:spMkLst>
            <pc:docMk/>
            <pc:sldMk cId="34300218" sldId="1222"/>
            <ac:spMk id="9" creationId="{DF52E7CF-0B27-B84A-AE5F-92AE89A1B627}"/>
          </ac:spMkLst>
        </pc:spChg>
        <pc:spChg chg="mod">
          <ac:chgData name="Ren Ping Liu" userId="60ce823c-5cb7-4d3e-be0b-034740f7a9f3" providerId="ADAL" clId="{7ED66F3E-A054-BA41-8CF7-75607BC44672}" dt="2022-09-11T00:15:06.039" v="746" actId="20577"/>
          <ac:spMkLst>
            <pc:docMk/>
            <pc:sldMk cId="34300218" sldId="1222"/>
            <ac:spMk id="12" creationId="{25962D49-A951-884B-9AB5-9ECA0D3E32A1}"/>
          </ac:spMkLst>
        </pc:spChg>
        <pc:spChg chg="mod">
          <ac:chgData name="Ren Ping Liu" userId="60ce823c-5cb7-4d3e-be0b-034740f7a9f3" providerId="ADAL" clId="{7ED66F3E-A054-BA41-8CF7-75607BC44672}" dt="2022-09-10T01:22:29.175" v="364" actId="20577"/>
          <ac:spMkLst>
            <pc:docMk/>
            <pc:sldMk cId="34300218" sldId="1222"/>
            <ac:spMk id="14" creationId="{AFD26210-0B8F-6840-94A8-5EF7ABB7BA26}"/>
          </ac:spMkLst>
        </pc:spChg>
        <pc:spChg chg="mod">
          <ac:chgData name="Ren Ping Liu" userId="60ce823c-5cb7-4d3e-be0b-034740f7a9f3" providerId="ADAL" clId="{7ED66F3E-A054-BA41-8CF7-75607BC44672}" dt="2022-09-10T01:22:58.178" v="373" actId="207"/>
          <ac:spMkLst>
            <pc:docMk/>
            <pc:sldMk cId="34300218" sldId="1222"/>
            <ac:spMk id="126979" creationId="{BF0FC231-5B18-384F-A136-81278E028E1F}"/>
          </ac:spMkLst>
        </pc:spChg>
      </pc:sldChg>
      <pc:sldChg chg="addSp delSp modSp mod modAnim">
        <pc:chgData name="Ren Ping Liu" userId="60ce823c-5cb7-4d3e-be0b-034740f7a9f3" providerId="ADAL" clId="{7ED66F3E-A054-BA41-8CF7-75607BC44672}" dt="2022-09-10T23:23:41.978" v="698"/>
        <pc:sldMkLst>
          <pc:docMk/>
          <pc:sldMk cId="1074726664" sldId="1229"/>
        </pc:sldMkLst>
        <pc:spChg chg="add mod">
          <ac:chgData name="Ren Ping Liu" userId="60ce823c-5cb7-4d3e-be0b-034740f7a9f3" providerId="ADAL" clId="{7ED66F3E-A054-BA41-8CF7-75607BC44672}" dt="2022-09-10T01:07:34.384" v="283" actId="14100"/>
          <ac:spMkLst>
            <pc:docMk/>
            <pc:sldMk cId="1074726664" sldId="1229"/>
            <ac:spMk id="4" creationId="{5265296F-EAF3-9415-BF3E-01C24342E3C5}"/>
          </ac:spMkLst>
        </pc:spChg>
        <pc:spChg chg="add mod">
          <ac:chgData name="Ren Ping Liu" userId="60ce823c-5cb7-4d3e-be0b-034740f7a9f3" providerId="ADAL" clId="{7ED66F3E-A054-BA41-8CF7-75607BC44672}" dt="2022-09-10T01:07:19.382" v="282" actId="14100"/>
          <ac:spMkLst>
            <pc:docMk/>
            <pc:sldMk cId="1074726664" sldId="1229"/>
            <ac:spMk id="7" creationId="{A2B9737D-6115-F427-A201-A1577C139F0A}"/>
          </ac:spMkLst>
        </pc:spChg>
        <pc:spChg chg="add mod">
          <ac:chgData name="Ren Ping Liu" userId="60ce823c-5cb7-4d3e-be0b-034740f7a9f3" providerId="ADAL" clId="{7ED66F3E-A054-BA41-8CF7-75607BC44672}" dt="2022-09-10T01:06:29.033" v="277" actId="1076"/>
          <ac:spMkLst>
            <pc:docMk/>
            <pc:sldMk cId="1074726664" sldId="1229"/>
            <ac:spMk id="8" creationId="{42809E03-4E82-819B-D013-B0A55D6427AC}"/>
          </ac:spMkLst>
        </pc:spChg>
        <pc:spChg chg="mod">
          <ac:chgData name="Ren Ping Liu" userId="60ce823c-5cb7-4d3e-be0b-034740f7a9f3" providerId="ADAL" clId="{7ED66F3E-A054-BA41-8CF7-75607BC44672}" dt="2022-09-10T01:07:05.741" v="281" actId="1076"/>
          <ac:spMkLst>
            <pc:docMk/>
            <pc:sldMk cId="1074726664" sldId="1229"/>
            <ac:spMk id="10" creationId="{266B8A1A-FB38-7AA7-8F10-9B4ECDE38AAA}"/>
          </ac:spMkLst>
        </pc:spChg>
        <pc:spChg chg="mod">
          <ac:chgData name="Ren Ping Liu" userId="60ce823c-5cb7-4d3e-be0b-034740f7a9f3" providerId="ADAL" clId="{7ED66F3E-A054-BA41-8CF7-75607BC44672}" dt="2022-09-10T01:07:05.741" v="281" actId="1076"/>
          <ac:spMkLst>
            <pc:docMk/>
            <pc:sldMk cId="1074726664" sldId="1229"/>
            <ac:spMk id="11" creationId="{579AC2FA-3AD9-6DE4-5425-13AAFEDADCDA}"/>
          </ac:spMkLst>
        </pc:spChg>
        <pc:spChg chg="mod">
          <ac:chgData name="Ren Ping Liu" userId="60ce823c-5cb7-4d3e-be0b-034740f7a9f3" providerId="ADAL" clId="{7ED66F3E-A054-BA41-8CF7-75607BC44672}" dt="2022-09-10T01:07:05.741" v="281" actId="1076"/>
          <ac:spMkLst>
            <pc:docMk/>
            <pc:sldMk cId="1074726664" sldId="1229"/>
            <ac:spMk id="12" creationId="{576B1CA1-A95B-AD55-6158-34EE942C5B74}"/>
          </ac:spMkLst>
        </pc:spChg>
        <pc:grpChg chg="del">
          <ac:chgData name="Ren Ping Liu" userId="60ce823c-5cb7-4d3e-be0b-034740f7a9f3" providerId="ADAL" clId="{7ED66F3E-A054-BA41-8CF7-75607BC44672}" dt="2022-09-10T23:22:54.039" v="694" actId="478"/>
          <ac:grpSpMkLst>
            <pc:docMk/>
            <pc:sldMk cId="1074726664" sldId="1229"/>
            <ac:grpSpMk id="6" creationId="{10A5FB9C-8877-CF48-9B4B-0001510B0996}"/>
          </ac:grpSpMkLst>
        </pc:grpChg>
        <pc:grpChg chg="add mod">
          <ac:chgData name="Ren Ping Liu" userId="60ce823c-5cb7-4d3e-be0b-034740f7a9f3" providerId="ADAL" clId="{7ED66F3E-A054-BA41-8CF7-75607BC44672}" dt="2022-09-10T01:07:05.741" v="281" actId="1076"/>
          <ac:grpSpMkLst>
            <pc:docMk/>
            <pc:sldMk cId="1074726664" sldId="1229"/>
            <ac:grpSpMk id="9" creationId="{C3F373CF-371B-4354-ED23-DCEFECF9752C}"/>
          </ac:grpSpMkLst>
        </pc:grpChg>
        <pc:grpChg chg="add">
          <ac:chgData name="Ren Ping Liu" userId="60ce823c-5cb7-4d3e-be0b-034740f7a9f3" providerId="ADAL" clId="{7ED66F3E-A054-BA41-8CF7-75607BC44672}" dt="2022-09-10T01:08:34.174" v="284" actId="164"/>
          <ac:grpSpMkLst>
            <pc:docMk/>
            <pc:sldMk cId="1074726664" sldId="1229"/>
            <ac:grpSpMk id="13" creationId="{76E0D4E3-5BB8-BA64-1F5F-8837394330DA}"/>
          </ac:grpSpMkLst>
        </pc:grpChg>
        <pc:grpChg chg="del">
          <ac:chgData name="Ren Ping Liu" userId="60ce823c-5cb7-4d3e-be0b-034740f7a9f3" providerId="ADAL" clId="{7ED66F3E-A054-BA41-8CF7-75607BC44672}" dt="2022-09-10T23:22:58.292" v="695" actId="478"/>
          <ac:grpSpMkLst>
            <pc:docMk/>
            <pc:sldMk cId="1074726664" sldId="1229"/>
            <ac:grpSpMk id="173" creationId="{F3E5E860-E3FA-1043-A7CA-31E59409DB3B}"/>
          </ac:grpSpMkLst>
        </pc:grpChg>
      </pc:sldChg>
      <pc:sldChg chg="add">
        <pc:chgData name="Ren Ping Liu" userId="60ce823c-5cb7-4d3e-be0b-034740f7a9f3" providerId="ADAL" clId="{7ED66F3E-A054-BA41-8CF7-75607BC44672}" dt="2022-09-10T01:17:34.365" v="292"/>
        <pc:sldMkLst>
          <pc:docMk/>
          <pc:sldMk cId="1027597326" sldId="1233"/>
        </pc:sldMkLst>
      </pc:sldChg>
      <pc:sldChg chg="del">
        <pc:chgData name="Ren Ping Liu" userId="60ce823c-5cb7-4d3e-be0b-034740f7a9f3" providerId="ADAL" clId="{7ED66F3E-A054-BA41-8CF7-75607BC44672}" dt="2022-09-09T20:49:47.062" v="0" actId="2696"/>
        <pc:sldMkLst>
          <pc:docMk/>
          <pc:sldMk cId="1954732562" sldId="1233"/>
        </pc:sldMkLst>
      </pc:sldChg>
      <pc:sldChg chg="add">
        <pc:chgData name="Ren Ping Liu" userId="60ce823c-5cb7-4d3e-be0b-034740f7a9f3" providerId="ADAL" clId="{7ED66F3E-A054-BA41-8CF7-75607BC44672}" dt="2022-09-10T01:19:56.568" v="293"/>
        <pc:sldMkLst>
          <pc:docMk/>
          <pc:sldMk cId="2694687469" sldId="1236"/>
        </pc:sldMkLst>
      </pc:sldChg>
      <pc:sldChg chg="add">
        <pc:chgData name="Ren Ping Liu" userId="60ce823c-5cb7-4d3e-be0b-034740f7a9f3" providerId="ADAL" clId="{7ED66F3E-A054-BA41-8CF7-75607BC44672}" dt="2022-09-10T01:20:10.330" v="294"/>
        <pc:sldMkLst>
          <pc:docMk/>
          <pc:sldMk cId="2489059933" sldId="1237"/>
        </pc:sldMkLst>
      </pc:sldChg>
      <pc:sldChg chg="modSp new mod">
        <pc:chgData name="Ren Ping Liu" userId="60ce823c-5cb7-4d3e-be0b-034740f7a9f3" providerId="ADAL" clId="{7ED66F3E-A054-BA41-8CF7-75607BC44672}" dt="2022-09-11T00:20:25.649" v="759" actId="20577"/>
        <pc:sldMkLst>
          <pc:docMk/>
          <pc:sldMk cId="4285112222" sldId="1238"/>
        </pc:sldMkLst>
        <pc:spChg chg="mod">
          <ac:chgData name="Ren Ping Liu" userId="60ce823c-5cb7-4d3e-be0b-034740f7a9f3" providerId="ADAL" clId="{7ED66F3E-A054-BA41-8CF7-75607BC44672}" dt="2022-09-11T00:20:25.649" v="759" actId="20577"/>
          <ac:spMkLst>
            <pc:docMk/>
            <pc:sldMk cId="4285112222" sldId="1238"/>
            <ac:spMk id="2" creationId="{DE777062-1DC0-D8D9-F2D1-38586773C276}"/>
          </ac:spMkLst>
        </pc:spChg>
        <pc:spChg chg="mod">
          <ac:chgData name="Ren Ping Liu" userId="60ce823c-5cb7-4d3e-be0b-034740f7a9f3" providerId="ADAL" clId="{7ED66F3E-A054-BA41-8CF7-75607BC44672}" dt="2022-09-10T01:23:29.825" v="409" actId="20577"/>
          <ac:spMkLst>
            <pc:docMk/>
            <pc:sldMk cId="4285112222" sldId="1238"/>
            <ac:spMk id="3" creationId="{250BD52A-70F3-CC9A-F872-E3E47BAECC98}"/>
          </ac:spMkLst>
        </pc:spChg>
      </pc:sldChg>
      <pc:sldChg chg="modSp add mod modAnim">
        <pc:chgData name="Ren Ping Liu" userId="60ce823c-5cb7-4d3e-be0b-034740f7a9f3" providerId="ADAL" clId="{7ED66F3E-A054-BA41-8CF7-75607BC44672}" dt="2022-09-10T21:21:11.072" v="591"/>
        <pc:sldMkLst>
          <pc:docMk/>
          <pc:sldMk cId="3516725727" sldId="1239"/>
        </pc:sldMkLst>
        <pc:spChg chg="mod">
          <ac:chgData name="Ren Ping Liu" userId="60ce823c-5cb7-4d3e-be0b-034740f7a9f3" providerId="ADAL" clId="{7ED66F3E-A054-BA41-8CF7-75607BC44672}" dt="2022-09-10T21:20:04.919" v="585" actId="1076"/>
          <ac:spMkLst>
            <pc:docMk/>
            <pc:sldMk cId="3516725727" sldId="1239"/>
            <ac:spMk id="2" creationId="{B6024934-0BE2-471A-F3F4-F96A66A63082}"/>
          </ac:spMkLst>
        </pc:spChg>
        <pc:spChg chg="mod">
          <ac:chgData name="Ren Ping Liu" userId="60ce823c-5cb7-4d3e-be0b-034740f7a9f3" providerId="ADAL" clId="{7ED66F3E-A054-BA41-8CF7-75607BC44672}" dt="2022-09-10T21:19:13.660" v="576" actId="27636"/>
          <ac:spMkLst>
            <pc:docMk/>
            <pc:sldMk cId="3516725727" sldId="1239"/>
            <ac:spMk id="142" creationId="{913FC5A4-1E19-7B47-9F20-2A2FD0E7A215}"/>
          </ac:spMkLst>
        </pc:spChg>
        <pc:spChg chg="mod">
          <ac:chgData name="Ren Ping Liu" userId="60ce823c-5cb7-4d3e-be0b-034740f7a9f3" providerId="ADAL" clId="{7ED66F3E-A054-BA41-8CF7-75607BC44672}" dt="2022-09-10T21:19:33.486" v="578" actId="1076"/>
          <ac:spMkLst>
            <pc:docMk/>
            <pc:sldMk cId="3516725727" sldId="1239"/>
            <ac:spMk id="191" creationId="{655E40F4-C569-5647-83A5-4E4AC0D12CE4}"/>
          </ac:spMkLst>
        </pc:spChg>
        <pc:grpChg chg="mod">
          <ac:chgData name="Ren Ping Liu" userId="60ce823c-5cb7-4d3e-be0b-034740f7a9f3" providerId="ADAL" clId="{7ED66F3E-A054-BA41-8CF7-75607BC44672}" dt="2022-09-10T21:20:17.053" v="586" actId="1076"/>
          <ac:grpSpMkLst>
            <pc:docMk/>
            <pc:sldMk cId="3516725727" sldId="1239"/>
            <ac:grpSpMk id="14" creationId="{CEACDE6A-9FE9-BD4D-9835-19E2A389BF2D}"/>
          </ac:grpSpMkLst>
        </pc:grpChg>
        <pc:grpChg chg="mod">
          <ac:chgData name="Ren Ping Liu" userId="60ce823c-5cb7-4d3e-be0b-034740f7a9f3" providerId="ADAL" clId="{7ED66F3E-A054-BA41-8CF7-75607BC44672}" dt="2022-09-10T21:19:41.586" v="579" actId="1076"/>
          <ac:grpSpMkLst>
            <pc:docMk/>
            <pc:sldMk cId="3516725727" sldId="1239"/>
            <ac:grpSpMk id="15" creationId="{F388476A-12F9-364B-B461-B0624DF38E97}"/>
          </ac:grpSpMkLst>
        </pc:grpChg>
      </pc:sldChg>
      <pc:sldChg chg="delSp modSp add mod modAnim">
        <pc:chgData name="Ren Ping Liu" userId="60ce823c-5cb7-4d3e-be0b-034740f7a9f3" providerId="ADAL" clId="{7ED66F3E-A054-BA41-8CF7-75607BC44672}" dt="2022-09-10T23:28:17.582" v="704" actId="20577"/>
        <pc:sldMkLst>
          <pc:docMk/>
          <pc:sldMk cId="3107367182" sldId="1240"/>
        </pc:sldMkLst>
        <pc:spChg chg="mod">
          <ac:chgData name="Ren Ping Liu" userId="60ce823c-5cb7-4d3e-be0b-034740f7a9f3" providerId="ADAL" clId="{7ED66F3E-A054-BA41-8CF7-75607BC44672}" dt="2022-09-10T23:28:17.582" v="704" actId="20577"/>
          <ac:spMkLst>
            <pc:docMk/>
            <pc:sldMk cId="3107367182" sldId="1240"/>
            <ac:spMk id="3" creationId="{E6236E45-D353-3946-A538-2B64275829F3}"/>
          </ac:spMkLst>
        </pc:spChg>
        <pc:grpChg chg="del">
          <ac:chgData name="Ren Ping Liu" userId="60ce823c-5cb7-4d3e-be0b-034740f7a9f3" providerId="ADAL" clId="{7ED66F3E-A054-BA41-8CF7-75607BC44672}" dt="2022-09-10T23:23:06.715" v="697" actId="478"/>
          <ac:grpSpMkLst>
            <pc:docMk/>
            <pc:sldMk cId="3107367182" sldId="1240"/>
            <ac:grpSpMk id="9" creationId="{C3F373CF-371B-4354-ED23-DCEFECF9752C}"/>
          </ac:grpSpMkLst>
        </pc:grpChg>
        <pc:grpChg chg="del">
          <ac:chgData name="Ren Ping Liu" userId="60ce823c-5cb7-4d3e-be0b-034740f7a9f3" providerId="ADAL" clId="{7ED66F3E-A054-BA41-8CF7-75607BC44672}" dt="2022-09-10T23:23:04.651" v="696" actId="478"/>
          <ac:grpSpMkLst>
            <pc:docMk/>
            <pc:sldMk cId="3107367182" sldId="1240"/>
            <ac:grpSpMk id="13" creationId="{76E0D4E3-5BB8-BA64-1F5F-8837394330DA}"/>
          </ac:grpSpMkLst>
        </pc:grpChg>
      </pc:sldChg>
      <pc:sldChg chg="modSp add mod">
        <pc:chgData name="Ren Ping Liu" userId="60ce823c-5cb7-4d3e-be0b-034740f7a9f3" providerId="ADAL" clId="{7ED66F3E-A054-BA41-8CF7-75607BC44672}" dt="2022-09-10T23:31:56.926" v="706" actId="207"/>
        <pc:sldMkLst>
          <pc:docMk/>
          <pc:sldMk cId="2814104249" sldId="1241"/>
        </pc:sldMkLst>
        <pc:spChg chg="mod">
          <ac:chgData name="Ren Ping Liu" userId="60ce823c-5cb7-4d3e-be0b-034740f7a9f3" providerId="ADAL" clId="{7ED66F3E-A054-BA41-8CF7-75607BC44672}" dt="2022-09-10T23:31:56.926" v="706" actId="207"/>
          <ac:spMkLst>
            <pc:docMk/>
            <pc:sldMk cId="2814104249" sldId="1241"/>
            <ac:spMk id="9" creationId="{55AB9D8D-7F05-094B-8DA6-3095A7A7A0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Version History</a:t>
            </a:r>
          </a:p>
          <a:p>
            <a:endParaRPr lang="en-US"/>
          </a:p>
          <a:p>
            <a:r>
              <a:rPr lang="en-US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 slides updated to 8</a:t>
            </a:r>
            <a:r>
              <a:rPr lang="en-US" baseline="30000"/>
              <a:t>th</a:t>
            </a:r>
            <a:r>
              <a:rPr lang="en-US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added new  8</a:t>
            </a:r>
            <a:r>
              <a:rPr lang="en-US" baseline="30000"/>
              <a:t>th</a:t>
            </a:r>
            <a:r>
              <a:rPr lang="en-US"/>
              <a:t> edition material on middleboxes (and Internet arch), Net neutrality, buffering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lighter header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7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9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62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4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7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1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5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46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94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6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97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043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74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77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888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41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32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88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71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117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0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46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968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76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71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92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50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48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75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77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018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7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07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49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61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082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15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5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7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96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j-lt"/>
              </a:rPr>
              <a:t>8</a:t>
            </a:r>
            <a:r>
              <a:rPr lang="en-US" altLang="en-US" sz="1800" baseline="30000" dirty="0">
                <a:latin typeface="+mj-lt"/>
              </a:rPr>
              <a:t>th</a:t>
            </a:r>
            <a:r>
              <a:rPr lang="en-US" altLang="en-US" sz="1800" dirty="0">
                <a:latin typeface="+mj-lt"/>
              </a:rPr>
              <a:t> Edition, Global Edition  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Jim Kurose, Keith Ross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Copyright © 2022 Pearson Education Ltd</a:t>
            </a:r>
            <a:endParaRPr lang="en-US" altLang="en-US" sz="200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9412988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Chapter 4</a:t>
            </a:r>
            <a:br>
              <a:rPr lang="en-US" altLang="en-US" sz="54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Network Layer: Data Plane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185133B-B1FA-4EF9-A6BC-591567E6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8B3752-C71C-A744-9F90-FE7F66DADAA2}"/>
              </a:ext>
            </a:extLst>
          </p:cNvPr>
          <p:cNvSpPr txBox="1"/>
          <p:nvPr/>
        </p:nvSpPr>
        <p:spPr>
          <a:xfrm>
            <a:off x="1350014" y="2175558"/>
            <a:ext cx="500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on 2 April 2023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539A4-4744-8842-8ED2-36EF0B5DAA55}"/>
              </a:ext>
            </a:extLst>
          </p:cNvPr>
          <p:cNvSpPr/>
          <p:nvPr/>
        </p:nvSpPr>
        <p:spPr>
          <a:xfrm>
            <a:off x="821410" y="3093349"/>
            <a:ext cx="10120393" cy="29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B1FE5F6C-026F-0544-9F5F-295E95B4F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7822C-9D57-814F-877A-2273D1202ED7}"/>
              </a:ext>
            </a:extLst>
          </p:cNvPr>
          <p:cNvGrpSpPr/>
          <p:nvPr/>
        </p:nvGrpSpPr>
        <p:grpSpPr>
          <a:xfrm>
            <a:off x="1859797" y="3440624"/>
            <a:ext cx="8105613" cy="2557221"/>
            <a:chOff x="852407" y="3270142"/>
            <a:chExt cx="8105613" cy="25572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8EFD12-C61D-5143-AE81-9D893932CA81}"/>
                </a:ext>
              </a:extLst>
            </p:cNvPr>
            <p:cNvSpPr txBox="1"/>
            <p:nvPr/>
          </p:nvSpPr>
          <p:spPr>
            <a:xfrm>
              <a:off x="1175287" y="3794500"/>
              <a:ext cx="751616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guarantees on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.Apple Color Emoji UI"/>
                <a:buChar char="❌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successful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datagram delivery to destination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.Apple Color Emoji UI"/>
                <a:buChar char="❌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timing or order of delivery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.Apple Color Emoji UI"/>
                <a:buChar char="❌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bandwidth available to end-end flow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0C32C-957E-6540-8CA6-963771BBE837}"/>
                </a:ext>
              </a:extLst>
            </p:cNvPr>
            <p:cNvSpPr/>
            <p:nvPr/>
          </p:nvSpPr>
          <p:spPr>
            <a:xfrm>
              <a:off x="852407" y="3502617"/>
              <a:ext cx="8105613" cy="2324746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1B64E3-F240-2E4A-9BB4-1C9FDFBB21EA}"/>
                </a:ext>
              </a:extLst>
            </p:cNvPr>
            <p:cNvSpPr txBox="1"/>
            <p:nvPr/>
          </p:nvSpPr>
          <p:spPr>
            <a:xfrm>
              <a:off x="1100380" y="3270142"/>
              <a:ext cx="54741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  “best effort” service model</a:t>
              </a:r>
            </a:p>
          </p:txBody>
        </p:sp>
      </p:grpSp>
      <p:sp>
        <p:nvSpPr>
          <p:cNvPr id="29" name="Text Box 15">
            <a:extLst>
              <a:ext uri="{FF2B5EF4-FFF2-40B4-BE49-F238E27FC236}">
                <a16:creationId xmlns:a16="http://schemas.microsoft.com/office/drawing/2014/main" id="{9BD70DA9-3274-304C-A354-2FF885CD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</a:t>
            </a:r>
            <a:r>
              <a:rPr kumimoji="0" lang="en-US" alt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ality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Service (QoS) Guarantees ?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C41D844-4BFF-004B-B364-1106DEFC8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539A4-4744-8842-8ED2-36EF0B5DAA55}"/>
              </a:ext>
            </a:extLst>
          </p:cNvPr>
          <p:cNvSpPr/>
          <p:nvPr/>
        </p:nvSpPr>
        <p:spPr>
          <a:xfrm>
            <a:off x="821410" y="3093349"/>
            <a:ext cx="10120393" cy="29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QoS: too hard, too expensive!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4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B1FE5F6C-026F-0544-9F5F-295E95B4F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9BD70DA9-3274-304C-A354-2FF885CD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</a:t>
            </a:r>
            <a:r>
              <a:rPr kumimoji="0" lang="en-US" alt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ality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of Service (QoS) Guarantees ?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C41D844-4BFF-004B-B364-1106DEFC8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Reflections on best-effort  service: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755" y="1399565"/>
            <a:ext cx="10836967" cy="469126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0013A3"/>
                </a:solidFill>
              </a:rPr>
              <a:t>simplicity of mechanism </a:t>
            </a:r>
            <a:r>
              <a:rPr lang="en-US"/>
              <a:t>has allowed Internet to be widely deployed adopted</a:t>
            </a:r>
          </a:p>
          <a:p>
            <a:pPr>
              <a:buFont typeface="Wingdings" charset="2"/>
              <a:buChar char="§"/>
              <a:defRPr/>
            </a:pPr>
            <a:r>
              <a:rPr lang="en-US"/>
              <a:t>sufficient </a:t>
            </a:r>
            <a:r>
              <a:rPr lang="en-US">
                <a:solidFill>
                  <a:srgbClr val="0013A3"/>
                </a:solidFill>
              </a:rPr>
              <a:t>provisioning of bandwidth</a:t>
            </a:r>
            <a:r>
              <a:rPr lang="en-US"/>
              <a:t> allows performance of real-time applications (e.g., interactive voice, video) to be “good enough” for “most of the time”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0013A3"/>
                </a:solidFill>
              </a:rPr>
              <a:t>replicated, application-layer distributed services </a:t>
            </a:r>
            <a:r>
              <a:rPr lang="en-US"/>
              <a:t>(datacenters, content distribution networks) connecting close to clients’ networks, allow services to be provided from multiple locations</a:t>
            </a:r>
          </a:p>
          <a:p>
            <a:pPr>
              <a:buFont typeface="Wingdings" charset="2"/>
              <a:buChar char="§"/>
              <a:defRPr/>
            </a:pPr>
            <a:r>
              <a:rPr lang="en-US"/>
              <a:t>congestion control of “elastic” services helps</a:t>
            </a:r>
          </a:p>
          <a:p>
            <a:pPr marL="130175" indent="0">
              <a:buNone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B6DB3-9428-AA4F-A9F0-FA024E48D16D}"/>
              </a:ext>
            </a:extLst>
          </p:cNvPr>
          <p:cNvSpPr txBox="1"/>
          <p:nvPr/>
        </p:nvSpPr>
        <p:spPr>
          <a:xfrm flipH="1">
            <a:off x="1131375" y="5749871"/>
            <a:ext cx="1010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hard to argue with success of best-effort service model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6B907-925A-7C4B-8121-37A5FA8A6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Network layer: “data plane” roadmap</a:t>
            </a:r>
            <a:endParaRPr lang="en-US" sz="44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4.1 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4.2 What</a:t>
            </a:r>
            <a:r>
              <a:rPr lang="en-US" altLang="ja-JP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4.3 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  <a:p>
            <a:pPr marL="120650" indent="0">
              <a:spcBef>
                <a:spcPts val="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4.4 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4.5 Middleboxes</a:t>
            </a:r>
          </a:p>
          <a:p>
            <a:pPr lvl="1"/>
            <a:endParaRPr lang="en-US" altLang="en-US" strike="sngStrike" dirty="0">
              <a:solidFill>
                <a:schemeClr val="bg2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896" y="1376530"/>
            <a:ext cx="3198642" cy="2408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46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Router architecture overview</a:t>
            </a:r>
            <a:endParaRPr lang="en-US" sz="4800"/>
          </a:p>
        </p:txBody>
      </p:sp>
      <p:sp>
        <p:nvSpPr>
          <p:cNvPr id="60" name="Slide Number Placeholder 4">
            <a:extLst>
              <a:ext uri="{FF2B5EF4-FFF2-40B4-BE49-F238E27FC236}">
                <a16:creationId xmlns:a16="http://schemas.microsoft.com/office/drawing/2014/main" id="{31F0B563-E3B7-434E-9C41-6F0D5BC32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" name="Picture 4" descr="Cisco 2800 Series 2811 Router, Cisco Computer Router, सिस्को राउटर in  Vasanthapura Main Road, Bengaluru , Dynamic IT Networks | ID: 20036766233">
            <a:extLst>
              <a:ext uri="{FF2B5EF4-FFF2-40B4-BE49-F238E27FC236}">
                <a16:creationId xmlns:a16="http://schemas.microsoft.com/office/drawing/2014/main" id="{0776A6E5-B186-6640-A4C8-07D0D15A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126" y="278070"/>
            <a:ext cx="1949152" cy="12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AC8A2A4-290F-5241-B857-68ACBA3CE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74" y="2784392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i="1" dirty="0">
                <a:solidFill>
                  <a:srgbClr val="CC0000"/>
                </a:solidFill>
                <a:latin typeface="Arial" charset="0"/>
              </a:rPr>
              <a:t>data plane  </a:t>
            </a:r>
            <a:r>
              <a:rPr lang="en-US" altLang="x-none" sz="1600" dirty="0">
                <a:latin typeface="Arial" charset="0"/>
              </a:rPr>
              <a:t>(</a:t>
            </a:r>
            <a:r>
              <a:rPr lang="en-US" altLang="x-none" sz="1600" u="sng" dirty="0">
                <a:latin typeface="Arial" charset="0"/>
              </a:rPr>
              <a:t>hardware</a:t>
            </a:r>
            <a:r>
              <a:rPr lang="en-US" altLang="x-none" sz="1600" dirty="0">
                <a:latin typeface="Arial" charset="0"/>
              </a:rPr>
              <a:t>)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dirty="0">
                <a:latin typeface="Arial" charset="0"/>
              </a:rPr>
              <a:t>Operates in </a:t>
            </a:r>
            <a:r>
              <a:rPr lang="en-US" altLang="x-none" sz="1600" b="1" dirty="0">
                <a:solidFill>
                  <a:srgbClr val="FF0000"/>
                </a:solidFill>
                <a:latin typeface="Arial" charset="0"/>
              </a:rPr>
              <a:t>ns</a:t>
            </a:r>
            <a:r>
              <a:rPr lang="en-US" altLang="x-none" sz="1600" dirty="0">
                <a:latin typeface="Arial" charset="0"/>
              </a:rPr>
              <a:t> timeframe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i="1" dirty="0">
                <a:solidFill>
                  <a:srgbClr val="CC0000"/>
                </a:solidFill>
                <a:latin typeface="Arial" charset="0"/>
              </a:rPr>
              <a:t>forwarding datagram</a:t>
            </a:r>
            <a:endParaRPr lang="en-US" altLang="x-none" sz="1600" dirty="0"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89FB801-3083-CB49-A1C3-03388D341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455004"/>
            <a:ext cx="3771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i="1" dirty="0">
                <a:solidFill>
                  <a:srgbClr val="CC0000"/>
                </a:solidFill>
                <a:latin typeface="Arial" charset="0"/>
              </a:rPr>
              <a:t>control plane </a:t>
            </a:r>
            <a:r>
              <a:rPr lang="en-US" altLang="x-none" sz="1600" dirty="0">
                <a:latin typeface="Arial" charset="0"/>
              </a:rPr>
              <a:t>(</a:t>
            </a:r>
            <a:r>
              <a:rPr lang="en-US" altLang="x-none" sz="1600" u="sng" dirty="0">
                <a:latin typeface="Arial" charset="0"/>
              </a:rPr>
              <a:t>software</a:t>
            </a:r>
            <a:r>
              <a:rPr lang="en-US" altLang="x-none" sz="1600" dirty="0">
                <a:latin typeface="Arial" charset="0"/>
              </a:rPr>
              <a:t>)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dirty="0">
                <a:latin typeface="Arial" charset="0"/>
              </a:rPr>
              <a:t>operates in </a:t>
            </a:r>
            <a:r>
              <a:rPr lang="en-US" altLang="x-none" sz="1600" b="1" dirty="0" err="1">
                <a:solidFill>
                  <a:srgbClr val="FF0000"/>
                </a:solidFill>
                <a:latin typeface="Arial" charset="0"/>
              </a:rPr>
              <a:t>ms</a:t>
            </a:r>
            <a:r>
              <a:rPr lang="en-US" altLang="x-none" sz="1600" dirty="0">
                <a:latin typeface="Arial" charset="0"/>
              </a:rPr>
              <a:t> time frame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x-none" sz="1600" i="1" dirty="0">
                <a:solidFill>
                  <a:srgbClr val="CC0000"/>
                </a:solidFill>
                <a:latin typeface="Arial" charset="0"/>
              </a:rPr>
              <a:t>routing, management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79448036-FC88-934C-9789-5D5F7680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726" y="1552609"/>
            <a:ext cx="7772400" cy="2463567"/>
          </a:xfrm>
        </p:spPr>
        <p:txBody>
          <a:bodyPr>
            <a:normAutofit/>
          </a:bodyPr>
          <a:lstStyle/>
          <a:p>
            <a:r>
              <a:rPr lang="en-US" altLang="x-none" sz="3200" dirty="0">
                <a:ea typeface="ＭＳ Ｐゴシック" charset="-128"/>
                <a:cs typeface="ＭＳ Ｐゴシック" charset="-128"/>
              </a:rPr>
              <a:t>Four parts: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x-none" sz="2800" dirty="0">
                <a:ea typeface="ＭＳ Ｐゴシック" charset="-128"/>
                <a:cs typeface="ＭＳ Ｐゴシック" charset="-128"/>
              </a:rPr>
              <a:t>routing processor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x-none" sz="2800" dirty="0">
                <a:ea typeface="ＭＳ Ｐゴシック" charset="-128"/>
                <a:cs typeface="ＭＳ Ｐゴシック" charset="-128"/>
              </a:rPr>
              <a:t>Input ports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x-none" sz="2800" dirty="0">
                <a:ea typeface="ＭＳ Ｐゴシック" charset="-128"/>
                <a:cs typeface="ＭＳ Ｐゴシック" charset="-128"/>
              </a:rPr>
              <a:t>Switching fabrics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x-none" sz="2800" dirty="0">
                <a:ea typeface="ＭＳ Ｐゴシック" charset="-128"/>
                <a:cs typeface="ＭＳ Ｐゴシック" charset="-128"/>
              </a:rPr>
              <a:t>Output ports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x-none" sz="2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D5CAD5A-0BE1-9F4B-ACA4-1E241ABEA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75" y="1895383"/>
            <a:ext cx="5184541" cy="3149583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4F51B0-A400-E043-B5B6-A161E57B9E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164" y="2556210"/>
            <a:ext cx="10759636" cy="272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461C1F5-F90E-BD45-B483-49E674D39628}"/>
              </a:ext>
            </a:extLst>
          </p:cNvPr>
          <p:cNvSpPr txBox="1"/>
          <p:nvPr/>
        </p:nvSpPr>
        <p:spPr>
          <a:xfrm>
            <a:off x="206176" y="259972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Hardware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6A45A9-8200-6542-BD32-7B7FB89A00FD}"/>
              </a:ext>
            </a:extLst>
          </p:cNvPr>
          <p:cNvSpPr txBox="1"/>
          <p:nvPr/>
        </p:nvSpPr>
        <p:spPr>
          <a:xfrm>
            <a:off x="217042" y="207823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Software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34A80BCD-5E32-B1B9-43C9-DF2295ED3153}"/>
              </a:ext>
            </a:extLst>
          </p:cNvPr>
          <p:cNvSpPr/>
          <p:nvPr/>
        </p:nvSpPr>
        <p:spPr>
          <a:xfrm>
            <a:off x="7274443" y="916246"/>
            <a:ext cx="2529840" cy="548640"/>
          </a:xfrm>
          <a:prstGeom prst="wedgeEllipseCallout">
            <a:avLst>
              <a:gd name="adj1" fmla="val -57580"/>
              <a:gd name="adj2" fmla="val 1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 err="1"/>
              <a:t>specialised</a:t>
            </a:r>
            <a:r>
              <a:rPr lang="en-US" dirty="0"/>
              <a:t> computer</a:t>
            </a:r>
          </a:p>
        </p:txBody>
      </p:sp>
    </p:spTree>
    <p:extLst>
      <p:ext uri="{BB962C8B-B14F-4D97-AF65-F5344CB8AC3E}">
        <p14:creationId xmlns:p14="http://schemas.microsoft.com/office/powerpoint/2010/main" val="24377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308">
            <a:extLst>
              <a:ext uri="{FF2B5EF4-FFF2-40B4-BE49-F238E27FC236}">
                <a16:creationId xmlns:a16="http://schemas.microsoft.com/office/drawing/2014/main" id="{AB881D85-0E7F-87E7-52F0-89B2A5C9A3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879" y="398812"/>
            <a:ext cx="2195026" cy="4390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Input port functions</a:t>
            </a:r>
            <a:endParaRPr lang="en-US" sz="4800"/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C1168DD7-29CD-D740-BA24-DFE4997D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08" y="1518548"/>
            <a:ext cx="4568825" cy="1836737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273874E2-0AAC-C144-B2A5-D7EF20CCA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283" y="2444060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32">
            <a:extLst>
              <a:ext uri="{FF2B5EF4-FFF2-40B4-BE49-F238E27FC236}">
                <a16:creationId xmlns:a16="http://schemas.microsoft.com/office/drawing/2014/main" id="{13983755-8FAE-1741-9303-C0E4E248C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1446" y="2421835"/>
            <a:ext cx="7366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45">
            <a:extLst>
              <a:ext uri="{FF2B5EF4-FFF2-40B4-BE49-F238E27FC236}">
                <a16:creationId xmlns:a16="http://schemas.microsoft.com/office/drawing/2014/main" id="{C28D9927-E6BA-644D-AEC8-2218FA4AE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933" y="902598"/>
            <a:ext cx="11113" cy="28654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" name="Rectangle 46">
            <a:extLst>
              <a:ext uri="{FF2B5EF4-FFF2-40B4-BE49-F238E27FC236}">
                <a16:creationId xmlns:a16="http://schemas.microsoft.com/office/drawing/2014/main" id="{60DADEEF-0CD4-B448-8A66-E2060FA8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08" y="2031310"/>
            <a:ext cx="10556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F66-FCD5-DF4D-990A-B26733B57152}"/>
              </a:ext>
            </a:extLst>
          </p:cNvPr>
          <p:cNvGrpSpPr/>
          <p:nvPr/>
        </p:nvGrpSpPr>
        <p:grpSpPr>
          <a:xfrm>
            <a:off x="258938" y="2032898"/>
            <a:ext cx="3589783" cy="2064484"/>
            <a:chOff x="258938" y="2032898"/>
            <a:chExt cx="3589783" cy="2064484"/>
          </a:xfrm>
        </p:grpSpPr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FA527A42-DFE8-B84B-AE0F-B6C04FC91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083" y="2032898"/>
              <a:ext cx="1417638" cy="8286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termination</a:t>
              </a:r>
            </a:p>
          </p:txBody>
        </p:sp>
        <p:sp>
          <p:nvSpPr>
            <p:cNvPr id="102" name="Text Box 5">
              <a:extLst>
                <a:ext uri="{FF2B5EF4-FFF2-40B4-BE49-F238E27FC236}">
                  <a16:creationId xmlns:a16="http://schemas.microsoft.com/office/drawing/2014/main" id="{CF874965-76FC-A440-815F-5C111BA47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38" y="3266385"/>
              <a:ext cx="247535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physical layer: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bit-level reception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Line 58">
              <a:extLst>
                <a:ext uri="{FF2B5EF4-FFF2-40B4-BE49-F238E27FC236}">
                  <a16:creationId xmlns:a16="http://schemas.microsoft.com/office/drawing/2014/main" id="{4B5F466A-2158-BD4D-B0D3-45039848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821" y="2955235"/>
              <a:ext cx="446087" cy="4905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A40969-3F14-3A45-97E9-4D81F9F1D53C}"/>
              </a:ext>
            </a:extLst>
          </p:cNvPr>
          <p:cNvGrpSpPr/>
          <p:nvPr/>
        </p:nvGrpSpPr>
        <p:grpSpPr>
          <a:xfrm>
            <a:off x="871146" y="1664528"/>
            <a:ext cx="4336475" cy="3729630"/>
            <a:chOff x="871146" y="1664528"/>
            <a:chExt cx="4336475" cy="3729630"/>
          </a:xfrm>
        </p:grpSpPr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C0248889-95B0-8647-AC13-2A31FDEC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937" y="1947588"/>
              <a:ext cx="105568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(receive)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12FDFA-0F46-D741-88DA-002B11963175}"/>
                </a:ext>
              </a:extLst>
            </p:cNvPr>
            <p:cNvGrpSpPr/>
            <p:nvPr/>
          </p:nvGrpSpPr>
          <p:grpSpPr>
            <a:xfrm>
              <a:off x="871146" y="1664528"/>
              <a:ext cx="4336475" cy="3729630"/>
              <a:chOff x="871146" y="1664528"/>
              <a:chExt cx="4336475" cy="3729630"/>
            </a:xfrm>
          </p:grpSpPr>
          <p:sp>
            <p:nvSpPr>
              <p:cNvPr id="93" name="Rectangle 14">
                <a:extLst>
                  <a:ext uri="{FF2B5EF4-FFF2-40B4-BE49-F238E27FC236}">
                    <a16:creationId xmlns:a16="http://schemas.microsoft.com/office/drawing/2014/main" id="{12FFE13A-BB9E-4943-97F3-EA1EFC2EB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096" y="1664528"/>
                <a:ext cx="1152525" cy="1409700"/>
              </a:xfrm>
              <a:prstGeom prst="rect">
                <a:avLst/>
              </a:prstGeom>
              <a:noFill/>
              <a:ln w="285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Line 30">
                <a:extLst>
                  <a:ext uri="{FF2B5EF4-FFF2-40B4-BE49-F238E27FC236}">
                    <a16:creationId xmlns:a16="http://schemas.microsoft.com/office/drawing/2014/main" id="{B6E9D844-FAAD-2A4E-88E0-E214101BB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771" y="2423423"/>
                <a:ext cx="190500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3" name="Text Box 6">
                <a:extLst>
                  <a:ext uri="{FF2B5EF4-FFF2-40B4-BE49-F238E27FC236}">
                    <a16:creationId xmlns:a16="http://schemas.microsoft.com/office/drawing/2014/main" id="{EAC11D6E-3147-1749-980D-26286A15A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46" y="4193829"/>
                <a:ext cx="187743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 layer: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e.g., Ethernet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(chapter 6)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Line 59">
                <a:extLst>
                  <a:ext uri="{FF2B5EF4-FFF2-40B4-BE49-F238E27FC236}">
                    <a16:creationId xmlns:a16="http://schemas.microsoft.com/office/drawing/2014/main" id="{052969D8-B347-344A-9102-4C7051682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2871" y="3152085"/>
                <a:ext cx="1193800" cy="13382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501147-3CF5-8941-886B-E4E508892657}"/>
              </a:ext>
            </a:extLst>
          </p:cNvPr>
          <p:cNvGrpSpPr/>
          <p:nvPr/>
        </p:nvGrpSpPr>
        <p:grpSpPr>
          <a:xfrm>
            <a:off x="3458817" y="1655073"/>
            <a:ext cx="8189844" cy="5023471"/>
            <a:chOff x="3458817" y="1655073"/>
            <a:chExt cx="8189844" cy="5023471"/>
          </a:xfrm>
        </p:grpSpPr>
        <p:sp>
          <p:nvSpPr>
            <p:cNvPr id="100" name="Text Box 35">
              <a:extLst>
                <a:ext uri="{FF2B5EF4-FFF2-40B4-BE49-F238E27FC236}">
                  <a16:creationId xmlns:a16="http://schemas.microsoft.com/office/drawing/2014/main" id="{926A7C49-4C7D-7F4F-9A0E-6A7815DA8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7808" y="1667773"/>
              <a:ext cx="1250950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lookup,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forwarding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queueing</a:t>
              </a:r>
            </a:p>
          </p:txBody>
        </p:sp>
        <p:grpSp>
          <p:nvGrpSpPr>
            <p:cNvPr id="106" name="Group 56">
              <a:extLst>
                <a:ext uri="{FF2B5EF4-FFF2-40B4-BE49-F238E27FC236}">
                  <a16:creationId xmlns:a16="http://schemas.microsoft.com/office/drawing/2014/main" id="{B68F5DD4-EE62-1647-8EBF-81CFFA9C7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3058" y="2274198"/>
              <a:ext cx="993775" cy="468312"/>
              <a:chOff x="310" y="3526"/>
              <a:chExt cx="1040" cy="457"/>
            </a:xfrm>
          </p:grpSpPr>
          <p:sp>
            <p:nvSpPr>
              <p:cNvPr id="107" name="Rectangle 47">
                <a:extLst>
                  <a:ext uri="{FF2B5EF4-FFF2-40B4-BE49-F238E27FC236}">
                    <a16:creationId xmlns:a16="http://schemas.microsoft.com/office/drawing/2014/main" id="{091252DD-E9F8-F043-8F13-9AD537E45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Line 48">
                <a:extLst>
                  <a:ext uri="{FF2B5EF4-FFF2-40B4-BE49-F238E27FC236}">
                    <a16:creationId xmlns:a16="http://schemas.microsoft.com/office/drawing/2014/main" id="{8B8D0A07-01A4-B34B-A4DB-264DA4558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" name="Line 49">
                <a:extLst>
                  <a:ext uri="{FF2B5EF4-FFF2-40B4-BE49-F238E27FC236}">
                    <a16:creationId xmlns:a16="http://schemas.microsoft.com/office/drawing/2014/main" id="{CCD0BAFD-2F01-BB4A-80D7-9DD3A6312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Line 50">
                <a:extLst>
                  <a:ext uri="{FF2B5EF4-FFF2-40B4-BE49-F238E27FC236}">
                    <a16:creationId xmlns:a16="http://schemas.microsoft.com/office/drawing/2014/main" id="{7F30AE35-07B8-C647-93E6-FBCF5A109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1" name="Line 51">
                <a:extLst>
                  <a:ext uri="{FF2B5EF4-FFF2-40B4-BE49-F238E27FC236}">
                    <a16:creationId xmlns:a16="http://schemas.microsoft.com/office/drawing/2014/main" id="{F3DA64D2-455B-5648-BA10-FC52CD131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2" name="Line 52">
                <a:extLst>
                  <a:ext uri="{FF2B5EF4-FFF2-40B4-BE49-F238E27FC236}">
                    <a16:creationId xmlns:a16="http://schemas.microsoft.com/office/drawing/2014/main" id="{106B00DE-F07D-CE47-8C50-C1CD1CD0A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Line 53">
                <a:extLst>
                  <a:ext uri="{FF2B5EF4-FFF2-40B4-BE49-F238E27FC236}">
                    <a16:creationId xmlns:a16="http://schemas.microsoft.com/office/drawing/2014/main" id="{0DED29BC-7052-8643-8C69-2F8864DFA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" name="Line 54">
                <a:extLst>
                  <a:ext uri="{FF2B5EF4-FFF2-40B4-BE49-F238E27FC236}">
                    <a16:creationId xmlns:a16="http://schemas.microsoft.com/office/drawing/2014/main" id="{86C73DAC-8DDF-A54A-942C-8BC351167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55">
                <a:extLst>
                  <a:ext uri="{FF2B5EF4-FFF2-40B4-BE49-F238E27FC236}">
                    <a16:creationId xmlns:a16="http://schemas.microsoft.com/office/drawing/2014/main" id="{18BE7814-C3C9-1A4C-AD5B-3274395DD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658A4B-37AF-414E-BE01-AD93294C9259}"/>
                </a:ext>
              </a:extLst>
            </p:cNvPr>
            <p:cNvGrpSpPr/>
            <p:nvPr/>
          </p:nvGrpSpPr>
          <p:grpSpPr>
            <a:xfrm>
              <a:off x="3458817" y="1655073"/>
              <a:ext cx="8189844" cy="5023471"/>
              <a:chOff x="3458817" y="1655073"/>
              <a:chExt cx="8189844" cy="5023471"/>
            </a:xfrm>
          </p:grpSpPr>
          <p:sp>
            <p:nvSpPr>
              <p:cNvPr id="94" name="Rectangle 15">
                <a:extLst>
                  <a:ext uri="{FF2B5EF4-FFF2-40B4-BE49-F238E27FC236}">
                    <a16:creationId xmlns:a16="http://schemas.microsoft.com/office/drawing/2014/main" id="{90BCF5CF-E087-0C43-9B12-173780FEE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058" y="1655073"/>
                <a:ext cx="1247775" cy="15049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7" name="Line 31">
                <a:extLst>
                  <a:ext uri="{FF2B5EF4-FFF2-40B4-BE49-F238E27FC236}">
                    <a16:creationId xmlns:a16="http://schemas.microsoft.com/office/drawing/2014/main" id="{8977AE01-852B-534D-A20E-EFF02DB5A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796" y="2380560"/>
                <a:ext cx="190500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Rectangle 4">
                <a:extLst>
                  <a:ext uri="{FF2B5EF4-FFF2-40B4-BE49-F238E27FC236}">
                    <a16:creationId xmlns:a16="http://schemas.microsoft.com/office/drawing/2014/main" id="{E1140E62-CB4B-6047-AA5C-851F17E9C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8817" y="4011544"/>
                <a:ext cx="8189844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88975" indent="-231775" algn="l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/>
                    <a:ea typeface="ＭＳ Ｐゴシック" charset="0"/>
                    <a:cs typeface="Gill Sans M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Gill Sans MT"/>
                    <a:ea typeface="Gill Sans MT" charset="0"/>
                    <a:cs typeface="Gill Sans M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-109" charset="0"/>
                    <a:ea typeface="Gill Sans MT" charset="0"/>
                    <a:cs typeface="Gill Sans MT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  <a:ea typeface="Gill Sans MT" charset="0"/>
                    <a:cs typeface="Gill Sans MT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-109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decentralized switching</a:t>
                </a: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:</a:t>
                </a: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 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using header field values, lookup output port using forwarding table in input port memory </a:t>
                </a:r>
                <a:r>
                  <a:rPr kumimoji="0" lang="en-US" altLang="en-US" sz="24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(“match plus action”)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goal: complete input port processing at ‘</a:t>
                </a: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line speed’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A3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input port queuing: 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ＭＳ Ｐゴシック" panose="020B0600070205080204" pitchFamily="34" charset="-128"/>
                  </a:rPr>
                  <a:t>if datagrams arrive faster than forwarding rate into switch fabric</a:t>
                </a:r>
              </a:p>
            </p:txBody>
          </p:sp>
          <p:sp>
            <p:nvSpPr>
              <p:cNvPr id="118" name="Line 60">
                <a:extLst>
                  <a:ext uri="{FF2B5EF4-FFF2-40B4-BE49-F238E27FC236}">
                    <a16:creationId xmlns:a16="http://schemas.microsoft.com/office/drawing/2014/main" id="{FFF5D7A3-77C9-D34E-AC43-6A097D73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67946" y="3282260"/>
                <a:ext cx="669925" cy="79057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B127B8A7-EB35-9F48-B1F3-0905B5BFF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E50B3-A1CC-E459-B450-49974997C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879" y="398812"/>
            <a:ext cx="2195026" cy="4390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Input port functions</a:t>
            </a:r>
            <a:endParaRPr lang="en-US" sz="4800"/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C1168DD7-29CD-D740-BA24-DFE4997D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08" y="1518548"/>
            <a:ext cx="4568825" cy="1836737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FA527A42-DFE8-B84B-AE0F-B6C04FC9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083" y="2032898"/>
            <a:ext cx="1417638" cy="8286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termination</a:t>
            </a:r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90BCF5CF-E087-0C43-9B12-173780FE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058" y="1655073"/>
            <a:ext cx="1247775" cy="15049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273874E2-0AAC-C144-B2A5-D7EF20CCA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283" y="2444060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Line 30">
            <a:extLst>
              <a:ext uri="{FF2B5EF4-FFF2-40B4-BE49-F238E27FC236}">
                <a16:creationId xmlns:a16="http://schemas.microsoft.com/office/drawing/2014/main" id="{B6E9D844-FAAD-2A4E-88E0-E214101BB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771" y="2423423"/>
            <a:ext cx="1905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7" name="Line 31">
            <a:extLst>
              <a:ext uri="{FF2B5EF4-FFF2-40B4-BE49-F238E27FC236}">
                <a16:creationId xmlns:a16="http://schemas.microsoft.com/office/drawing/2014/main" id="{8977AE01-852B-534D-A20E-EFF02DB5A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796" y="2380560"/>
            <a:ext cx="1905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32">
            <a:extLst>
              <a:ext uri="{FF2B5EF4-FFF2-40B4-BE49-F238E27FC236}">
                <a16:creationId xmlns:a16="http://schemas.microsoft.com/office/drawing/2014/main" id="{13983755-8FAE-1741-9303-C0E4E248C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1446" y="2421835"/>
            <a:ext cx="7366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35">
            <a:extLst>
              <a:ext uri="{FF2B5EF4-FFF2-40B4-BE49-F238E27FC236}">
                <a16:creationId xmlns:a16="http://schemas.microsoft.com/office/drawing/2014/main" id="{926A7C49-4C7D-7F4F-9A0E-6A7815DA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808" y="1667773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lookup,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forwarding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queueing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E1140E62-CB4B-6047-AA5C-851F17E9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817" y="4011544"/>
            <a:ext cx="81898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decentralized switching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using header field values, lookup output port using forwarding table in input port memory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(“match plus action”)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destination-based forwarding: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only on destination IP address (traditional)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sng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kumimoji="0" lang="en-US" altLang="en-US" sz="24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 any set of header field values</a:t>
            </a:r>
          </a:p>
        </p:txBody>
      </p:sp>
      <p:sp>
        <p:nvSpPr>
          <p:cNvPr id="102" name="Text Box 5">
            <a:extLst>
              <a:ext uri="{FF2B5EF4-FFF2-40B4-BE49-F238E27FC236}">
                <a16:creationId xmlns:a16="http://schemas.microsoft.com/office/drawing/2014/main" id="{CF874965-76FC-A440-815F-5C111BA4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38" y="3266385"/>
            <a:ext cx="2475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bit-level reception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45">
            <a:extLst>
              <a:ext uri="{FF2B5EF4-FFF2-40B4-BE49-F238E27FC236}">
                <a16:creationId xmlns:a16="http://schemas.microsoft.com/office/drawing/2014/main" id="{C28D9927-E6BA-644D-AEC8-2218FA4AE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933" y="902598"/>
            <a:ext cx="11113" cy="28654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" name="Rectangle 46">
            <a:extLst>
              <a:ext uri="{FF2B5EF4-FFF2-40B4-BE49-F238E27FC236}">
                <a16:creationId xmlns:a16="http://schemas.microsoft.com/office/drawing/2014/main" id="{60DADEEF-0CD4-B448-8A66-E2060FA8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08" y="2031310"/>
            <a:ext cx="10556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106" name="Group 56">
            <a:extLst>
              <a:ext uri="{FF2B5EF4-FFF2-40B4-BE49-F238E27FC236}">
                <a16:creationId xmlns:a16="http://schemas.microsoft.com/office/drawing/2014/main" id="{B68F5DD4-EE62-1647-8EBF-81CFFA9C7F14}"/>
              </a:ext>
            </a:extLst>
          </p:cNvPr>
          <p:cNvGrpSpPr>
            <a:grpSpLocks/>
          </p:cNvGrpSpPr>
          <p:nvPr/>
        </p:nvGrpSpPr>
        <p:grpSpPr bwMode="auto">
          <a:xfrm>
            <a:off x="5533058" y="2274198"/>
            <a:ext cx="993775" cy="468312"/>
            <a:chOff x="310" y="3526"/>
            <a:chExt cx="1040" cy="457"/>
          </a:xfrm>
        </p:grpSpPr>
        <p:sp>
          <p:nvSpPr>
            <p:cNvPr id="107" name="Rectangle 47">
              <a:extLst>
                <a:ext uri="{FF2B5EF4-FFF2-40B4-BE49-F238E27FC236}">
                  <a16:creationId xmlns:a16="http://schemas.microsoft.com/office/drawing/2014/main" id="{091252DD-E9F8-F043-8F13-9AD537E4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Line 48">
              <a:extLst>
                <a:ext uri="{FF2B5EF4-FFF2-40B4-BE49-F238E27FC236}">
                  <a16:creationId xmlns:a16="http://schemas.microsoft.com/office/drawing/2014/main" id="{8B8D0A07-01A4-B34B-A4DB-264DA4558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Line 49">
              <a:extLst>
                <a:ext uri="{FF2B5EF4-FFF2-40B4-BE49-F238E27FC236}">
                  <a16:creationId xmlns:a16="http://schemas.microsoft.com/office/drawing/2014/main" id="{CCD0BAFD-2F01-BB4A-80D7-9DD3A6312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Line 50">
              <a:extLst>
                <a:ext uri="{FF2B5EF4-FFF2-40B4-BE49-F238E27FC236}">
                  <a16:creationId xmlns:a16="http://schemas.microsoft.com/office/drawing/2014/main" id="{7F30AE35-07B8-C647-93E6-FBCF5A109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Line 51">
              <a:extLst>
                <a:ext uri="{FF2B5EF4-FFF2-40B4-BE49-F238E27FC236}">
                  <a16:creationId xmlns:a16="http://schemas.microsoft.com/office/drawing/2014/main" id="{F3DA64D2-455B-5648-BA10-FC52CD13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Line 52">
              <a:extLst>
                <a:ext uri="{FF2B5EF4-FFF2-40B4-BE49-F238E27FC236}">
                  <a16:creationId xmlns:a16="http://schemas.microsoft.com/office/drawing/2014/main" id="{106B00DE-F07D-CE47-8C50-C1CD1CD0A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Line 53">
              <a:extLst>
                <a:ext uri="{FF2B5EF4-FFF2-40B4-BE49-F238E27FC236}">
                  <a16:creationId xmlns:a16="http://schemas.microsoft.com/office/drawing/2014/main" id="{0DED29BC-7052-8643-8C69-2F8864DFA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Line 54">
              <a:extLst>
                <a:ext uri="{FF2B5EF4-FFF2-40B4-BE49-F238E27FC236}">
                  <a16:creationId xmlns:a16="http://schemas.microsoft.com/office/drawing/2014/main" id="{86C73DAC-8DDF-A54A-942C-8BC351167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Line 55">
              <a:extLst>
                <a:ext uri="{FF2B5EF4-FFF2-40B4-BE49-F238E27FC236}">
                  <a16:creationId xmlns:a16="http://schemas.microsoft.com/office/drawing/2014/main" id="{18BE7814-C3C9-1A4C-AD5B-3274395DD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6" name="Line 58">
            <a:extLst>
              <a:ext uri="{FF2B5EF4-FFF2-40B4-BE49-F238E27FC236}">
                <a16:creationId xmlns:a16="http://schemas.microsoft.com/office/drawing/2014/main" id="{4B5F466A-2158-BD4D-B0D3-450398480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821" y="2955235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Line 60">
            <a:extLst>
              <a:ext uri="{FF2B5EF4-FFF2-40B4-BE49-F238E27FC236}">
                <a16:creationId xmlns:a16="http://schemas.microsoft.com/office/drawing/2014/main" id="{FFF5D7A3-77C9-D34E-AC43-6A097D73F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7946" y="3282260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8F2E2A-C657-CE42-826A-8464B8BEB733}"/>
              </a:ext>
            </a:extLst>
          </p:cNvPr>
          <p:cNvGrpSpPr/>
          <p:nvPr/>
        </p:nvGrpSpPr>
        <p:grpSpPr>
          <a:xfrm>
            <a:off x="871146" y="1664528"/>
            <a:ext cx="4336475" cy="3729630"/>
            <a:chOff x="871146" y="1664528"/>
            <a:chExt cx="4336475" cy="3729630"/>
          </a:xfrm>
        </p:grpSpPr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2EA30939-880D-1A4E-ADA4-26E2CC521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937" y="1947588"/>
              <a:ext cx="105568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(receive)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3133BD-446D-E742-B2AD-72DE39321A8A}"/>
                </a:ext>
              </a:extLst>
            </p:cNvPr>
            <p:cNvGrpSpPr/>
            <p:nvPr/>
          </p:nvGrpSpPr>
          <p:grpSpPr>
            <a:xfrm>
              <a:off x="871146" y="1664528"/>
              <a:ext cx="4336475" cy="3729630"/>
              <a:chOff x="871146" y="1664528"/>
              <a:chExt cx="4336475" cy="3729630"/>
            </a:xfrm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79A46D4C-DBCD-A54B-9BA8-1AEED3D13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096" y="1664528"/>
                <a:ext cx="1152525" cy="1409700"/>
              </a:xfrm>
              <a:prstGeom prst="rect">
                <a:avLst/>
              </a:prstGeom>
              <a:noFill/>
              <a:ln w="285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Line 30">
                <a:extLst>
                  <a:ext uri="{FF2B5EF4-FFF2-40B4-BE49-F238E27FC236}">
                    <a16:creationId xmlns:a16="http://schemas.microsoft.com/office/drawing/2014/main" id="{42D89CE3-6D54-8D4C-A4FF-D8068693F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771" y="2423423"/>
                <a:ext cx="190500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Text Box 6">
                <a:extLst>
                  <a:ext uri="{FF2B5EF4-FFF2-40B4-BE49-F238E27FC236}">
                    <a16:creationId xmlns:a16="http://schemas.microsoft.com/office/drawing/2014/main" id="{29D9E7A0-6D99-F942-B6C6-24EF09651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46" y="4193829"/>
                <a:ext cx="187743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 layer: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e.g., Ethernet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(chapter 6)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Line 59">
                <a:extLst>
                  <a:ext uri="{FF2B5EF4-FFF2-40B4-BE49-F238E27FC236}">
                    <a16:creationId xmlns:a16="http://schemas.microsoft.com/office/drawing/2014/main" id="{67FB4697-6647-C242-8EBD-81171A391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2871" y="3152085"/>
                <a:ext cx="1193800" cy="13382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EA359BDC-8294-2A40-B5BE-B5E215B7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67" y="1386402"/>
            <a:ext cx="10515600" cy="135679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If switch fabric slower than input ports combined -&gt; queueing may occur at input queues 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queueing delay and loss due to input buffer overflow!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Input port queuing</a:t>
            </a:r>
            <a:endParaRPr lang="en-US"/>
          </a:p>
        </p:txBody>
      </p:sp>
      <p:sp>
        <p:nvSpPr>
          <p:cNvPr id="104" name="Text Box 62">
            <a:extLst>
              <a:ext uri="{FF2B5EF4-FFF2-40B4-BE49-F238E27FC236}">
                <a16:creationId xmlns:a16="http://schemas.microsoft.com/office/drawing/2014/main" id="{A61D6C7D-A6A0-2949-A958-E9C2A14B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666" y="5728188"/>
            <a:ext cx="44594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output port contention: only one red datagram can be transferred. lower red packet is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blocked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8B7A346-0262-A945-984D-C0F97E764874}"/>
              </a:ext>
            </a:extLst>
          </p:cNvPr>
          <p:cNvGrpSpPr/>
          <p:nvPr/>
        </p:nvGrpSpPr>
        <p:grpSpPr>
          <a:xfrm>
            <a:off x="2528548" y="3841801"/>
            <a:ext cx="3027362" cy="1817687"/>
            <a:chOff x="2908374" y="3743325"/>
            <a:chExt cx="3027362" cy="1817687"/>
          </a:xfrm>
        </p:grpSpPr>
        <p:grpSp>
          <p:nvGrpSpPr>
            <p:cNvPr id="73" name="Group 7">
              <a:extLst>
                <a:ext uri="{FF2B5EF4-FFF2-40B4-BE49-F238E27FC236}">
                  <a16:creationId xmlns:a16="http://schemas.microsoft.com/office/drawing/2014/main" id="{D164F740-85C3-9A46-A495-5762FFD54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374" y="3751262"/>
              <a:ext cx="3027362" cy="1809750"/>
              <a:chOff x="523" y="976"/>
              <a:chExt cx="2099" cy="1356"/>
            </a:xfrm>
          </p:grpSpPr>
          <p:sp>
            <p:nvSpPr>
              <p:cNvPr id="74" name="Rectangle 8">
                <a:extLst>
                  <a:ext uri="{FF2B5EF4-FFF2-40B4-BE49-F238E27FC236}">
                    <a16:creationId xmlns:a16="http://schemas.microsoft.com/office/drawing/2014/main" id="{3D3FDDE5-E1D2-4741-B9DB-0E91DB81E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75" name="Group 9">
                <a:extLst>
                  <a:ext uri="{FF2B5EF4-FFF2-40B4-BE49-F238E27FC236}">
                    <a16:creationId xmlns:a16="http://schemas.microsoft.com/office/drawing/2014/main" id="{E04796AD-83ED-2C40-B3DD-6EE81FAF7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94" name="Rectangle 10">
                  <a:extLst>
                    <a:ext uri="{FF2B5EF4-FFF2-40B4-BE49-F238E27FC236}">
                      <a16:creationId xmlns:a16="http://schemas.microsoft.com/office/drawing/2014/main" id="{43ED5184-D575-0248-A3F3-81B5349D9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5" name="Rectangle 11">
                  <a:extLst>
                    <a:ext uri="{FF2B5EF4-FFF2-40B4-BE49-F238E27FC236}">
                      <a16:creationId xmlns:a16="http://schemas.microsoft.com/office/drawing/2014/main" id="{2FA9BAD8-AE3E-DB45-B0FD-7FDA2BE9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" name="Rectangle 12">
                  <a:extLst>
                    <a:ext uri="{FF2B5EF4-FFF2-40B4-BE49-F238E27FC236}">
                      <a16:creationId xmlns:a16="http://schemas.microsoft.com/office/drawing/2014/main" id="{9F580657-7B0A-D44A-A81D-E4A1D6379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76" name="Group 13">
                <a:extLst>
                  <a:ext uri="{FF2B5EF4-FFF2-40B4-BE49-F238E27FC236}">
                    <a16:creationId xmlns:a16="http://schemas.microsoft.com/office/drawing/2014/main" id="{056EE82A-FAB8-7249-BC14-6FFA66DA0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91" name="Rectangle 14">
                  <a:extLst>
                    <a:ext uri="{FF2B5EF4-FFF2-40B4-BE49-F238E27FC236}">
                      <a16:creationId xmlns:a16="http://schemas.microsoft.com/office/drawing/2014/main" id="{E5CA9310-6AD6-2146-9776-701207231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" name="Rectangle 15">
                  <a:extLst>
                    <a:ext uri="{FF2B5EF4-FFF2-40B4-BE49-F238E27FC236}">
                      <a16:creationId xmlns:a16="http://schemas.microsoft.com/office/drawing/2014/main" id="{8D066A34-9935-0949-9FF4-6C93094C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16">
                  <a:extLst>
                    <a:ext uri="{FF2B5EF4-FFF2-40B4-BE49-F238E27FC236}">
                      <a16:creationId xmlns:a16="http://schemas.microsoft.com/office/drawing/2014/main" id="{AEE24D80-D9B2-5E43-BE37-0732E26D5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77" name="Line 17">
                <a:extLst>
                  <a:ext uri="{FF2B5EF4-FFF2-40B4-BE49-F238E27FC236}">
                    <a16:creationId xmlns:a16="http://schemas.microsoft.com/office/drawing/2014/main" id="{E7EAA4E2-487B-894A-934C-8BED5D29A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Line 18">
                <a:extLst>
                  <a:ext uri="{FF2B5EF4-FFF2-40B4-BE49-F238E27FC236}">
                    <a16:creationId xmlns:a16="http://schemas.microsoft.com/office/drawing/2014/main" id="{F056DF5E-0636-A74F-AFC5-06DA708CC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Line 19">
                <a:extLst>
                  <a:ext uri="{FF2B5EF4-FFF2-40B4-BE49-F238E27FC236}">
                    <a16:creationId xmlns:a16="http://schemas.microsoft.com/office/drawing/2014/main" id="{1A5F3287-940C-9740-86D0-1AB977CAF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Line 20">
                <a:extLst>
                  <a:ext uri="{FF2B5EF4-FFF2-40B4-BE49-F238E27FC236}">
                    <a16:creationId xmlns:a16="http://schemas.microsoft.com/office/drawing/2014/main" id="{F520F608-8F8B-EE4D-AB7D-4587DC70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Line 21">
                <a:extLst>
                  <a:ext uri="{FF2B5EF4-FFF2-40B4-BE49-F238E27FC236}">
                    <a16:creationId xmlns:a16="http://schemas.microsoft.com/office/drawing/2014/main" id="{5D5075D4-1165-4C4C-AF51-B90ABAD1F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" name="Line 22">
                <a:extLst>
                  <a:ext uri="{FF2B5EF4-FFF2-40B4-BE49-F238E27FC236}">
                    <a16:creationId xmlns:a16="http://schemas.microsoft.com/office/drawing/2014/main" id="{C10787ED-2529-B644-9C51-F8157D8A6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" name="Group 23">
                <a:extLst>
                  <a:ext uri="{FF2B5EF4-FFF2-40B4-BE49-F238E27FC236}">
                    <a16:creationId xmlns:a16="http://schemas.microsoft.com/office/drawing/2014/main" id="{971E0D16-1F7C-F048-8258-EDA2CB10DD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88" name="Line 24">
                  <a:extLst>
                    <a:ext uri="{FF2B5EF4-FFF2-40B4-BE49-F238E27FC236}">
                      <a16:creationId xmlns:a16="http://schemas.microsoft.com/office/drawing/2014/main" id="{A7F9F178-4046-3247-B2E2-AE134DC9B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9" name="Line 25">
                  <a:extLst>
                    <a:ext uri="{FF2B5EF4-FFF2-40B4-BE49-F238E27FC236}">
                      <a16:creationId xmlns:a16="http://schemas.microsoft.com/office/drawing/2014/main" id="{C8CD8FEE-FC96-3A43-8409-D693193AE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0" name="Line 26">
                  <a:extLst>
                    <a:ext uri="{FF2B5EF4-FFF2-40B4-BE49-F238E27FC236}">
                      <a16:creationId xmlns:a16="http://schemas.microsoft.com/office/drawing/2014/main" id="{4CBECCBD-CFD3-764F-887C-FED5405A0A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4" name="Group 27">
                <a:extLst>
                  <a:ext uri="{FF2B5EF4-FFF2-40B4-BE49-F238E27FC236}">
                    <a16:creationId xmlns:a16="http://schemas.microsoft.com/office/drawing/2014/main" id="{1DA00A78-49E3-534E-A704-59927A76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85" name="Line 28">
                  <a:extLst>
                    <a:ext uri="{FF2B5EF4-FFF2-40B4-BE49-F238E27FC236}">
                      <a16:creationId xmlns:a16="http://schemas.microsoft.com/office/drawing/2014/main" id="{61838874-A5DC-7947-8DA7-12A88836E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Line 29">
                  <a:extLst>
                    <a:ext uri="{FF2B5EF4-FFF2-40B4-BE49-F238E27FC236}">
                      <a16:creationId xmlns:a16="http://schemas.microsoft.com/office/drawing/2014/main" id="{5372ECE9-A44D-9040-8B03-CA9D88C7D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7" name="Line 30">
                  <a:extLst>
                    <a:ext uri="{FF2B5EF4-FFF2-40B4-BE49-F238E27FC236}">
                      <a16:creationId xmlns:a16="http://schemas.microsoft.com/office/drawing/2014/main" id="{FA2DA940-73AA-D447-84F1-95C932F5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97" name="Rectangle 55">
              <a:extLst>
                <a:ext uri="{FF2B5EF4-FFF2-40B4-BE49-F238E27FC236}">
                  <a16:creationId xmlns:a16="http://schemas.microsoft.com/office/drawing/2014/main" id="{DC8735CA-28A8-9844-8915-2B52D564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811" y="3748087"/>
              <a:ext cx="252413" cy="130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Rectangle 56">
              <a:extLst>
                <a:ext uri="{FF2B5EF4-FFF2-40B4-BE49-F238E27FC236}">
                  <a16:creationId xmlns:a16="http://schemas.microsoft.com/office/drawing/2014/main" id="{583B70AF-74AA-594D-B7DD-CD358704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524" y="4479925"/>
              <a:ext cx="252412" cy="13176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Rectangle 57">
              <a:extLst>
                <a:ext uri="{FF2B5EF4-FFF2-40B4-BE49-F238E27FC236}">
                  <a16:creationId xmlns:a16="http://schemas.microsoft.com/office/drawing/2014/main" id="{7B6BE014-EC1B-4245-8E39-262F9C15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936" y="5114925"/>
              <a:ext cx="252413" cy="130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Rectangle 58">
              <a:extLst>
                <a:ext uri="{FF2B5EF4-FFF2-40B4-BE49-F238E27FC236}">
                  <a16:creationId xmlns:a16="http://schemas.microsoft.com/office/drawing/2014/main" id="{5727D261-4FAD-9C40-8357-59F2BB7A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036" y="3743325"/>
              <a:ext cx="252413" cy="13176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Rectangle 59">
              <a:extLst>
                <a:ext uri="{FF2B5EF4-FFF2-40B4-BE49-F238E27FC236}">
                  <a16:creationId xmlns:a16="http://schemas.microsoft.com/office/drawing/2014/main" id="{1194EC16-CE8F-8D4B-A795-C4A17F3FE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274" y="5103812"/>
              <a:ext cx="252412" cy="13176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Line 60">
              <a:extLst>
                <a:ext uri="{FF2B5EF4-FFF2-40B4-BE49-F238E27FC236}">
                  <a16:creationId xmlns:a16="http://schemas.microsoft.com/office/drawing/2014/main" id="{67621AA8-BE0E-7F4B-BC70-5D6A01E48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911" y="3803650"/>
              <a:ext cx="1479550" cy="15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63B03E4B-DC34-6549-9693-9E2101F3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361" y="4202112"/>
              <a:ext cx="1395413" cy="979488"/>
            </a:xfrm>
            <a:custGeom>
              <a:avLst/>
              <a:gdLst>
                <a:gd name="T0" fmla="*/ 0 w 967"/>
                <a:gd name="T1" fmla="*/ 2147483647 h 735"/>
                <a:gd name="T2" fmla="*/ 2147483647 w 967"/>
                <a:gd name="T3" fmla="*/ 2147483647 h 735"/>
                <a:gd name="T4" fmla="*/ 214748364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Text Box 64">
              <a:extLst>
                <a:ext uri="{FF2B5EF4-FFF2-40B4-BE49-F238E27FC236}">
                  <a16:creationId xmlns:a16="http://schemas.microsoft.com/office/drawing/2014/main" id="{CB734319-6832-8C4E-B16D-A545895BC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611" y="4548187"/>
              <a:ext cx="74771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06" name="Line 73">
              <a:extLst>
                <a:ext uri="{FF2B5EF4-FFF2-40B4-BE49-F238E27FC236}">
                  <a16:creationId xmlns:a16="http://schemas.microsoft.com/office/drawing/2014/main" id="{5550252A-B930-0747-B713-DACF5B30A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386" y="4548187"/>
              <a:ext cx="1458913" cy="1905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7" name="Group 79">
            <a:extLst>
              <a:ext uri="{FF2B5EF4-FFF2-40B4-BE49-F238E27FC236}">
                <a16:creationId xmlns:a16="http://schemas.microsoft.com/office/drawing/2014/main" id="{C5196E2D-6A1D-9849-8A2B-31C0EF009838}"/>
              </a:ext>
            </a:extLst>
          </p:cNvPr>
          <p:cNvGrpSpPr>
            <a:grpSpLocks/>
          </p:cNvGrpSpPr>
          <p:nvPr/>
        </p:nvGrpSpPr>
        <p:grpSpPr bwMode="auto">
          <a:xfrm>
            <a:off x="7144970" y="3842241"/>
            <a:ext cx="3587750" cy="2570163"/>
            <a:chOff x="2950" y="2025"/>
            <a:chExt cx="2260" cy="1619"/>
          </a:xfrm>
        </p:grpSpPr>
        <p:grpSp>
          <p:nvGrpSpPr>
            <p:cNvPr id="108" name="Group 31">
              <a:extLst>
                <a:ext uri="{FF2B5EF4-FFF2-40B4-BE49-F238E27FC236}">
                  <a16:creationId xmlns:a16="http://schemas.microsoft.com/office/drawing/2014/main" id="{961F130E-3A11-5044-A5C6-98D394F90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118" name="Rectangle 32">
                <a:extLst>
                  <a:ext uri="{FF2B5EF4-FFF2-40B4-BE49-F238E27FC236}">
                    <a16:creationId xmlns:a16="http://schemas.microsoft.com/office/drawing/2014/main" id="{72F70161-3D6F-B147-8A8F-41A13F54E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19" name="Group 33">
                <a:extLst>
                  <a:ext uri="{FF2B5EF4-FFF2-40B4-BE49-F238E27FC236}">
                    <a16:creationId xmlns:a16="http://schemas.microsoft.com/office/drawing/2014/main" id="{E1D22FF4-168D-4C4A-9242-A4710729BB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38" name="Rectangle 34">
                  <a:extLst>
                    <a:ext uri="{FF2B5EF4-FFF2-40B4-BE49-F238E27FC236}">
                      <a16:creationId xmlns:a16="http://schemas.microsoft.com/office/drawing/2014/main" id="{90EE215A-C3AE-254D-88D8-6E5E1C625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" name="Rectangle 35">
                  <a:extLst>
                    <a:ext uri="{FF2B5EF4-FFF2-40B4-BE49-F238E27FC236}">
                      <a16:creationId xmlns:a16="http://schemas.microsoft.com/office/drawing/2014/main" id="{B87EB84E-1DCB-6747-983D-A91A87C6B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" name="Rectangle 36">
                  <a:extLst>
                    <a:ext uri="{FF2B5EF4-FFF2-40B4-BE49-F238E27FC236}">
                      <a16:creationId xmlns:a16="http://schemas.microsoft.com/office/drawing/2014/main" id="{13842296-C860-1A4C-94BA-0C09F8E54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20" name="Group 37">
                <a:extLst>
                  <a:ext uri="{FF2B5EF4-FFF2-40B4-BE49-F238E27FC236}">
                    <a16:creationId xmlns:a16="http://schemas.microsoft.com/office/drawing/2014/main" id="{20C7A379-A501-F04B-A31A-66AAB7D4AB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35" name="Rectangle 38">
                  <a:extLst>
                    <a:ext uri="{FF2B5EF4-FFF2-40B4-BE49-F238E27FC236}">
                      <a16:creationId xmlns:a16="http://schemas.microsoft.com/office/drawing/2014/main" id="{9AE46CFA-B305-FE44-AB5C-0CCBC6BAF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6" name="Rectangle 39">
                  <a:extLst>
                    <a:ext uri="{FF2B5EF4-FFF2-40B4-BE49-F238E27FC236}">
                      <a16:creationId xmlns:a16="http://schemas.microsoft.com/office/drawing/2014/main" id="{06D7163C-5A06-6144-AF1D-9BE7DECCB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7" name="Rectangle 40">
                  <a:extLst>
                    <a:ext uri="{FF2B5EF4-FFF2-40B4-BE49-F238E27FC236}">
                      <a16:creationId xmlns:a16="http://schemas.microsoft.com/office/drawing/2014/main" id="{06F54AE9-52AF-6E46-8BE7-EDEF5EBD7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21" name="Line 41">
                <a:extLst>
                  <a:ext uri="{FF2B5EF4-FFF2-40B4-BE49-F238E27FC236}">
                    <a16:creationId xmlns:a16="http://schemas.microsoft.com/office/drawing/2014/main" id="{DBC39202-C178-0345-82BD-7B039DC4D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2" name="Line 42">
                <a:extLst>
                  <a:ext uri="{FF2B5EF4-FFF2-40B4-BE49-F238E27FC236}">
                    <a16:creationId xmlns:a16="http://schemas.microsoft.com/office/drawing/2014/main" id="{7204CF78-4E3E-4646-91B1-ADD2AF615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3" name="Line 43">
                <a:extLst>
                  <a:ext uri="{FF2B5EF4-FFF2-40B4-BE49-F238E27FC236}">
                    <a16:creationId xmlns:a16="http://schemas.microsoft.com/office/drawing/2014/main" id="{1055BDC1-D40C-E34D-8FC0-FEC34E65B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4" name="Line 44">
                <a:extLst>
                  <a:ext uri="{FF2B5EF4-FFF2-40B4-BE49-F238E27FC236}">
                    <a16:creationId xmlns:a16="http://schemas.microsoft.com/office/drawing/2014/main" id="{ED714F6D-8C7C-B141-9C39-2A02E5F58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5" name="Line 45">
                <a:extLst>
                  <a:ext uri="{FF2B5EF4-FFF2-40B4-BE49-F238E27FC236}">
                    <a16:creationId xmlns:a16="http://schemas.microsoft.com/office/drawing/2014/main" id="{933F11AA-9C89-1D46-94C9-F6A2C2D75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Line 46">
                <a:extLst>
                  <a:ext uri="{FF2B5EF4-FFF2-40B4-BE49-F238E27FC236}">
                    <a16:creationId xmlns:a16="http://schemas.microsoft.com/office/drawing/2014/main" id="{24DAFD3A-BCAA-494F-BFF3-4DD6E41FE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7" name="Group 47">
                <a:extLst>
                  <a:ext uri="{FF2B5EF4-FFF2-40B4-BE49-F238E27FC236}">
                    <a16:creationId xmlns:a16="http://schemas.microsoft.com/office/drawing/2014/main" id="{727F9349-D858-B041-AFEF-0AA1923906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32" name="Line 48">
                  <a:extLst>
                    <a:ext uri="{FF2B5EF4-FFF2-40B4-BE49-F238E27FC236}">
                      <a16:creationId xmlns:a16="http://schemas.microsoft.com/office/drawing/2014/main" id="{92DDAA32-1BC7-F341-9DF3-8F292F94E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3" name="Line 49">
                  <a:extLst>
                    <a:ext uri="{FF2B5EF4-FFF2-40B4-BE49-F238E27FC236}">
                      <a16:creationId xmlns:a16="http://schemas.microsoft.com/office/drawing/2014/main" id="{E1CF388A-0B46-9045-8B1B-9EFE86E92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4" name="Line 50">
                  <a:extLst>
                    <a:ext uri="{FF2B5EF4-FFF2-40B4-BE49-F238E27FC236}">
                      <a16:creationId xmlns:a16="http://schemas.microsoft.com/office/drawing/2014/main" id="{8098E830-FF85-B942-A58C-7073F1ABD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28" name="Group 51">
                <a:extLst>
                  <a:ext uri="{FF2B5EF4-FFF2-40B4-BE49-F238E27FC236}">
                    <a16:creationId xmlns:a16="http://schemas.microsoft.com/office/drawing/2014/main" id="{3BE0EB8F-2722-8840-9E9E-42692DC4E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29" name="Line 52">
                  <a:extLst>
                    <a:ext uri="{FF2B5EF4-FFF2-40B4-BE49-F238E27FC236}">
                      <a16:creationId xmlns:a16="http://schemas.microsoft.com/office/drawing/2014/main" id="{1471ECA8-52E2-7B48-B1D0-0E3A3FC8C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0" name="Line 53">
                  <a:extLst>
                    <a:ext uri="{FF2B5EF4-FFF2-40B4-BE49-F238E27FC236}">
                      <a16:creationId xmlns:a16="http://schemas.microsoft.com/office/drawing/2014/main" id="{5E4485D6-A44E-9F41-A60B-F118E8445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1" name="Line 54">
                  <a:extLst>
                    <a:ext uri="{FF2B5EF4-FFF2-40B4-BE49-F238E27FC236}">
                      <a16:creationId xmlns:a16="http://schemas.microsoft.com/office/drawing/2014/main" id="{76683E62-74AF-A340-8049-71651532D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09" name="Text Box 63">
              <a:extLst>
                <a:ext uri="{FF2B5EF4-FFF2-40B4-BE49-F238E27FC236}">
                  <a16:creationId xmlns:a16="http://schemas.microsoft.com/office/drawing/2014/main" id="{BB81457D-DD34-A44B-8BDA-064DBFE04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0" y="3237"/>
              <a:ext cx="22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one packet time later: green packet experiences HOL blocking</a:t>
              </a:r>
              <a:endPara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Text Box 65">
              <a:extLst>
                <a:ext uri="{FF2B5EF4-FFF2-40B4-BE49-F238E27FC236}">
                  <a16:creationId xmlns:a16="http://schemas.microsoft.com/office/drawing/2014/main" id="{07D40F57-D66B-F444-8FCA-AFEAF69F0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11" name="Rectangle 66">
              <a:extLst>
                <a:ext uri="{FF2B5EF4-FFF2-40B4-BE49-F238E27FC236}">
                  <a16:creationId xmlns:a16="http://schemas.microsoft.com/office/drawing/2014/main" id="{CF7111F1-74EA-1F48-AF61-C3DDC0EA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Rectangle 69">
              <a:extLst>
                <a:ext uri="{FF2B5EF4-FFF2-40B4-BE49-F238E27FC236}">
                  <a16:creationId xmlns:a16="http://schemas.microsoft.com/office/drawing/2014/main" id="{C338CC7B-B194-3243-B60D-75BEFA01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Rectangle 70">
              <a:extLst>
                <a:ext uri="{FF2B5EF4-FFF2-40B4-BE49-F238E27FC236}">
                  <a16:creationId xmlns:a16="http://schemas.microsoft.com/office/drawing/2014/main" id="{CD0DF6A5-8591-FF4A-B8B0-1D6E21620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D86522CF-FBA5-EA4F-A7F3-97C45B0D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Freeform 72">
              <a:extLst>
                <a:ext uri="{FF2B5EF4-FFF2-40B4-BE49-F238E27FC236}">
                  <a16:creationId xmlns:a16="http://schemas.microsoft.com/office/drawing/2014/main" id="{F3DEE41D-FD9A-D049-8B83-8B6A3126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Rectangle 76">
              <a:extLst>
                <a:ext uri="{FF2B5EF4-FFF2-40B4-BE49-F238E27FC236}">
                  <a16:creationId xmlns:a16="http://schemas.microsoft.com/office/drawing/2014/main" id="{CC9EB8FA-449A-AD48-B0D0-F22B0CB1D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7" name="Rectangle 77">
              <a:extLst>
                <a:ext uri="{FF2B5EF4-FFF2-40B4-BE49-F238E27FC236}">
                  <a16:creationId xmlns:a16="http://schemas.microsoft.com/office/drawing/2014/main" id="{ED96AE20-CFC4-C449-96F2-A1836A8AD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2" name="Content Placeholder 1">
            <a:extLst>
              <a:ext uri="{FF2B5EF4-FFF2-40B4-BE49-F238E27FC236}">
                <a16:creationId xmlns:a16="http://schemas.microsoft.com/office/drawing/2014/main" id="{427FA225-82DF-964C-86B6-E9C527239F0C}"/>
              </a:ext>
            </a:extLst>
          </p:cNvPr>
          <p:cNvSpPr txBox="1">
            <a:spLocks/>
          </p:cNvSpPr>
          <p:nvPr/>
        </p:nvSpPr>
        <p:spPr>
          <a:xfrm>
            <a:off x="835334" y="2690269"/>
            <a:ext cx="10515600" cy="98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Head-of-the-Line (HOL) blocking: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queued datagram at front of queue prevents others in queue from moving forward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Slide Number Placeholder 4">
            <a:extLst>
              <a:ext uri="{FF2B5EF4-FFF2-40B4-BE49-F238E27FC236}">
                <a16:creationId xmlns:a16="http://schemas.microsoft.com/office/drawing/2014/main" id="{27DA9828-E8AA-634F-A5D6-E2BC44AAF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379472"/>
            <a:ext cx="11035748" cy="634860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/>
              <a:t>transfer packet from input link to appropriate output link</a:t>
            </a:r>
          </a:p>
          <a:p>
            <a:pPr indent="-287338">
              <a:buFont typeface="Wingdings" charset="2"/>
              <a:buChar char="§"/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Switching fabrics</a:t>
            </a:r>
            <a:endParaRPr lang="en-US" sz="4800"/>
          </a:p>
        </p:txBody>
      </p:sp>
      <p:grpSp>
        <p:nvGrpSpPr>
          <p:cNvPr id="140" name="Group 60">
            <a:extLst>
              <a:ext uri="{FF2B5EF4-FFF2-40B4-BE49-F238E27FC236}">
                <a16:creationId xmlns:a16="http://schemas.microsoft.com/office/drawing/2014/main" id="{E16CE5B6-2BB1-8843-9C94-E2F2D5BE7F75}"/>
              </a:ext>
            </a:extLst>
          </p:cNvPr>
          <p:cNvGrpSpPr>
            <a:grpSpLocks/>
          </p:cNvGrpSpPr>
          <p:nvPr/>
        </p:nvGrpSpPr>
        <p:grpSpPr bwMode="auto">
          <a:xfrm>
            <a:off x="4510432" y="3943350"/>
            <a:ext cx="1609725" cy="2343150"/>
            <a:chOff x="2418" y="1882"/>
            <a:chExt cx="1014" cy="1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Rectangle 45">
              <a:extLst>
                <a:ext uri="{FF2B5EF4-FFF2-40B4-BE49-F238E27FC236}">
                  <a16:creationId xmlns:a16="http://schemas.microsoft.com/office/drawing/2014/main" id="{F26101B5-1F43-6C44-B633-4C17C2A3D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48">
              <a:extLst>
                <a:ext uri="{FF2B5EF4-FFF2-40B4-BE49-F238E27FC236}">
                  <a16:creationId xmlns:a16="http://schemas.microsoft.com/office/drawing/2014/main" id="{1E1E4579-D30C-D245-B0D4-E5A2AEC25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high-speed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</p:grpSp>
      <p:sp>
        <p:nvSpPr>
          <p:cNvPr id="160" name="Text Box 57">
            <a:extLst>
              <a:ext uri="{FF2B5EF4-FFF2-40B4-BE49-F238E27FC236}">
                <a16:creationId xmlns:a16="http://schemas.microsoft.com/office/drawing/2014/main" id="{F1679189-37C6-6D40-A05F-4B13D87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772" y="4857819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input ports</a:t>
            </a:r>
          </a:p>
        </p:txBody>
      </p:sp>
      <p:grpSp>
        <p:nvGrpSpPr>
          <p:cNvPr id="168" name="Group 38">
            <a:extLst>
              <a:ext uri="{FF2B5EF4-FFF2-40B4-BE49-F238E27FC236}">
                <a16:creationId xmlns:a16="http://schemas.microsoft.com/office/drawing/2014/main" id="{8AC17FBD-D822-CD43-929D-2CC812BF0667}"/>
              </a:ext>
            </a:extLst>
          </p:cNvPr>
          <p:cNvGrpSpPr>
            <a:grpSpLocks/>
          </p:cNvGrpSpPr>
          <p:nvPr/>
        </p:nvGrpSpPr>
        <p:grpSpPr bwMode="auto">
          <a:xfrm>
            <a:off x="6149007" y="5709203"/>
            <a:ext cx="1472095" cy="386798"/>
            <a:chOff x="-51" y="2454"/>
            <a:chExt cx="1482" cy="357"/>
          </a:xfrm>
        </p:grpSpPr>
        <p:grpSp>
          <p:nvGrpSpPr>
            <p:cNvPr id="169" name="Group 39">
              <a:extLst>
                <a:ext uri="{FF2B5EF4-FFF2-40B4-BE49-F238E27FC236}">
                  <a16:creationId xmlns:a16="http://schemas.microsoft.com/office/drawing/2014/main" id="{0892708C-B62F-1443-A450-88C550BC04B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71" name="Rectangle 40">
                <a:extLst>
                  <a:ext uri="{FF2B5EF4-FFF2-40B4-BE49-F238E27FC236}">
                    <a16:creationId xmlns:a16="http://schemas.microsoft.com/office/drawing/2014/main" id="{646AD0B4-3035-904E-BC08-F1F7B9E66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2" name="Rectangle 41">
                <a:extLst>
                  <a:ext uri="{FF2B5EF4-FFF2-40B4-BE49-F238E27FC236}">
                    <a16:creationId xmlns:a16="http://schemas.microsoft.com/office/drawing/2014/main" id="{C11D294C-080E-E146-92DD-4E0970AA1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3" name="Rectangle 42">
                <a:extLst>
                  <a:ext uri="{FF2B5EF4-FFF2-40B4-BE49-F238E27FC236}">
                    <a16:creationId xmlns:a16="http://schemas.microsoft.com/office/drawing/2014/main" id="{AEC771A2-E626-8246-BD5D-885A3F232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4" name="Rectangle 43">
                <a:extLst>
                  <a:ext uri="{FF2B5EF4-FFF2-40B4-BE49-F238E27FC236}">
                    <a16:creationId xmlns:a16="http://schemas.microsoft.com/office/drawing/2014/main" id="{D9ACADB5-CB99-0C44-953C-36D248E85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70" name="Line 44">
              <a:extLst>
                <a:ext uri="{FF2B5EF4-FFF2-40B4-BE49-F238E27FC236}">
                  <a16:creationId xmlns:a16="http://schemas.microsoft.com/office/drawing/2014/main" id="{0B5CB4ED-80BB-FD4A-8E51-691C12DA6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Text Box 57">
            <a:extLst>
              <a:ext uri="{FF2B5EF4-FFF2-40B4-BE49-F238E27FC236}">
                <a16:creationId xmlns:a16="http://schemas.microsoft.com/office/drawing/2014/main" id="{7B04503A-E5E8-3F47-B2CA-2C4493C55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378" y="4864446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output ports</a:t>
            </a:r>
          </a:p>
        </p:txBody>
      </p:sp>
      <p:grpSp>
        <p:nvGrpSpPr>
          <p:cNvPr id="182" name="Group 38">
            <a:extLst>
              <a:ext uri="{FF2B5EF4-FFF2-40B4-BE49-F238E27FC236}">
                <a16:creationId xmlns:a16="http://schemas.microsoft.com/office/drawing/2014/main" id="{0D66BD80-759C-4845-8712-8D0B4AF84EF1}"/>
              </a:ext>
            </a:extLst>
          </p:cNvPr>
          <p:cNvGrpSpPr>
            <a:grpSpLocks/>
          </p:cNvGrpSpPr>
          <p:nvPr/>
        </p:nvGrpSpPr>
        <p:grpSpPr bwMode="auto">
          <a:xfrm>
            <a:off x="6155633" y="4072559"/>
            <a:ext cx="1472095" cy="386798"/>
            <a:chOff x="-51" y="2454"/>
            <a:chExt cx="1482" cy="357"/>
          </a:xfrm>
        </p:grpSpPr>
        <p:grpSp>
          <p:nvGrpSpPr>
            <p:cNvPr id="183" name="Group 39">
              <a:extLst>
                <a:ext uri="{FF2B5EF4-FFF2-40B4-BE49-F238E27FC236}">
                  <a16:creationId xmlns:a16="http://schemas.microsoft.com/office/drawing/2014/main" id="{5C936A85-45B9-074E-B843-773AFF5135C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85" name="Rectangle 40">
                <a:extLst>
                  <a:ext uri="{FF2B5EF4-FFF2-40B4-BE49-F238E27FC236}">
                    <a16:creationId xmlns:a16="http://schemas.microsoft.com/office/drawing/2014/main" id="{B622FEB5-7929-1240-B7D5-15643E71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41">
                <a:extLst>
                  <a:ext uri="{FF2B5EF4-FFF2-40B4-BE49-F238E27FC236}">
                    <a16:creationId xmlns:a16="http://schemas.microsoft.com/office/drawing/2014/main" id="{9EC76602-1084-F84D-AD9A-D96EB15A8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7" name="Rectangle 42">
                <a:extLst>
                  <a:ext uri="{FF2B5EF4-FFF2-40B4-BE49-F238E27FC236}">
                    <a16:creationId xmlns:a16="http://schemas.microsoft.com/office/drawing/2014/main" id="{DD155316-70EC-7F4D-B61B-21231E854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43">
                <a:extLst>
                  <a:ext uri="{FF2B5EF4-FFF2-40B4-BE49-F238E27FC236}">
                    <a16:creationId xmlns:a16="http://schemas.microsoft.com/office/drawing/2014/main" id="{BFE2402A-9D06-854F-8BB0-978456C98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84" name="Line 44">
              <a:extLst>
                <a:ext uri="{FF2B5EF4-FFF2-40B4-BE49-F238E27FC236}">
                  <a16:creationId xmlns:a16="http://schemas.microsoft.com/office/drawing/2014/main" id="{D7FF759B-D504-9D47-8A31-C0C49E47A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7B67A3-971A-E044-9E63-6007998B6291}"/>
              </a:ext>
            </a:extLst>
          </p:cNvPr>
          <p:cNvSpPr txBox="1"/>
          <p:nvPr/>
        </p:nvSpPr>
        <p:spPr>
          <a:xfrm rot="5400000">
            <a:off x="6248400" y="4708389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0C8DE0E-9EEF-204C-9448-24E1458DC419}"/>
              </a:ext>
            </a:extLst>
          </p:cNvPr>
          <p:cNvSpPr txBox="1"/>
          <p:nvPr/>
        </p:nvSpPr>
        <p:spPr>
          <a:xfrm rot="5400000">
            <a:off x="3472070" y="4715016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grpSp>
        <p:nvGrpSpPr>
          <p:cNvPr id="192" name="Group 39">
            <a:extLst>
              <a:ext uri="{FF2B5EF4-FFF2-40B4-BE49-F238E27FC236}">
                <a16:creationId xmlns:a16="http://schemas.microsoft.com/office/drawing/2014/main" id="{43EE5875-DB50-8F42-9E84-EBF455D6C7E5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2010" y="4065933"/>
            <a:ext cx="1078742" cy="386798"/>
            <a:chOff x="171" y="2454"/>
            <a:chExt cx="1086" cy="357"/>
          </a:xfrm>
        </p:grpSpPr>
        <p:sp>
          <p:nvSpPr>
            <p:cNvPr id="194" name="Rectangle 40">
              <a:extLst>
                <a:ext uri="{FF2B5EF4-FFF2-40B4-BE49-F238E27FC236}">
                  <a16:creationId xmlns:a16="http://schemas.microsoft.com/office/drawing/2014/main" id="{906CC695-2DD1-2E42-A750-72D29415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5" name="Rectangle 41">
              <a:extLst>
                <a:ext uri="{FF2B5EF4-FFF2-40B4-BE49-F238E27FC236}">
                  <a16:creationId xmlns:a16="http://schemas.microsoft.com/office/drawing/2014/main" id="{99D0D5A4-1E5B-0B43-A1B7-FD7BC835D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6" name="Rectangle 42">
              <a:extLst>
                <a:ext uri="{FF2B5EF4-FFF2-40B4-BE49-F238E27FC236}">
                  <a16:creationId xmlns:a16="http://schemas.microsoft.com/office/drawing/2014/main" id="{6140224D-DBC1-EB40-AFE8-D6D0132B5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7" name="Rectangle 43">
              <a:extLst>
                <a:ext uri="{FF2B5EF4-FFF2-40B4-BE49-F238E27FC236}">
                  <a16:creationId xmlns:a16="http://schemas.microsoft.com/office/drawing/2014/main" id="{0A00DDFA-F665-324F-A415-D0B5E35A5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3" name="Line 44">
            <a:extLst>
              <a:ext uri="{FF2B5EF4-FFF2-40B4-BE49-F238E27FC236}">
                <a16:creationId xmlns:a16="http://schemas.microsoft.com/office/drawing/2014/main" id="{A888E476-EAD9-6C4A-A7A3-DDB9C8C3A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494" y="4260957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9" name="Group 39">
            <a:extLst>
              <a:ext uri="{FF2B5EF4-FFF2-40B4-BE49-F238E27FC236}">
                <a16:creationId xmlns:a16="http://schemas.microsoft.com/office/drawing/2014/main" id="{861F8D20-AD91-3246-9499-A09CBEB79CE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8636" y="5729080"/>
            <a:ext cx="1078742" cy="386798"/>
            <a:chOff x="171" y="2454"/>
            <a:chExt cx="1086" cy="357"/>
          </a:xfrm>
        </p:grpSpPr>
        <p:sp>
          <p:nvSpPr>
            <p:cNvPr id="201" name="Rectangle 40">
              <a:extLst>
                <a:ext uri="{FF2B5EF4-FFF2-40B4-BE49-F238E27FC236}">
                  <a16:creationId xmlns:a16="http://schemas.microsoft.com/office/drawing/2014/main" id="{C04E48EB-4A34-004B-84AD-61BC56BA5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2" name="Rectangle 41">
              <a:extLst>
                <a:ext uri="{FF2B5EF4-FFF2-40B4-BE49-F238E27FC236}">
                  <a16:creationId xmlns:a16="http://schemas.microsoft.com/office/drawing/2014/main" id="{D0C6BD53-6130-A748-BC48-3FA65888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42">
              <a:extLst>
                <a:ext uri="{FF2B5EF4-FFF2-40B4-BE49-F238E27FC236}">
                  <a16:creationId xmlns:a16="http://schemas.microsoft.com/office/drawing/2014/main" id="{19984A44-E408-0A4C-A437-40EAEAA84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Rectangle 43">
              <a:extLst>
                <a:ext uri="{FF2B5EF4-FFF2-40B4-BE49-F238E27FC236}">
                  <a16:creationId xmlns:a16="http://schemas.microsoft.com/office/drawing/2014/main" id="{30660A84-3620-0541-9A93-C5E1D76F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0" name="Line 44">
            <a:extLst>
              <a:ext uri="{FF2B5EF4-FFF2-40B4-BE49-F238E27FC236}">
                <a16:creationId xmlns:a16="http://schemas.microsoft.com/office/drawing/2014/main" id="{975E947C-3697-5947-8DC9-3EF33B31B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120" y="5924104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Content Placeholder 2">
            <a:extLst>
              <a:ext uri="{FF2B5EF4-FFF2-40B4-BE49-F238E27FC236}">
                <a16:creationId xmlns:a16="http://schemas.microsoft.com/office/drawing/2014/main" id="{DC2E6EA4-0C86-5F4C-BB3E-C92E5B769FC5}"/>
              </a:ext>
            </a:extLst>
          </p:cNvPr>
          <p:cNvSpPr txBox="1">
            <a:spLocks/>
          </p:cNvSpPr>
          <p:nvPr/>
        </p:nvSpPr>
        <p:spPr>
          <a:xfrm>
            <a:off x="805070" y="1889680"/>
            <a:ext cx="11035748" cy="231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rate: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packets can be transfer from inputs to outputs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measured as multiple of input/output line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inputs: switching rate N times line rate desirable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77334-DD7E-1B48-8BC7-370BDB02F09A}"/>
              </a:ext>
            </a:extLst>
          </p:cNvPr>
          <p:cNvSpPr txBox="1"/>
          <p:nvPr/>
        </p:nvSpPr>
        <p:spPr>
          <a:xfrm>
            <a:off x="2756452" y="408167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8F21D3F-8391-534C-9242-3758758C301A}"/>
              </a:ext>
            </a:extLst>
          </p:cNvPr>
          <p:cNvSpPr txBox="1"/>
          <p:nvPr/>
        </p:nvSpPr>
        <p:spPr>
          <a:xfrm>
            <a:off x="2749826" y="57183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8A4E43E-89E0-E547-8C85-19EA30836952}"/>
              </a:ext>
            </a:extLst>
          </p:cNvPr>
          <p:cNvSpPr txBox="1"/>
          <p:nvPr/>
        </p:nvSpPr>
        <p:spPr>
          <a:xfrm>
            <a:off x="7593495" y="408167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94AA5E3-B3F2-B445-8CEF-84D33DC4565C}"/>
              </a:ext>
            </a:extLst>
          </p:cNvPr>
          <p:cNvSpPr txBox="1"/>
          <p:nvPr/>
        </p:nvSpPr>
        <p:spPr>
          <a:xfrm>
            <a:off x="7586868" y="571831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02FF0-F045-2443-B110-8EA634D57D8A}"/>
              </a:ext>
            </a:extLst>
          </p:cNvPr>
          <p:cNvSpPr txBox="1"/>
          <p:nvPr/>
        </p:nvSpPr>
        <p:spPr>
          <a:xfrm>
            <a:off x="4611758" y="4094922"/>
            <a:ext cx="13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(rate: NR, ideally)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1006AEB9-8E30-BF47-8218-D88E2916A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Switching fabrics</a:t>
            </a:r>
            <a:endParaRPr lang="en-US" sz="4800"/>
          </a:p>
        </p:txBody>
      </p:sp>
      <p:grpSp>
        <p:nvGrpSpPr>
          <p:cNvPr id="311" name="Group 80">
            <a:extLst>
              <a:ext uri="{FF2B5EF4-FFF2-40B4-BE49-F238E27FC236}">
                <a16:creationId xmlns:a16="http://schemas.microsoft.com/office/drawing/2014/main" id="{3ECBEF50-5AB0-494A-8A71-7779C83BEB48}"/>
              </a:ext>
            </a:extLst>
          </p:cNvPr>
          <p:cNvGrpSpPr>
            <a:grpSpLocks/>
          </p:cNvGrpSpPr>
          <p:nvPr/>
        </p:nvGrpSpPr>
        <p:grpSpPr bwMode="auto">
          <a:xfrm>
            <a:off x="4769281" y="4484392"/>
            <a:ext cx="1093120" cy="215900"/>
            <a:chOff x="876" y="2800"/>
            <a:chExt cx="788" cy="175"/>
          </a:xfrm>
        </p:grpSpPr>
        <p:sp>
          <p:nvSpPr>
            <p:cNvPr id="312" name="Rectangle 81">
              <a:extLst>
                <a:ext uri="{FF2B5EF4-FFF2-40B4-BE49-F238E27FC236}">
                  <a16:creationId xmlns:a16="http://schemas.microsoft.com/office/drawing/2014/main" id="{37D52850-F316-4144-A0B4-19C304D6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3" name="Rectangle 82">
              <a:extLst>
                <a:ext uri="{FF2B5EF4-FFF2-40B4-BE49-F238E27FC236}">
                  <a16:creationId xmlns:a16="http://schemas.microsoft.com/office/drawing/2014/main" id="{69439B26-261D-744E-9369-27374726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4" name="Rectangle 83">
              <a:extLst>
                <a:ext uri="{FF2B5EF4-FFF2-40B4-BE49-F238E27FC236}">
                  <a16:creationId xmlns:a16="http://schemas.microsoft.com/office/drawing/2014/main" id="{1B510572-6B31-7748-A75A-BF9B27F84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Rectangle 84">
              <a:extLst>
                <a:ext uri="{FF2B5EF4-FFF2-40B4-BE49-F238E27FC236}">
                  <a16:creationId xmlns:a16="http://schemas.microsoft.com/office/drawing/2014/main" id="{09923AAC-D18D-164E-B81F-A06E6E3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Line 85">
              <a:extLst>
                <a:ext uri="{FF2B5EF4-FFF2-40B4-BE49-F238E27FC236}">
                  <a16:creationId xmlns:a16="http://schemas.microsoft.com/office/drawing/2014/main" id="{7260ED2A-03CA-CD4D-ADAC-6C8DFBED0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7" name="Group 86">
            <a:extLst>
              <a:ext uri="{FF2B5EF4-FFF2-40B4-BE49-F238E27FC236}">
                <a16:creationId xmlns:a16="http://schemas.microsoft.com/office/drawing/2014/main" id="{BE86221D-4C38-2645-B32F-F1F6D4B5168D}"/>
              </a:ext>
            </a:extLst>
          </p:cNvPr>
          <p:cNvGrpSpPr>
            <a:grpSpLocks/>
          </p:cNvGrpSpPr>
          <p:nvPr/>
        </p:nvGrpSpPr>
        <p:grpSpPr bwMode="auto">
          <a:xfrm>
            <a:off x="4767694" y="4879680"/>
            <a:ext cx="1094506" cy="215900"/>
            <a:chOff x="876" y="2800"/>
            <a:chExt cx="789" cy="175"/>
          </a:xfrm>
        </p:grpSpPr>
        <p:sp>
          <p:nvSpPr>
            <p:cNvPr id="318" name="Rectangle 87">
              <a:extLst>
                <a:ext uri="{FF2B5EF4-FFF2-40B4-BE49-F238E27FC236}">
                  <a16:creationId xmlns:a16="http://schemas.microsoft.com/office/drawing/2014/main" id="{996C6DCD-B0C9-FD49-B834-5736A5B7D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Rectangle 88">
              <a:extLst>
                <a:ext uri="{FF2B5EF4-FFF2-40B4-BE49-F238E27FC236}">
                  <a16:creationId xmlns:a16="http://schemas.microsoft.com/office/drawing/2014/main" id="{4C49FD79-8AA8-374F-9E0F-16366ADC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Rectangle 89">
              <a:extLst>
                <a:ext uri="{FF2B5EF4-FFF2-40B4-BE49-F238E27FC236}">
                  <a16:creationId xmlns:a16="http://schemas.microsoft.com/office/drawing/2014/main" id="{30AA73C6-743D-744D-8076-CEB84412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Rectangle 90">
              <a:extLst>
                <a:ext uri="{FF2B5EF4-FFF2-40B4-BE49-F238E27FC236}">
                  <a16:creationId xmlns:a16="http://schemas.microsoft.com/office/drawing/2014/main" id="{4090BF92-DB22-2543-BF40-68E82A14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Line 91">
              <a:extLst>
                <a:ext uri="{FF2B5EF4-FFF2-40B4-BE49-F238E27FC236}">
                  <a16:creationId xmlns:a16="http://schemas.microsoft.com/office/drawing/2014/main" id="{A9CC5C11-4FA7-CD4B-974B-BE7F20975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3" name="Group 92">
            <a:extLst>
              <a:ext uri="{FF2B5EF4-FFF2-40B4-BE49-F238E27FC236}">
                <a16:creationId xmlns:a16="http://schemas.microsoft.com/office/drawing/2014/main" id="{7F0C30F0-93C0-7B41-A148-F2583C432712}"/>
              </a:ext>
            </a:extLst>
          </p:cNvPr>
          <p:cNvGrpSpPr>
            <a:grpSpLocks/>
          </p:cNvGrpSpPr>
          <p:nvPr/>
        </p:nvGrpSpPr>
        <p:grpSpPr bwMode="auto">
          <a:xfrm>
            <a:off x="4762932" y="5306717"/>
            <a:ext cx="1079248" cy="215900"/>
            <a:chOff x="876" y="2800"/>
            <a:chExt cx="778" cy="175"/>
          </a:xfrm>
        </p:grpSpPr>
        <p:sp>
          <p:nvSpPr>
            <p:cNvPr id="324" name="Rectangle 93">
              <a:extLst>
                <a:ext uri="{FF2B5EF4-FFF2-40B4-BE49-F238E27FC236}">
                  <a16:creationId xmlns:a16="http://schemas.microsoft.com/office/drawing/2014/main" id="{FE2D31CC-2899-6644-8262-069C836FE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5" name="Rectangle 94">
              <a:extLst>
                <a:ext uri="{FF2B5EF4-FFF2-40B4-BE49-F238E27FC236}">
                  <a16:creationId xmlns:a16="http://schemas.microsoft.com/office/drawing/2014/main" id="{E084BCAF-AF68-F044-95BA-E9DD3AB8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6" name="Rectangle 95">
              <a:extLst>
                <a:ext uri="{FF2B5EF4-FFF2-40B4-BE49-F238E27FC236}">
                  <a16:creationId xmlns:a16="http://schemas.microsoft.com/office/drawing/2014/main" id="{21E8CE31-B88B-E249-802C-CD6E7DB90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7" name="Rectangle 96">
              <a:extLst>
                <a:ext uri="{FF2B5EF4-FFF2-40B4-BE49-F238E27FC236}">
                  <a16:creationId xmlns:a16="http://schemas.microsoft.com/office/drawing/2014/main" id="{1D496C77-4D8A-4B49-BD5B-56233FC90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8" name="Line 97">
              <a:extLst>
                <a:ext uri="{FF2B5EF4-FFF2-40B4-BE49-F238E27FC236}">
                  <a16:creationId xmlns:a16="http://schemas.microsoft.com/office/drawing/2014/main" id="{A04C69F2-C1EE-854B-B285-27D90EB90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6" y="2887"/>
              <a:ext cx="7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29" name="Line 98">
            <a:extLst>
              <a:ext uri="{FF2B5EF4-FFF2-40B4-BE49-F238E27FC236}">
                <a16:creationId xmlns:a16="http://schemas.microsoft.com/office/drawing/2014/main" id="{C1BD91B1-20FC-3B4C-8D6A-F8B58DCC0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8461" y="4492509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0" name="Group 99">
            <a:extLst>
              <a:ext uri="{FF2B5EF4-FFF2-40B4-BE49-F238E27FC236}">
                <a16:creationId xmlns:a16="http://schemas.microsoft.com/office/drawing/2014/main" id="{81F4A5FC-EF4D-2A48-8784-1750FC54BE25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4501349"/>
            <a:ext cx="1030288" cy="215900"/>
            <a:chOff x="367" y="3463"/>
            <a:chExt cx="649" cy="136"/>
          </a:xfrm>
        </p:grpSpPr>
        <p:sp>
          <p:nvSpPr>
            <p:cNvPr id="331" name="Rectangle 100">
              <a:extLst>
                <a:ext uri="{FF2B5EF4-FFF2-40B4-BE49-F238E27FC236}">
                  <a16:creationId xmlns:a16="http://schemas.microsoft.com/office/drawing/2014/main" id="{2FA335FE-AECE-F547-B1ED-C257408C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2" name="Rectangle 101">
              <a:extLst>
                <a:ext uri="{FF2B5EF4-FFF2-40B4-BE49-F238E27FC236}">
                  <a16:creationId xmlns:a16="http://schemas.microsoft.com/office/drawing/2014/main" id="{5F80436E-3841-8349-8966-AB341E01A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3" name="Rectangle 102">
              <a:extLst>
                <a:ext uri="{FF2B5EF4-FFF2-40B4-BE49-F238E27FC236}">
                  <a16:creationId xmlns:a16="http://schemas.microsoft.com/office/drawing/2014/main" id="{36262B26-2B10-664E-B485-2B0BF6B95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4" name="Rectangle 103">
              <a:extLst>
                <a:ext uri="{FF2B5EF4-FFF2-40B4-BE49-F238E27FC236}">
                  <a16:creationId xmlns:a16="http://schemas.microsoft.com/office/drawing/2014/main" id="{B2511842-B5CE-E242-9E79-819A629F7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5" name="Line 104">
              <a:extLst>
                <a:ext uri="{FF2B5EF4-FFF2-40B4-BE49-F238E27FC236}">
                  <a16:creationId xmlns:a16="http://schemas.microsoft.com/office/drawing/2014/main" id="{CAAFBF8F-0301-0F4D-9DF5-B3DD1EC8C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" y="3527"/>
              <a:ext cx="6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6" name="Group 105">
            <a:extLst>
              <a:ext uri="{FF2B5EF4-FFF2-40B4-BE49-F238E27FC236}">
                <a16:creationId xmlns:a16="http://schemas.microsoft.com/office/drawing/2014/main" id="{7BFAB449-E2DA-3147-849E-09A6366B098F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4893462"/>
            <a:ext cx="1044574" cy="215900"/>
            <a:chOff x="358" y="3463"/>
            <a:chExt cx="658" cy="136"/>
          </a:xfrm>
        </p:grpSpPr>
        <p:sp>
          <p:nvSpPr>
            <p:cNvPr id="337" name="Rectangle 106">
              <a:extLst>
                <a:ext uri="{FF2B5EF4-FFF2-40B4-BE49-F238E27FC236}">
                  <a16:creationId xmlns:a16="http://schemas.microsoft.com/office/drawing/2014/main" id="{9C435B71-B7F9-FB4C-83FD-6F3745D7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8" name="Rectangle 107">
              <a:extLst>
                <a:ext uri="{FF2B5EF4-FFF2-40B4-BE49-F238E27FC236}">
                  <a16:creationId xmlns:a16="http://schemas.microsoft.com/office/drawing/2014/main" id="{09CF7D3E-B128-CD40-817F-B76520EE2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Rectangle 108">
              <a:extLst>
                <a:ext uri="{FF2B5EF4-FFF2-40B4-BE49-F238E27FC236}">
                  <a16:creationId xmlns:a16="http://schemas.microsoft.com/office/drawing/2014/main" id="{86FC5905-2FC0-E848-B8C8-C68F4ACE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0" name="Rectangle 109">
              <a:extLst>
                <a:ext uri="{FF2B5EF4-FFF2-40B4-BE49-F238E27FC236}">
                  <a16:creationId xmlns:a16="http://schemas.microsoft.com/office/drawing/2014/main" id="{D25B9F48-5027-6E4E-BF5B-3A43EB204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1" name="Line 110">
              <a:extLst>
                <a:ext uri="{FF2B5EF4-FFF2-40B4-BE49-F238E27FC236}">
                  <a16:creationId xmlns:a16="http://schemas.microsoft.com/office/drawing/2014/main" id="{9C3B50DE-BC7E-DC41-A996-2C8F99ABF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" y="3527"/>
              <a:ext cx="6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42" name="Group 111">
            <a:extLst>
              <a:ext uri="{FF2B5EF4-FFF2-40B4-BE49-F238E27FC236}">
                <a16:creationId xmlns:a16="http://schemas.microsoft.com/office/drawing/2014/main" id="{7DF99D71-DDE6-BB4A-B28F-8F67E7B81B51}"/>
              </a:ext>
            </a:extLst>
          </p:cNvPr>
          <p:cNvGrpSpPr>
            <a:grpSpLocks/>
          </p:cNvGrpSpPr>
          <p:nvPr/>
        </p:nvGrpSpPr>
        <p:grpSpPr bwMode="auto">
          <a:xfrm>
            <a:off x="5945368" y="5315556"/>
            <a:ext cx="1046163" cy="215900"/>
            <a:chOff x="357" y="3463"/>
            <a:chExt cx="659" cy="136"/>
          </a:xfrm>
        </p:grpSpPr>
        <p:sp>
          <p:nvSpPr>
            <p:cNvPr id="343" name="Rectangle 112">
              <a:extLst>
                <a:ext uri="{FF2B5EF4-FFF2-40B4-BE49-F238E27FC236}">
                  <a16:creationId xmlns:a16="http://schemas.microsoft.com/office/drawing/2014/main" id="{DADCADDA-AA8E-4A44-881D-9DC078380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4" name="Rectangle 113">
              <a:extLst>
                <a:ext uri="{FF2B5EF4-FFF2-40B4-BE49-F238E27FC236}">
                  <a16:creationId xmlns:a16="http://schemas.microsoft.com/office/drawing/2014/main" id="{7B071F8D-7A94-0545-B654-6656D361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5" name="Rectangle 114">
              <a:extLst>
                <a:ext uri="{FF2B5EF4-FFF2-40B4-BE49-F238E27FC236}">
                  <a16:creationId xmlns:a16="http://schemas.microsoft.com/office/drawing/2014/main" id="{030036A2-20DE-2444-AEBC-ED30EF2E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6" name="Rectangle 115">
              <a:extLst>
                <a:ext uri="{FF2B5EF4-FFF2-40B4-BE49-F238E27FC236}">
                  <a16:creationId xmlns:a16="http://schemas.microsoft.com/office/drawing/2014/main" id="{618626AC-F6A7-144F-9ECD-C4110EE9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7" name="Line 116">
              <a:extLst>
                <a:ext uri="{FF2B5EF4-FFF2-40B4-BE49-F238E27FC236}">
                  <a16:creationId xmlns:a16="http://schemas.microsoft.com/office/drawing/2014/main" id="{75B1015E-550F-F445-8AAB-4865BC07F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" y="3527"/>
              <a:ext cx="6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8" name="Text Box 117">
            <a:extLst>
              <a:ext uri="{FF2B5EF4-FFF2-40B4-BE49-F238E27FC236}">
                <a16:creationId xmlns:a16="http://schemas.microsoft.com/office/drawing/2014/main" id="{65D98CB2-870D-B84B-9B0C-A2C174F4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477" y="5835029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B28A1-7CC4-EC46-9F15-0A766D5FA67A}"/>
              </a:ext>
            </a:extLst>
          </p:cNvPr>
          <p:cNvGrpSpPr/>
          <p:nvPr/>
        </p:nvGrpSpPr>
        <p:grpSpPr>
          <a:xfrm>
            <a:off x="1186899" y="4439064"/>
            <a:ext cx="2798763" cy="1752600"/>
            <a:chOff x="1968777" y="4452316"/>
            <a:chExt cx="2798763" cy="1752600"/>
          </a:xfrm>
        </p:grpSpPr>
        <p:grpSp>
          <p:nvGrpSpPr>
            <p:cNvPr id="272" name="Group 30">
              <a:extLst>
                <a:ext uri="{FF2B5EF4-FFF2-40B4-BE49-F238E27FC236}">
                  <a16:creationId xmlns:a16="http://schemas.microsoft.com/office/drawing/2014/main" id="{3C7C2E39-B8FC-2E4E-8EA7-9980DBE08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1177" y="4534866"/>
              <a:ext cx="890588" cy="215900"/>
              <a:chOff x="876" y="2800"/>
              <a:chExt cx="642" cy="175"/>
            </a:xfrm>
          </p:grpSpPr>
          <p:sp>
            <p:nvSpPr>
              <p:cNvPr id="273" name="Rectangle 7">
                <a:extLst>
                  <a:ext uri="{FF2B5EF4-FFF2-40B4-BE49-F238E27FC236}">
                    <a16:creationId xmlns:a16="http://schemas.microsoft.com/office/drawing/2014/main" id="{1C7F0720-4AD3-7241-A18F-1322594DD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4" name="Rectangle 8">
                <a:extLst>
                  <a:ext uri="{FF2B5EF4-FFF2-40B4-BE49-F238E27FC236}">
                    <a16:creationId xmlns:a16="http://schemas.microsoft.com/office/drawing/2014/main" id="{6355CF5C-E1D3-BA4C-9C14-531EDEA3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Rectangle 9">
                <a:extLst>
                  <a:ext uri="{FF2B5EF4-FFF2-40B4-BE49-F238E27FC236}">
                    <a16:creationId xmlns:a16="http://schemas.microsoft.com/office/drawing/2014/main" id="{41497BCF-AE4C-5744-A422-5C5FDE760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Rectangle 10">
                <a:extLst>
                  <a:ext uri="{FF2B5EF4-FFF2-40B4-BE49-F238E27FC236}">
                    <a16:creationId xmlns:a16="http://schemas.microsoft.com/office/drawing/2014/main" id="{BC5034A8-3C30-BA4E-9BC2-0F43C7DAE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Line 11">
                <a:extLst>
                  <a:ext uri="{FF2B5EF4-FFF2-40B4-BE49-F238E27FC236}">
                    <a16:creationId xmlns:a16="http://schemas.microsoft.com/office/drawing/2014/main" id="{B5DB05AA-F635-D242-8616-F8A3AA123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78" name="Group 45">
              <a:extLst>
                <a:ext uri="{FF2B5EF4-FFF2-40B4-BE49-F238E27FC236}">
                  <a16:creationId xmlns:a16="http://schemas.microsoft.com/office/drawing/2014/main" id="{8F35E416-2B65-1B4A-A2ED-DF0FCBEF8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365" y="4930154"/>
              <a:ext cx="890587" cy="215900"/>
              <a:chOff x="876" y="2800"/>
              <a:chExt cx="642" cy="175"/>
            </a:xfrm>
          </p:grpSpPr>
          <p:sp>
            <p:nvSpPr>
              <p:cNvPr id="279" name="Rectangle 46">
                <a:extLst>
                  <a:ext uri="{FF2B5EF4-FFF2-40B4-BE49-F238E27FC236}">
                    <a16:creationId xmlns:a16="http://schemas.microsoft.com/office/drawing/2014/main" id="{38918ABB-CEF1-BE45-AEE3-24901AE8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0" name="Rectangle 47">
                <a:extLst>
                  <a:ext uri="{FF2B5EF4-FFF2-40B4-BE49-F238E27FC236}">
                    <a16:creationId xmlns:a16="http://schemas.microsoft.com/office/drawing/2014/main" id="{FA6EFB7D-6BC0-FB42-BB60-753DA2C2F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1" name="Rectangle 48">
                <a:extLst>
                  <a:ext uri="{FF2B5EF4-FFF2-40B4-BE49-F238E27FC236}">
                    <a16:creationId xmlns:a16="http://schemas.microsoft.com/office/drawing/2014/main" id="{E6160B5F-9E39-C440-A991-AFCD9768C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2" name="Rectangle 49">
                <a:extLst>
                  <a:ext uri="{FF2B5EF4-FFF2-40B4-BE49-F238E27FC236}">
                    <a16:creationId xmlns:a16="http://schemas.microsoft.com/office/drawing/2014/main" id="{732D2AFE-3597-644A-97A1-28DD2F90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3" name="Line 50">
                <a:extLst>
                  <a:ext uri="{FF2B5EF4-FFF2-40B4-BE49-F238E27FC236}">
                    <a16:creationId xmlns:a16="http://schemas.microsoft.com/office/drawing/2014/main" id="{F3A2C82B-D735-2341-9B29-100DEE8F8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84" name="Group 51">
              <a:extLst>
                <a:ext uri="{FF2B5EF4-FFF2-40B4-BE49-F238E27FC236}">
                  <a16:creationId xmlns:a16="http://schemas.microsoft.com/office/drawing/2014/main" id="{6BA36712-4E6B-3D4E-ABC4-0CE286CF5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602" y="5357191"/>
              <a:ext cx="890588" cy="215900"/>
              <a:chOff x="876" y="2800"/>
              <a:chExt cx="642" cy="175"/>
            </a:xfrm>
          </p:grpSpPr>
          <p:sp>
            <p:nvSpPr>
              <p:cNvPr id="285" name="Rectangle 52">
                <a:extLst>
                  <a:ext uri="{FF2B5EF4-FFF2-40B4-BE49-F238E27FC236}">
                    <a16:creationId xmlns:a16="http://schemas.microsoft.com/office/drawing/2014/main" id="{129DC514-3311-A645-A11D-4FF6C0B87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6" name="Rectangle 53">
                <a:extLst>
                  <a:ext uri="{FF2B5EF4-FFF2-40B4-BE49-F238E27FC236}">
                    <a16:creationId xmlns:a16="http://schemas.microsoft.com/office/drawing/2014/main" id="{E067EF7E-DADF-0B4B-A13F-44B8E3407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7" name="Rectangle 54">
                <a:extLst>
                  <a:ext uri="{FF2B5EF4-FFF2-40B4-BE49-F238E27FC236}">
                    <a16:creationId xmlns:a16="http://schemas.microsoft.com/office/drawing/2014/main" id="{9301E58F-0697-8D42-8D86-7240128C5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8" name="Rectangle 55">
                <a:extLst>
                  <a:ext uri="{FF2B5EF4-FFF2-40B4-BE49-F238E27FC236}">
                    <a16:creationId xmlns:a16="http://schemas.microsoft.com/office/drawing/2014/main" id="{91AC650D-8A42-5745-8F86-B02FF0476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9" name="Line 56">
                <a:extLst>
                  <a:ext uri="{FF2B5EF4-FFF2-40B4-BE49-F238E27FC236}">
                    <a16:creationId xmlns:a16="http://schemas.microsoft.com/office/drawing/2014/main" id="{F9808253-1247-4A4E-96D0-B5614778E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90" name="Rectangle 57">
              <a:extLst>
                <a:ext uri="{FF2B5EF4-FFF2-40B4-BE49-F238E27FC236}">
                  <a16:creationId xmlns:a16="http://schemas.microsoft.com/office/drawing/2014/main" id="{41269D84-F7BD-3F4B-9EE9-23A8785FC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015" y="4452316"/>
              <a:ext cx="704850" cy="11763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91" name="Group 64">
              <a:extLst>
                <a:ext uri="{FF2B5EF4-FFF2-40B4-BE49-F238E27FC236}">
                  <a16:creationId xmlns:a16="http://schemas.microsoft.com/office/drawing/2014/main" id="{F48BF83F-9F4E-FD44-89AF-AD40F44A1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627" y="4533279"/>
              <a:ext cx="890588" cy="215900"/>
              <a:chOff x="455" y="3463"/>
              <a:chExt cx="561" cy="136"/>
            </a:xfrm>
          </p:grpSpPr>
          <p:sp>
            <p:nvSpPr>
              <p:cNvPr id="292" name="Rectangle 59">
                <a:extLst>
                  <a:ext uri="{FF2B5EF4-FFF2-40B4-BE49-F238E27FC236}">
                    <a16:creationId xmlns:a16="http://schemas.microsoft.com/office/drawing/2014/main" id="{4E120DDC-4D03-F842-94AF-27555EDB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Rectangle 60">
                <a:extLst>
                  <a:ext uri="{FF2B5EF4-FFF2-40B4-BE49-F238E27FC236}">
                    <a16:creationId xmlns:a16="http://schemas.microsoft.com/office/drawing/2014/main" id="{3E424F24-DEF2-7747-8B32-D2D41DCCB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4" name="Rectangle 61">
                <a:extLst>
                  <a:ext uri="{FF2B5EF4-FFF2-40B4-BE49-F238E27FC236}">
                    <a16:creationId xmlns:a16="http://schemas.microsoft.com/office/drawing/2014/main" id="{FCB1CF36-46B1-EA41-94AF-564D1A453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Rectangle 62">
                <a:extLst>
                  <a:ext uri="{FF2B5EF4-FFF2-40B4-BE49-F238E27FC236}">
                    <a16:creationId xmlns:a16="http://schemas.microsoft.com/office/drawing/2014/main" id="{1B49B267-612F-D84F-B02E-C419C0367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6" name="Line 63">
                <a:extLst>
                  <a:ext uri="{FF2B5EF4-FFF2-40B4-BE49-F238E27FC236}">
                    <a16:creationId xmlns:a16="http://schemas.microsoft.com/office/drawing/2014/main" id="{DCB1F4FA-6E22-F34F-B286-A108C325D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97" name="Group 65">
              <a:extLst>
                <a:ext uri="{FF2B5EF4-FFF2-40B4-BE49-F238E27FC236}">
                  <a16:creationId xmlns:a16="http://schemas.microsoft.com/office/drawing/2014/main" id="{719D39D4-FB51-7642-A36C-2BA36F169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390" y="4925391"/>
              <a:ext cx="890587" cy="215900"/>
              <a:chOff x="455" y="3463"/>
              <a:chExt cx="561" cy="136"/>
            </a:xfrm>
          </p:grpSpPr>
          <p:sp>
            <p:nvSpPr>
              <p:cNvPr id="298" name="Rectangle 66">
                <a:extLst>
                  <a:ext uri="{FF2B5EF4-FFF2-40B4-BE49-F238E27FC236}">
                    <a16:creationId xmlns:a16="http://schemas.microsoft.com/office/drawing/2014/main" id="{95FB090C-CEEB-C642-B6E3-796C33946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Rectangle 67">
                <a:extLst>
                  <a:ext uri="{FF2B5EF4-FFF2-40B4-BE49-F238E27FC236}">
                    <a16:creationId xmlns:a16="http://schemas.microsoft.com/office/drawing/2014/main" id="{90EE24D2-2A23-8A4B-AA6C-77A540AF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0" name="Rectangle 68">
                <a:extLst>
                  <a:ext uri="{FF2B5EF4-FFF2-40B4-BE49-F238E27FC236}">
                    <a16:creationId xmlns:a16="http://schemas.microsoft.com/office/drawing/2014/main" id="{0EE5C8FE-A545-1047-B033-D000FCC81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1" name="Rectangle 69">
                <a:extLst>
                  <a:ext uri="{FF2B5EF4-FFF2-40B4-BE49-F238E27FC236}">
                    <a16:creationId xmlns:a16="http://schemas.microsoft.com/office/drawing/2014/main" id="{4875E736-57B1-E048-9DED-51F8EBE44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2" name="Line 70">
                <a:extLst>
                  <a:ext uri="{FF2B5EF4-FFF2-40B4-BE49-F238E27FC236}">
                    <a16:creationId xmlns:a16="http://schemas.microsoft.com/office/drawing/2014/main" id="{F1131A5F-4FDC-6741-B569-1128DD46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03" name="Group 71">
              <a:extLst>
                <a:ext uri="{FF2B5EF4-FFF2-40B4-BE49-F238E27FC236}">
                  <a16:creationId xmlns:a16="http://schemas.microsoft.com/office/drawing/2014/main" id="{563249F4-CC55-FB4F-A620-0484EEFEF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9627" y="5352429"/>
              <a:ext cx="890588" cy="215900"/>
              <a:chOff x="455" y="3463"/>
              <a:chExt cx="561" cy="136"/>
            </a:xfrm>
          </p:grpSpPr>
          <p:sp>
            <p:nvSpPr>
              <p:cNvPr id="304" name="Rectangle 72">
                <a:extLst>
                  <a:ext uri="{FF2B5EF4-FFF2-40B4-BE49-F238E27FC236}">
                    <a16:creationId xmlns:a16="http://schemas.microsoft.com/office/drawing/2014/main" id="{C3C1DBA4-7D91-0449-AD0B-AD923E348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5" name="Rectangle 73">
                <a:extLst>
                  <a:ext uri="{FF2B5EF4-FFF2-40B4-BE49-F238E27FC236}">
                    <a16:creationId xmlns:a16="http://schemas.microsoft.com/office/drawing/2014/main" id="{0745B999-1569-3C4A-B569-9ACA75633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6" name="Rectangle 74">
                <a:extLst>
                  <a:ext uri="{FF2B5EF4-FFF2-40B4-BE49-F238E27FC236}">
                    <a16:creationId xmlns:a16="http://schemas.microsoft.com/office/drawing/2014/main" id="{521FB59F-393E-8043-969B-F33591006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7" name="Rectangle 75">
                <a:extLst>
                  <a:ext uri="{FF2B5EF4-FFF2-40B4-BE49-F238E27FC236}">
                    <a16:creationId xmlns:a16="http://schemas.microsoft.com/office/drawing/2014/main" id="{8BDC1A78-9913-4044-AD8A-150F0412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8" name="Line 76">
                <a:extLst>
                  <a:ext uri="{FF2B5EF4-FFF2-40B4-BE49-F238E27FC236}">
                    <a16:creationId xmlns:a16="http://schemas.microsoft.com/office/drawing/2014/main" id="{7CD69A6B-8BD5-4A41-B066-4747BB61C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3527"/>
                <a:ext cx="561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Text Box 78">
              <a:extLst>
                <a:ext uri="{FF2B5EF4-FFF2-40B4-BE49-F238E27FC236}">
                  <a16:creationId xmlns:a16="http://schemas.microsoft.com/office/drawing/2014/main" id="{DA6CCE94-715B-FE44-98B3-B5292404E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327" y="5838204"/>
              <a:ext cx="1009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310" name="Text Box 79">
              <a:extLst>
                <a:ext uri="{FF2B5EF4-FFF2-40B4-BE49-F238E27FC236}">
                  <a16:creationId xmlns:a16="http://schemas.microsoft.com/office/drawing/2014/main" id="{021CED6C-C2DB-174F-9D8D-6ABDA5614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1752" y="4769816"/>
              <a:ext cx="8239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402" name="Freeform 171">
              <a:extLst>
                <a:ext uri="{FF2B5EF4-FFF2-40B4-BE49-F238E27FC236}">
                  <a16:creationId xmlns:a16="http://schemas.microsoft.com/office/drawing/2014/main" id="{7EB6C5B2-8711-C447-BA49-C9D20140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777" y="4577729"/>
              <a:ext cx="2798763" cy="412750"/>
            </a:xfrm>
            <a:custGeom>
              <a:avLst/>
              <a:gdLst>
                <a:gd name="T0" fmla="*/ 0 w 1763"/>
                <a:gd name="T1" fmla="*/ 0 h 260"/>
                <a:gd name="T2" fmla="*/ 2147483647 w 1763"/>
                <a:gd name="T3" fmla="*/ 0 h 260"/>
                <a:gd name="T4" fmla="*/ 2147483647 w 1763"/>
                <a:gd name="T5" fmla="*/ 2147483647 h 260"/>
                <a:gd name="T6" fmla="*/ 2147483647 w 1763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3"/>
                <a:gd name="T13" fmla="*/ 0 h 260"/>
                <a:gd name="T14" fmla="*/ 1763 w 1763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3" h="260">
                  <a:moveTo>
                    <a:pt x="0" y="0"/>
                  </a:moveTo>
                  <a:lnTo>
                    <a:pt x="689" y="0"/>
                  </a:lnTo>
                  <a:lnTo>
                    <a:pt x="1054" y="260"/>
                  </a:lnTo>
                  <a:lnTo>
                    <a:pt x="1763" y="26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3" name="Freeform 172">
            <a:extLst>
              <a:ext uri="{FF2B5EF4-FFF2-40B4-BE49-F238E27FC236}">
                <a16:creationId xmlns:a16="http://schemas.microsoft.com/office/drawing/2014/main" id="{FCB8CAB7-7CE5-7648-B2F4-FF9B29F4C17A}"/>
              </a:ext>
            </a:extLst>
          </p:cNvPr>
          <p:cNvSpPr>
            <a:spLocks/>
          </p:cNvSpPr>
          <p:nvPr/>
        </p:nvSpPr>
        <p:spPr bwMode="auto">
          <a:xfrm>
            <a:off x="5019952" y="4547566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1E24DDED-AAB8-1742-BEAA-647483FFA1F1}"/>
              </a:ext>
            </a:extLst>
          </p:cNvPr>
          <p:cNvGrpSpPr/>
          <p:nvPr/>
        </p:nvGrpSpPr>
        <p:grpSpPr>
          <a:xfrm>
            <a:off x="7258217" y="4512159"/>
            <a:ext cx="2854919" cy="2066925"/>
            <a:chOff x="6675121" y="4485654"/>
            <a:chExt cx="2854919" cy="2066925"/>
          </a:xfrm>
        </p:grpSpPr>
        <p:grpSp>
          <p:nvGrpSpPr>
            <p:cNvPr id="349" name="Group 118">
              <a:extLst>
                <a:ext uri="{FF2B5EF4-FFF2-40B4-BE49-F238E27FC236}">
                  <a16:creationId xmlns:a16="http://schemas.microsoft.com/office/drawing/2014/main" id="{2404D93A-580B-0343-A0B1-94D96A295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9465" y="4485654"/>
              <a:ext cx="890587" cy="215900"/>
              <a:chOff x="876" y="2800"/>
              <a:chExt cx="642" cy="175"/>
            </a:xfrm>
          </p:grpSpPr>
          <p:sp>
            <p:nvSpPr>
              <p:cNvPr id="350" name="Rectangle 119">
                <a:extLst>
                  <a:ext uri="{FF2B5EF4-FFF2-40B4-BE49-F238E27FC236}">
                    <a16:creationId xmlns:a16="http://schemas.microsoft.com/office/drawing/2014/main" id="{DEAD9689-A93F-3A40-A1F0-D7AE2D9E4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1" name="Rectangle 120">
                <a:extLst>
                  <a:ext uri="{FF2B5EF4-FFF2-40B4-BE49-F238E27FC236}">
                    <a16:creationId xmlns:a16="http://schemas.microsoft.com/office/drawing/2014/main" id="{B3FFEF5C-2CF8-3F48-AA70-FCA4463D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2" name="Rectangle 121">
                <a:extLst>
                  <a:ext uri="{FF2B5EF4-FFF2-40B4-BE49-F238E27FC236}">
                    <a16:creationId xmlns:a16="http://schemas.microsoft.com/office/drawing/2014/main" id="{6DA8F41A-C8D0-E84A-BE1E-E5D24606E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3" name="Rectangle 122">
                <a:extLst>
                  <a:ext uri="{FF2B5EF4-FFF2-40B4-BE49-F238E27FC236}">
                    <a16:creationId xmlns:a16="http://schemas.microsoft.com/office/drawing/2014/main" id="{71D1CE81-6E07-EF41-B20A-E71DD5427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4" name="Line 123">
                <a:extLst>
                  <a:ext uri="{FF2B5EF4-FFF2-40B4-BE49-F238E27FC236}">
                    <a16:creationId xmlns:a16="http://schemas.microsoft.com/office/drawing/2014/main" id="{FDFD10E9-723C-CD4E-9B1E-C974437C0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55" name="Group 124">
              <a:extLst>
                <a:ext uri="{FF2B5EF4-FFF2-40B4-BE49-F238E27FC236}">
                  <a16:creationId xmlns:a16="http://schemas.microsoft.com/office/drawing/2014/main" id="{531A9996-A8C0-EB41-BF87-89DBD438F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652" y="4880941"/>
              <a:ext cx="890588" cy="215900"/>
              <a:chOff x="876" y="2800"/>
              <a:chExt cx="642" cy="175"/>
            </a:xfrm>
          </p:grpSpPr>
          <p:sp>
            <p:nvSpPr>
              <p:cNvPr id="356" name="Rectangle 125">
                <a:extLst>
                  <a:ext uri="{FF2B5EF4-FFF2-40B4-BE49-F238E27FC236}">
                    <a16:creationId xmlns:a16="http://schemas.microsoft.com/office/drawing/2014/main" id="{2467BB19-E02A-7B43-9CA4-9F0EB6D87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7" name="Rectangle 126">
                <a:extLst>
                  <a:ext uri="{FF2B5EF4-FFF2-40B4-BE49-F238E27FC236}">
                    <a16:creationId xmlns:a16="http://schemas.microsoft.com/office/drawing/2014/main" id="{962D332A-F4A3-2648-892A-BD845A64A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8" name="Rectangle 127">
                <a:extLst>
                  <a:ext uri="{FF2B5EF4-FFF2-40B4-BE49-F238E27FC236}">
                    <a16:creationId xmlns:a16="http://schemas.microsoft.com/office/drawing/2014/main" id="{72283283-9F77-C548-B1DC-7BED275E1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9" name="Rectangle 128">
                <a:extLst>
                  <a:ext uri="{FF2B5EF4-FFF2-40B4-BE49-F238E27FC236}">
                    <a16:creationId xmlns:a16="http://schemas.microsoft.com/office/drawing/2014/main" id="{97305BF1-8C59-FD41-8C7C-DBF2671DC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0" name="Line 129">
                <a:extLst>
                  <a:ext uri="{FF2B5EF4-FFF2-40B4-BE49-F238E27FC236}">
                    <a16:creationId xmlns:a16="http://schemas.microsoft.com/office/drawing/2014/main" id="{EDA7687B-3958-E947-B115-E7E60D777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1" name="Group 130">
              <a:extLst>
                <a:ext uri="{FF2B5EF4-FFF2-40B4-BE49-F238E27FC236}">
                  <a16:creationId xmlns:a16="http://schemas.microsoft.com/office/drawing/2014/main" id="{1D80AFC0-343E-BE4A-A3A1-7940B6D33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90" y="5307979"/>
              <a:ext cx="890587" cy="215900"/>
              <a:chOff x="876" y="2800"/>
              <a:chExt cx="642" cy="175"/>
            </a:xfrm>
          </p:grpSpPr>
          <p:sp>
            <p:nvSpPr>
              <p:cNvPr id="362" name="Rectangle 131">
                <a:extLst>
                  <a:ext uri="{FF2B5EF4-FFF2-40B4-BE49-F238E27FC236}">
                    <a16:creationId xmlns:a16="http://schemas.microsoft.com/office/drawing/2014/main" id="{41CC58A8-B68E-884F-BD23-08890CD1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3" name="Rectangle 132">
                <a:extLst>
                  <a:ext uri="{FF2B5EF4-FFF2-40B4-BE49-F238E27FC236}">
                    <a16:creationId xmlns:a16="http://schemas.microsoft.com/office/drawing/2014/main" id="{328A28BC-2B66-004E-8A4C-0C3533209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Rectangle 133">
                <a:extLst>
                  <a:ext uri="{FF2B5EF4-FFF2-40B4-BE49-F238E27FC236}">
                    <a16:creationId xmlns:a16="http://schemas.microsoft.com/office/drawing/2014/main" id="{D3427F60-4900-B545-B8F2-23A9D4F79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5" name="Rectangle 134">
                <a:extLst>
                  <a:ext uri="{FF2B5EF4-FFF2-40B4-BE49-F238E27FC236}">
                    <a16:creationId xmlns:a16="http://schemas.microsoft.com/office/drawing/2014/main" id="{808AFD0A-2342-6644-842D-FE9FD6D74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6" name="Line 135">
                <a:extLst>
                  <a:ext uri="{FF2B5EF4-FFF2-40B4-BE49-F238E27FC236}">
                    <a16:creationId xmlns:a16="http://schemas.microsoft.com/office/drawing/2014/main" id="{AA67B89E-6553-F34F-9540-BB2888CF4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67" name="Group 154">
              <a:extLst>
                <a:ext uri="{FF2B5EF4-FFF2-40B4-BE49-F238E27FC236}">
                  <a16:creationId xmlns:a16="http://schemas.microsoft.com/office/drawing/2014/main" id="{FCB38C9C-3886-1647-B1BB-77C45B97E5F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564840" y="5504829"/>
              <a:ext cx="895350" cy="1035050"/>
              <a:chOff x="2954" y="2776"/>
              <a:chExt cx="564" cy="652"/>
            </a:xfrm>
          </p:grpSpPr>
          <p:grpSp>
            <p:nvGrpSpPr>
              <p:cNvPr id="368" name="Group 136">
                <a:extLst>
                  <a:ext uri="{FF2B5EF4-FFF2-40B4-BE49-F238E27FC236}">
                    <a16:creationId xmlns:a16="http://schemas.microsoft.com/office/drawing/2014/main" id="{EC3B7F3C-2CB6-0642-A702-4D975C6E96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381" name="Rectangle 137">
                  <a:extLst>
                    <a:ext uri="{FF2B5EF4-FFF2-40B4-BE49-F238E27FC236}">
                      <a16:creationId xmlns:a16="http://schemas.microsoft.com/office/drawing/2014/main" id="{333322CF-B6EA-B147-806E-4AA261E43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2" name="Rectangle 138">
                  <a:extLst>
                    <a:ext uri="{FF2B5EF4-FFF2-40B4-BE49-F238E27FC236}">
                      <a16:creationId xmlns:a16="http://schemas.microsoft.com/office/drawing/2014/main" id="{884DB2A1-6022-954E-B68C-90C304DB2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3" name="Rectangle 139">
                  <a:extLst>
                    <a:ext uri="{FF2B5EF4-FFF2-40B4-BE49-F238E27FC236}">
                      <a16:creationId xmlns:a16="http://schemas.microsoft.com/office/drawing/2014/main" id="{39F0096A-6580-4B46-9B00-336282120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4" name="Rectangle 140">
                  <a:extLst>
                    <a:ext uri="{FF2B5EF4-FFF2-40B4-BE49-F238E27FC236}">
                      <a16:creationId xmlns:a16="http://schemas.microsoft.com/office/drawing/2014/main" id="{A02D0A4D-FA88-0445-B282-F1BA4FAC9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5" name="Line 141">
                  <a:extLst>
                    <a:ext uri="{FF2B5EF4-FFF2-40B4-BE49-F238E27FC236}">
                      <a16:creationId xmlns:a16="http://schemas.microsoft.com/office/drawing/2014/main" id="{89AD7EED-2D5A-5F4B-82F9-B59964C7D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69" name="Group 142">
                <a:extLst>
                  <a:ext uri="{FF2B5EF4-FFF2-40B4-BE49-F238E27FC236}">
                    <a16:creationId xmlns:a16="http://schemas.microsoft.com/office/drawing/2014/main" id="{971C6EFA-672B-694C-8BB8-27DE8BB10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376" name="Rectangle 143">
                  <a:extLst>
                    <a:ext uri="{FF2B5EF4-FFF2-40B4-BE49-F238E27FC236}">
                      <a16:creationId xmlns:a16="http://schemas.microsoft.com/office/drawing/2014/main" id="{E55A46DF-72A8-7647-876D-A80F15CE8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7" name="Rectangle 144">
                  <a:extLst>
                    <a:ext uri="{FF2B5EF4-FFF2-40B4-BE49-F238E27FC236}">
                      <a16:creationId xmlns:a16="http://schemas.microsoft.com/office/drawing/2014/main" id="{D24335F7-9D53-044A-AB88-2B9DF89C1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8" name="Rectangle 145">
                  <a:extLst>
                    <a:ext uri="{FF2B5EF4-FFF2-40B4-BE49-F238E27FC236}">
                      <a16:creationId xmlns:a16="http://schemas.microsoft.com/office/drawing/2014/main" id="{6AEA3435-AA43-9F49-9087-3A3338DAF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9" name="Rectangle 146">
                  <a:extLst>
                    <a:ext uri="{FF2B5EF4-FFF2-40B4-BE49-F238E27FC236}">
                      <a16:creationId xmlns:a16="http://schemas.microsoft.com/office/drawing/2014/main" id="{177A053B-0BAE-0640-AB44-0E043F06D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0" name="Line 147">
                  <a:extLst>
                    <a:ext uri="{FF2B5EF4-FFF2-40B4-BE49-F238E27FC236}">
                      <a16:creationId xmlns:a16="http://schemas.microsoft.com/office/drawing/2014/main" id="{8AEFB38B-7DDC-9F44-A516-7DAA76A7E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70" name="Group 148">
                <a:extLst>
                  <a:ext uri="{FF2B5EF4-FFF2-40B4-BE49-F238E27FC236}">
                    <a16:creationId xmlns:a16="http://schemas.microsoft.com/office/drawing/2014/main" id="{FD714310-89A4-394D-B783-5EC2CA17A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371" name="Rectangle 149">
                  <a:extLst>
                    <a:ext uri="{FF2B5EF4-FFF2-40B4-BE49-F238E27FC236}">
                      <a16:creationId xmlns:a16="http://schemas.microsoft.com/office/drawing/2014/main" id="{ADDE511B-C129-9D4B-A35E-5B6716868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Rectangle 150">
                  <a:extLst>
                    <a:ext uri="{FF2B5EF4-FFF2-40B4-BE49-F238E27FC236}">
                      <a16:creationId xmlns:a16="http://schemas.microsoft.com/office/drawing/2014/main" id="{1926829B-5C2B-7B46-AAD2-DCC04D10C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3" name="Rectangle 151">
                  <a:extLst>
                    <a:ext uri="{FF2B5EF4-FFF2-40B4-BE49-F238E27FC236}">
                      <a16:creationId xmlns:a16="http://schemas.microsoft.com/office/drawing/2014/main" id="{5166BAC0-36EC-054B-AEAE-4083E2973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4" name="Rectangle 152">
                  <a:extLst>
                    <a:ext uri="{FF2B5EF4-FFF2-40B4-BE49-F238E27FC236}">
                      <a16:creationId xmlns:a16="http://schemas.microsoft.com/office/drawing/2014/main" id="{B8D687ED-21A3-5844-8144-FC4568CCB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5" name="Line 153">
                  <a:extLst>
                    <a:ext uri="{FF2B5EF4-FFF2-40B4-BE49-F238E27FC236}">
                      <a16:creationId xmlns:a16="http://schemas.microsoft.com/office/drawing/2014/main" id="{B0B99B84-F7F0-474D-9C17-F45572185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386" name="Line 155">
              <a:extLst>
                <a:ext uri="{FF2B5EF4-FFF2-40B4-BE49-F238E27FC236}">
                  <a16:creationId xmlns:a16="http://schemas.microsoft.com/office/drawing/2014/main" id="{03C8D9EA-BBBC-B346-8BF2-359A0A507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0052" y="4592016"/>
              <a:ext cx="10636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7" name="Line 156">
              <a:extLst>
                <a:ext uri="{FF2B5EF4-FFF2-40B4-BE49-F238E27FC236}">
                  <a16:creationId xmlns:a16="http://schemas.microsoft.com/office/drawing/2014/main" id="{A11B99D5-398C-2B4F-8426-2A7897D26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1952" y="4979366"/>
              <a:ext cx="1111250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8" name="Line 157">
              <a:extLst>
                <a:ext uri="{FF2B5EF4-FFF2-40B4-BE49-F238E27FC236}">
                  <a16:creationId xmlns:a16="http://schemas.microsoft.com/office/drawing/2014/main" id="{E19B9C74-C0F9-9C48-96BC-5083BFA42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952" y="5411166"/>
              <a:ext cx="11017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9" name="Line 158">
              <a:extLst>
                <a:ext uri="{FF2B5EF4-FFF2-40B4-BE49-F238E27FC236}">
                  <a16:creationId xmlns:a16="http://schemas.microsoft.com/office/drawing/2014/main" id="{972BC1ED-3C65-0D48-80B7-F3828BC10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527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0" name="Line 159">
              <a:extLst>
                <a:ext uri="{FF2B5EF4-FFF2-40B4-BE49-F238E27FC236}">
                  <a16:creationId xmlns:a16="http://schemas.microsoft.com/office/drawing/2014/main" id="{C423A751-C773-8948-92DB-5C00303B0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6802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1" name="Line 160">
              <a:extLst>
                <a:ext uri="{FF2B5EF4-FFF2-40B4-BE49-F238E27FC236}">
                  <a16:creationId xmlns:a16="http://schemas.microsoft.com/office/drawing/2014/main" id="{2109E4A3-3D73-694A-B332-08F4B9DB2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3677" y="4582491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2" name="Oval 161">
              <a:extLst>
                <a:ext uri="{FF2B5EF4-FFF2-40B4-BE49-F238E27FC236}">
                  <a16:creationId xmlns:a16="http://schemas.microsoft.com/office/drawing/2014/main" id="{560F0CCD-566F-2848-BC28-48AB5BC46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3" name="Oval 162">
              <a:extLst>
                <a:ext uri="{FF2B5EF4-FFF2-40B4-BE49-F238E27FC236}">
                  <a16:creationId xmlns:a16="http://schemas.microsoft.com/office/drawing/2014/main" id="{6B545151-450A-F94D-A4C6-78382BC8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4" name="Oval 163">
              <a:extLst>
                <a:ext uri="{FF2B5EF4-FFF2-40B4-BE49-F238E27FC236}">
                  <a16:creationId xmlns:a16="http://schemas.microsoft.com/office/drawing/2014/main" id="{EA145C17-3847-3E48-8C50-06E7F086C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90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5" name="Oval 164">
              <a:extLst>
                <a:ext uri="{FF2B5EF4-FFF2-40B4-BE49-F238E27FC236}">
                  <a16:creationId xmlns:a16="http://schemas.microsoft.com/office/drawing/2014/main" id="{D583174B-E718-A249-BE75-33AB9B1F6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6" name="Oval 165">
              <a:extLst>
                <a:ext uri="{FF2B5EF4-FFF2-40B4-BE49-F238E27FC236}">
                  <a16:creationId xmlns:a16="http://schemas.microsoft.com/office/drawing/2014/main" id="{FC9B88BE-9FFF-DE40-8BFE-38035460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7" name="Oval 166">
              <a:extLst>
                <a:ext uri="{FF2B5EF4-FFF2-40B4-BE49-F238E27FC236}">
                  <a16:creationId xmlns:a16="http://schemas.microsoft.com/office/drawing/2014/main" id="{6F896AF1-2C34-3149-8329-09390CA6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35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8" name="Oval 167">
              <a:extLst>
                <a:ext uri="{FF2B5EF4-FFF2-40B4-BE49-F238E27FC236}">
                  <a16:creationId xmlns:a16="http://schemas.microsoft.com/office/drawing/2014/main" id="{54294AED-0555-D244-94AB-1E755BFB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9" name="Oval 168">
              <a:extLst>
                <a:ext uri="{FF2B5EF4-FFF2-40B4-BE49-F238E27FC236}">
                  <a16:creationId xmlns:a16="http://schemas.microsoft.com/office/drawing/2014/main" id="{89BB0930-936E-2C4A-B203-3AF50935C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0" name="Oval 169">
              <a:extLst>
                <a:ext uri="{FF2B5EF4-FFF2-40B4-BE49-F238E27FC236}">
                  <a16:creationId xmlns:a16="http://schemas.microsoft.com/office/drawing/2014/main" id="{54A896D0-B039-1C43-B23B-699A69438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877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1" name="Text Box 170">
              <a:extLst>
                <a:ext uri="{FF2B5EF4-FFF2-40B4-BE49-F238E27FC236}">
                  <a16:creationId xmlns:a16="http://schemas.microsoft.com/office/drawing/2014/main" id="{D7A7FAC4-A795-2344-B8A6-A06C1203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121" y="5767934"/>
              <a:ext cx="17491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interconnection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404" name="Freeform 173">
              <a:extLst>
                <a:ext uri="{FF2B5EF4-FFF2-40B4-BE49-F238E27FC236}">
                  <a16:creationId xmlns:a16="http://schemas.microsoft.com/office/drawing/2014/main" id="{7731649A-7A0C-FF4B-AE01-BDFE9F590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077" y="4538041"/>
              <a:ext cx="1543050" cy="2014538"/>
            </a:xfrm>
            <a:custGeom>
              <a:avLst/>
              <a:gdLst>
                <a:gd name="T0" fmla="*/ 0 w 972"/>
                <a:gd name="T1" fmla="*/ 2147483647 h 1266"/>
                <a:gd name="T2" fmla="*/ 2147483647 w 972"/>
                <a:gd name="T3" fmla="*/ 0 h 1266"/>
                <a:gd name="T4" fmla="*/ 2147483647 w 972"/>
                <a:gd name="T5" fmla="*/ 2147483647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6" name="Content Placeholder 2">
            <a:extLst>
              <a:ext uri="{FF2B5EF4-FFF2-40B4-BE49-F238E27FC236}">
                <a16:creationId xmlns:a16="http://schemas.microsoft.com/office/drawing/2014/main" id="{2B7122AF-D615-5F41-945E-7E1D8CD01EF3}"/>
              </a:ext>
            </a:extLst>
          </p:cNvPr>
          <p:cNvSpPr txBox="1">
            <a:spLocks/>
          </p:cNvSpPr>
          <p:nvPr/>
        </p:nvSpPr>
        <p:spPr>
          <a:xfrm>
            <a:off x="818322" y="3691974"/>
            <a:ext cx="11035748" cy="65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major types of switching fabrics:</a:t>
            </a:r>
          </a:p>
        </p:txBody>
      </p:sp>
      <p:sp>
        <p:nvSpPr>
          <p:cNvPr id="412" name="Content Placeholder 2">
            <a:extLst>
              <a:ext uri="{FF2B5EF4-FFF2-40B4-BE49-F238E27FC236}">
                <a16:creationId xmlns:a16="http://schemas.microsoft.com/office/drawing/2014/main" id="{B6082DFD-51BE-9044-ABA0-EB366AEB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379472"/>
            <a:ext cx="11035748" cy="634860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/>
              <a:t>transfer packet from input link to appropriate output link</a:t>
            </a:r>
          </a:p>
          <a:p>
            <a:pPr indent="-287338">
              <a:buFont typeface="Wingdings" charset="2"/>
              <a:buChar char="§"/>
              <a:defRPr/>
            </a:pPr>
            <a:endParaRPr lang="en-US"/>
          </a:p>
        </p:txBody>
      </p:sp>
      <p:sp>
        <p:nvSpPr>
          <p:cNvPr id="413" name="Content Placeholder 2">
            <a:extLst>
              <a:ext uri="{FF2B5EF4-FFF2-40B4-BE49-F238E27FC236}">
                <a16:creationId xmlns:a16="http://schemas.microsoft.com/office/drawing/2014/main" id="{A6F34ABD-FD08-FA48-8F01-C889297B0D8A}"/>
              </a:ext>
            </a:extLst>
          </p:cNvPr>
          <p:cNvSpPr txBox="1">
            <a:spLocks/>
          </p:cNvSpPr>
          <p:nvPr/>
        </p:nvSpPr>
        <p:spPr>
          <a:xfrm>
            <a:off x="805070" y="1889680"/>
            <a:ext cx="11035748" cy="231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rate: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packets can be transfer from inputs to outputs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measured as multiple of input/output line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inputs: switching rate N times line rate desirable</a:t>
            </a:r>
          </a:p>
        </p:txBody>
      </p:sp>
      <p:sp>
        <p:nvSpPr>
          <p:cNvPr id="141" name="Slide Number Placeholder 4">
            <a:extLst>
              <a:ext uri="{FF2B5EF4-FFF2-40B4-BE49-F238E27FC236}">
                <a16:creationId xmlns:a16="http://schemas.microsoft.com/office/drawing/2014/main" id="{82EC96B9-9A8B-1444-8EB6-680BED473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Network layer: “data plane” roadmap</a:t>
            </a:r>
            <a:endParaRPr lang="en-US" sz="44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4.1 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4.2 What</a:t>
            </a:r>
            <a:r>
              <a:rPr lang="en-US" altLang="ja-JP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4.3 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  <a:p>
            <a:pPr marL="120650" indent="0">
              <a:spcBef>
                <a:spcPts val="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4.4 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4.5 Middleboxes</a:t>
            </a:r>
          </a:p>
          <a:p>
            <a:pPr lvl="1"/>
            <a:endParaRPr lang="en-US" altLang="en-US" strike="sngStrike" dirty="0">
              <a:solidFill>
                <a:schemeClr val="bg2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896" y="1376530"/>
            <a:ext cx="3198642" cy="2408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07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5" y="1472236"/>
            <a:ext cx="11287539" cy="2768460"/>
          </a:xfrm>
        </p:spPr>
        <p:txBody>
          <a:bodyPr>
            <a:normAutofit/>
          </a:bodyPr>
          <a:lstStyle/>
          <a:p>
            <a:pPr marL="234950" indent="-234950">
              <a:buNone/>
            </a:pPr>
            <a:r>
              <a:rPr lang="en-US" altLang="en-US" sz="320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first generation routers:</a:t>
            </a:r>
          </a:p>
          <a:p>
            <a:pPr marL="404813" indent="-287338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traditional computers with switching under direct control of CPU</a:t>
            </a:r>
          </a:p>
          <a:p>
            <a:pPr marL="404813" indent="-287338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copied to system’</a:t>
            </a:r>
            <a:r>
              <a:rPr lang="en-US" altLang="ja-JP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memory</a:t>
            </a:r>
          </a:p>
          <a:p>
            <a:pPr marL="404813" indent="-287338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speed limited by memory bandwidth (2 bus crossings per datagram)</a:t>
            </a:r>
            <a:endParaRPr lang="en-US" altLang="en-US" sz="20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Switching via memory</a:t>
            </a:r>
            <a:endParaRPr lang="en-US" sz="4800"/>
          </a:p>
        </p:txBody>
      </p:sp>
      <p:grpSp>
        <p:nvGrpSpPr>
          <p:cNvPr id="172" name="Group 42">
            <a:extLst>
              <a:ext uri="{FF2B5EF4-FFF2-40B4-BE49-F238E27FC236}">
                <a16:creationId xmlns:a16="http://schemas.microsoft.com/office/drawing/2014/main" id="{F2B5464E-F88B-A642-84D4-5094AFD5B16B}"/>
              </a:ext>
            </a:extLst>
          </p:cNvPr>
          <p:cNvGrpSpPr>
            <a:grpSpLocks/>
          </p:cNvGrpSpPr>
          <p:nvPr/>
        </p:nvGrpSpPr>
        <p:grpSpPr bwMode="auto">
          <a:xfrm>
            <a:off x="2991749" y="4058753"/>
            <a:ext cx="6611937" cy="1787525"/>
            <a:chOff x="983" y="2540"/>
            <a:chExt cx="4165" cy="1126"/>
          </a:xfrm>
        </p:grpSpPr>
        <p:sp>
          <p:nvSpPr>
            <p:cNvPr id="173" name="Rectangle 30">
              <a:extLst>
                <a:ext uri="{FF2B5EF4-FFF2-40B4-BE49-F238E27FC236}">
                  <a16:creationId xmlns:a16="http://schemas.microsoft.com/office/drawing/2014/main" id="{45BBBE01-E2E8-274B-8035-4961E1D9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Text Box 31">
              <a:extLst>
                <a:ext uri="{FF2B5EF4-FFF2-40B4-BE49-F238E27FC236}">
                  <a16:creationId xmlns:a16="http://schemas.microsoft.com/office/drawing/2014/main" id="{FFED6ECD-74D4-9944-B695-F1E1E045E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input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Ethernet)</a:t>
              </a:r>
            </a:p>
          </p:txBody>
        </p:sp>
        <p:sp>
          <p:nvSpPr>
            <p:cNvPr id="175" name="Text Box 32">
              <a:extLst>
                <a:ext uri="{FF2B5EF4-FFF2-40B4-BE49-F238E27FC236}">
                  <a16:creationId xmlns:a16="http://schemas.microsoft.com/office/drawing/2014/main" id="{20392B0C-5AA1-5D4A-8C31-19BC5047B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memory</a:t>
              </a:r>
            </a:p>
          </p:txBody>
        </p:sp>
        <p:sp>
          <p:nvSpPr>
            <p:cNvPr id="176" name="Rectangle 34">
              <a:extLst>
                <a:ext uri="{FF2B5EF4-FFF2-40B4-BE49-F238E27FC236}">
                  <a16:creationId xmlns:a16="http://schemas.microsoft.com/office/drawing/2014/main" id="{EA86606E-2DCD-924C-A723-41E2CA4C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Rectangle 35">
              <a:extLst>
                <a:ext uri="{FF2B5EF4-FFF2-40B4-BE49-F238E27FC236}">
                  <a16:creationId xmlns:a16="http://schemas.microsoft.com/office/drawing/2014/main" id="{24885012-DDCB-5048-A51F-1CDF934C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8" name="Text Box 36">
              <a:extLst>
                <a:ext uri="{FF2B5EF4-FFF2-40B4-BE49-F238E27FC236}">
                  <a16:creationId xmlns:a16="http://schemas.microsoft.com/office/drawing/2014/main" id="{14386179-C33A-9940-94C2-AA092DA42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output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Ethernet)</a:t>
              </a:r>
            </a:p>
          </p:txBody>
        </p:sp>
        <p:sp>
          <p:nvSpPr>
            <p:cNvPr id="179" name="Line 37">
              <a:extLst>
                <a:ext uri="{FF2B5EF4-FFF2-40B4-BE49-F238E27FC236}">
                  <a16:creationId xmlns:a16="http://schemas.microsoft.com/office/drawing/2014/main" id="{65666B6A-D931-D542-B3CE-2E1BC943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0" name="Line 38">
              <a:extLst>
                <a:ext uri="{FF2B5EF4-FFF2-40B4-BE49-F238E27FC236}">
                  <a16:creationId xmlns:a16="http://schemas.microsoft.com/office/drawing/2014/main" id="{60D852FF-88FA-2B42-8C46-DCE293525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1" name="Line 39">
              <a:extLst>
                <a:ext uri="{FF2B5EF4-FFF2-40B4-BE49-F238E27FC236}">
                  <a16:creationId xmlns:a16="http://schemas.microsoft.com/office/drawing/2014/main" id="{6E64FFE5-A2FF-0849-879D-A0AA8D057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Line 40">
              <a:extLst>
                <a:ext uri="{FF2B5EF4-FFF2-40B4-BE49-F238E27FC236}">
                  <a16:creationId xmlns:a16="http://schemas.microsoft.com/office/drawing/2014/main" id="{CA89C20C-F9FF-C845-B7D8-9DEA22C14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Text Box 41">
              <a:extLst>
                <a:ext uri="{FF2B5EF4-FFF2-40B4-BE49-F238E27FC236}">
                  <a16:creationId xmlns:a16="http://schemas.microsoft.com/office/drawing/2014/main" id="{2EA1FDDA-9659-AC45-86D4-9A5051345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system bus</a:t>
              </a:r>
            </a:p>
          </p:txBody>
        </p:sp>
      </p:grpSp>
      <p:pic>
        <p:nvPicPr>
          <p:cNvPr id="184" name="Picture 43">
            <a:extLst>
              <a:ext uri="{FF2B5EF4-FFF2-40B4-BE49-F238E27FC236}">
                <a16:creationId xmlns:a16="http://schemas.microsoft.com/office/drawing/2014/main" id="{934DBF87-BC52-A04F-9252-6C0BA3F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774" y="4252428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44">
            <a:extLst>
              <a:ext uri="{FF2B5EF4-FFF2-40B4-BE49-F238E27FC236}">
                <a16:creationId xmlns:a16="http://schemas.microsoft.com/office/drawing/2014/main" id="{F4E5056C-1E65-BD48-BC26-3C48FF56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574" y="4215916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Rectangle 45">
            <a:extLst>
              <a:ext uri="{FF2B5EF4-FFF2-40B4-BE49-F238E27FC236}">
                <a16:creationId xmlns:a16="http://schemas.microsoft.com/office/drawing/2014/main" id="{8A994D05-53E3-B047-9E60-A9448B35F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61" y="4487378"/>
            <a:ext cx="434975" cy="2222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Rectangle 46">
            <a:extLst>
              <a:ext uri="{FF2B5EF4-FFF2-40B4-BE49-F238E27FC236}">
                <a16:creationId xmlns:a16="http://schemas.microsoft.com/office/drawing/2014/main" id="{14B41E01-8B4F-2643-84CF-7D3D707C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61" y="4496903"/>
            <a:ext cx="446088" cy="2127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873C787-12AC-6546-8188-86FCEB09A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0162 L 0.11159 -0.00162 L 0.11497 0.13334 L 0.26849 0.13334 L 0.26849 0.0391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487 3.7037E-6 L 0.15195 0.13819 L 0.31055 0.13588 L 0.30924 0.03842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49 0.03912 L 0.28151 0.03912 L 0.28151 0.12685 L 0.44622 0.12199 L 0.44713 -0.00324 L 0.58046 -0.00324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animBg="1"/>
      <p:bldP spid="186" grpId="2" animBg="1"/>
      <p:bldP spid="187" grpId="0" animBg="1"/>
      <p:bldP spid="18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0" y="1405975"/>
            <a:ext cx="10574934" cy="27684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sz="3200"/>
              <a:t>datagram from input port memory to output 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i="1">
                <a:solidFill>
                  <a:srgbClr val="CC0000"/>
                </a:solidFill>
              </a:rPr>
              <a:t>bus contention:</a:t>
            </a:r>
            <a:r>
              <a:rPr lang="en-US" sz="3200"/>
              <a:t> 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/>
              <a:t>32 Gbps bus, Cisco 5600: sufficient speed for access routers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Switching via a bus</a:t>
            </a:r>
            <a:endParaRPr lang="en-US" sz="4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8CD304-8CB5-AA4B-A0E8-C0ADE3BF0764}"/>
              </a:ext>
            </a:extLst>
          </p:cNvPr>
          <p:cNvGrpSpPr/>
          <p:nvPr/>
        </p:nvGrpSpPr>
        <p:grpSpPr>
          <a:xfrm>
            <a:off x="4078698" y="4298863"/>
            <a:ext cx="5296665" cy="1766337"/>
            <a:chOff x="4336991" y="4484392"/>
            <a:chExt cx="2903568" cy="1047064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id="{6528F6A7-EDEC-9C4B-9732-5C83E48F2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9281" y="4484392"/>
              <a:ext cx="1093120" cy="215900"/>
              <a:chOff x="876" y="2800"/>
              <a:chExt cx="788" cy="175"/>
            </a:xfrm>
          </p:grpSpPr>
          <p:sp>
            <p:nvSpPr>
              <p:cNvPr id="22" name="Rectangle 81">
                <a:extLst>
                  <a:ext uri="{FF2B5EF4-FFF2-40B4-BE49-F238E27FC236}">
                    <a16:creationId xmlns:a16="http://schemas.microsoft.com/office/drawing/2014/main" id="{DFDBF7BA-06E4-494D-8F9D-FFA33A3BF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" name="Rectangle 82">
                <a:extLst>
                  <a:ext uri="{FF2B5EF4-FFF2-40B4-BE49-F238E27FC236}">
                    <a16:creationId xmlns:a16="http://schemas.microsoft.com/office/drawing/2014/main" id="{2C9A0A09-54EF-D24E-84A4-0E4BF0FA6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" name="Rectangle 83">
                <a:extLst>
                  <a:ext uri="{FF2B5EF4-FFF2-40B4-BE49-F238E27FC236}">
                    <a16:creationId xmlns:a16="http://schemas.microsoft.com/office/drawing/2014/main" id="{AF1F9C4D-1234-2343-9758-A7BC801F6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Rectangle 84">
                <a:extLst>
                  <a:ext uri="{FF2B5EF4-FFF2-40B4-BE49-F238E27FC236}">
                    <a16:creationId xmlns:a16="http://schemas.microsoft.com/office/drawing/2014/main" id="{FFA1C2EC-B4A7-7945-BE6D-F4140406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Line 85">
                <a:extLst>
                  <a:ext uri="{FF2B5EF4-FFF2-40B4-BE49-F238E27FC236}">
                    <a16:creationId xmlns:a16="http://schemas.microsoft.com/office/drawing/2014/main" id="{BB9C01BB-870F-9B4A-8484-B8328825B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7" name="Group 86">
              <a:extLst>
                <a:ext uri="{FF2B5EF4-FFF2-40B4-BE49-F238E27FC236}">
                  <a16:creationId xmlns:a16="http://schemas.microsoft.com/office/drawing/2014/main" id="{0507AB92-4047-F447-8DD5-6B9DDD713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7694" y="4879680"/>
              <a:ext cx="1094506" cy="215900"/>
              <a:chOff x="876" y="2800"/>
              <a:chExt cx="789" cy="175"/>
            </a:xfrm>
          </p:grpSpPr>
          <p:sp>
            <p:nvSpPr>
              <p:cNvPr id="28" name="Rectangle 87">
                <a:extLst>
                  <a:ext uri="{FF2B5EF4-FFF2-40B4-BE49-F238E27FC236}">
                    <a16:creationId xmlns:a16="http://schemas.microsoft.com/office/drawing/2014/main" id="{1F3E0863-B0C8-C846-9E3A-94CA2AB7D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Rectangle 88">
                <a:extLst>
                  <a:ext uri="{FF2B5EF4-FFF2-40B4-BE49-F238E27FC236}">
                    <a16:creationId xmlns:a16="http://schemas.microsoft.com/office/drawing/2014/main" id="{E1208338-3967-594A-A93C-06C80B2E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Rectangle 89">
                <a:extLst>
                  <a:ext uri="{FF2B5EF4-FFF2-40B4-BE49-F238E27FC236}">
                    <a16:creationId xmlns:a16="http://schemas.microsoft.com/office/drawing/2014/main" id="{AD425D1B-FA67-5D49-809C-40473A853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Rectangle 90">
                <a:extLst>
                  <a:ext uri="{FF2B5EF4-FFF2-40B4-BE49-F238E27FC236}">
                    <a16:creationId xmlns:a16="http://schemas.microsoft.com/office/drawing/2014/main" id="{C12121D2-ED33-1E48-B66D-BB7E33554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" name="Line 91">
                <a:extLst>
                  <a:ext uri="{FF2B5EF4-FFF2-40B4-BE49-F238E27FC236}">
                    <a16:creationId xmlns:a16="http://schemas.microsoft.com/office/drawing/2014/main" id="{29B1EBEE-9DC3-F248-883E-3C7EBBC5D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8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3" name="Group 92">
              <a:extLst>
                <a:ext uri="{FF2B5EF4-FFF2-40B4-BE49-F238E27FC236}">
                  <a16:creationId xmlns:a16="http://schemas.microsoft.com/office/drawing/2014/main" id="{15849422-916A-D541-89DB-EDF9C76CA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932" y="5306717"/>
              <a:ext cx="1079248" cy="215900"/>
              <a:chOff x="876" y="2800"/>
              <a:chExt cx="778" cy="175"/>
            </a:xfrm>
          </p:grpSpPr>
          <p:sp>
            <p:nvSpPr>
              <p:cNvPr id="34" name="Rectangle 93">
                <a:extLst>
                  <a:ext uri="{FF2B5EF4-FFF2-40B4-BE49-F238E27FC236}">
                    <a16:creationId xmlns:a16="http://schemas.microsoft.com/office/drawing/2014/main" id="{6837A002-1AB6-B746-AB5C-86F943C2E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" name="Rectangle 94">
                <a:extLst>
                  <a:ext uri="{FF2B5EF4-FFF2-40B4-BE49-F238E27FC236}">
                    <a16:creationId xmlns:a16="http://schemas.microsoft.com/office/drawing/2014/main" id="{3B8F334D-4C97-7143-9AC3-AC7B3FE5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Rectangle 95">
                <a:extLst>
                  <a:ext uri="{FF2B5EF4-FFF2-40B4-BE49-F238E27FC236}">
                    <a16:creationId xmlns:a16="http://schemas.microsoft.com/office/drawing/2014/main" id="{4D921AF2-17CB-8E49-8671-3EAA4877D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Rectangle 96">
                <a:extLst>
                  <a:ext uri="{FF2B5EF4-FFF2-40B4-BE49-F238E27FC236}">
                    <a16:creationId xmlns:a16="http://schemas.microsoft.com/office/drawing/2014/main" id="{B87CC2E9-EF90-8543-8B83-B8D8ADCE2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Line 97">
                <a:extLst>
                  <a:ext uri="{FF2B5EF4-FFF2-40B4-BE49-F238E27FC236}">
                    <a16:creationId xmlns:a16="http://schemas.microsoft.com/office/drawing/2014/main" id="{B30FD0D3-0C14-504C-BBDC-CDFB3AC05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7"/>
                <a:ext cx="7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9" name="Line 98">
              <a:extLst>
                <a:ext uri="{FF2B5EF4-FFF2-40B4-BE49-F238E27FC236}">
                  <a16:creationId xmlns:a16="http://schemas.microsoft.com/office/drawing/2014/main" id="{DE23C0B3-C20C-6E4B-83D9-8205BD88B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8461" y="4492509"/>
              <a:ext cx="0" cy="10033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0" name="Group 99">
              <a:extLst>
                <a:ext uri="{FF2B5EF4-FFF2-40B4-BE49-F238E27FC236}">
                  <a16:creationId xmlns:a16="http://schemas.microsoft.com/office/drawing/2014/main" id="{B057B153-5339-C940-9B95-E3A19199C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4501349"/>
              <a:ext cx="1030288" cy="215900"/>
              <a:chOff x="367" y="3463"/>
              <a:chExt cx="649" cy="136"/>
            </a:xfrm>
          </p:grpSpPr>
          <p:sp>
            <p:nvSpPr>
              <p:cNvPr id="41" name="Rectangle 100">
                <a:extLst>
                  <a:ext uri="{FF2B5EF4-FFF2-40B4-BE49-F238E27FC236}">
                    <a16:creationId xmlns:a16="http://schemas.microsoft.com/office/drawing/2014/main" id="{8DEBF029-6DFE-F347-BF75-F0FE46DE4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" name="Rectangle 101">
                <a:extLst>
                  <a:ext uri="{FF2B5EF4-FFF2-40B4-BE49-F238E27FC236}">
                    <a16:creationId xmlns:a16="http://schemas.microsoft.com/office/drawing/2014/main" id="{30E34A5E-46CF-1448-8180-33029F58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" name="Rectangle 102">
                <a:extLst>
                  <a:ext uri="{FF2B5EF4-FFF2-40B4-BE49-F238E27FC236}">
                    <a16:creationId xmlns:a16="http://schemas.microsoft.com/office/drawing/2014/main" id="{644A9EC6-2179-E746-B3EC-49E5DC46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" name="Rectangle 103">
                <a:extLst>
                  <a:ext uri="{FF2B5EF4-FFF2-40B4-BE49-F238E27FC236}">
                    <a16:creationId xmlns:a16="http://schemas.microsoft.com/office/drawing/2014/main" id="{ADA4A993-AB6B-9847-94AF-6B5ABC32A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" name="Line 104">
                <a:extLst>
                  <a:ext uri="{FF2B5EF4-FFF2-40B4-BE49-F238E27FC236}">
                    <a16:creationId xmlns:a16="http://schemas.microsoft.com/office/drawing/2014/main" id="{7F7B93B6-8CCC-4246-80FD-A0BC1C0DE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" y="3527"/>
                <a:ext cx="6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" name="Group 105">
              <a:extLst>
                <a:ext uri="{FF2B5EF4-FFF2-40B4-BE49-F238E27FC236}">
                  <a16:creationId xmlns:a16="http://schemas.microsoft.com/office/drawing/2014/main" id="{253A7FA6-AF01-EE46-AEBD-180DFBBE2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6775" y="4893462"/>
              <a:ext cx="1044574" cy="215900"/>
              <a:chOff x="358" y="3463"/>
              <a:chExt cx="658" cy="136"/>
            </a:xfrm>
          </p:grpSpPr>
          <p:sp>
            <p:nvSpPr>
              <p:cNvPr id="47" name="Rectangle 106">
                <a:extLst>
                  <a:ext uri="{FF2B5EF4-FFF2-40B4-BE49-F238E27FC236}">
                    <a16:creationId xmlns:a16="http://schemas.microsoft.com/office/drawing/2014/main" id="{4CB26F35-0AB7-6C45-9E02-E33340F14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107">
                <a:extLst>
                  <a:ext uri="{FF2B5EF4-FFF2-40B4-BE49-F238E27FC236}">
                    <a16:creationId xmlns:a16="http://schemas.microsoft.com/office/drawing/2014/main" id="{67BE3DEA-07EB-2B43-8B04-C28F82821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Rectangle 108">
                <a:extLst>
                  <a:ext uri="{FF2B5EF4-FFF2-40B4-BE49-F238E27FC236}">
                    <a16:creationId xmlns:a16="http://schemas.microsoft.com/office/drawing/2014/main" id="{B51ABD53-CAD7-F74A-89E0-FCB3F00B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Rectangle 109">
                <a:extLst>
                  <a:ext uri="{FF2B5EF4-FFF2-40B4-BE49-F238E27FC236}">
                    <a16:creationId xmlns:a16="http://schemas.microsoft.com/office/drawing/2014/main" id="{3F2D9755-73A8-9948-95A4-E712A4BDF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10">
                <a:extLst>
                  <a:ext uri="{FF2B5EF4-FFF2-40B4-BE49-F238E27FC236}">
                    <a16:creationId xmlns:a16="http://schemas.microsoft.com/office/drawing/2014/main" id="{D7F71280-BF9B-274A-A19D-8AD6340BC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" y="3527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52" name="Group 111">
              <a:extLst>
                <a:ext uri="{FF2B5EF4-FFF2-40B4-BE49-F238E27FC236}">
                  <a16:creationId xmlns:a16="http://schemas.microsoft.com/office/drawing/2014/main" id="{AEA606A1-09BC-9842-A76E-4118C48EB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368" y="5315556"/>
              <a:ext cx="1046163" cy="215900"/>
              <a:chOff x="357" y="3463"/>
              <a:chExt cx="659" cy="136"/>
            </a:xfrm>
          </p:grpSpPr>
          <p:sp>
            <p:nvSpPr>
              <p:cNvPr id="53" name="Rectangle 112">
                <a:extLst>
                  <a:ext uri="{FF2B5EF4-FFF2-40B4-BE49-F238E27FC236}">
                    <a16:creationId xmlns:a16="http://schemas.microsoft.com/office/drawing/2014/main" id="{0AEBF59D-138D-7B49-A052-A32BEC687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" y="3463"/>
                <a:ext cx="424" cy="1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Rectangle 113">
                <a:extLst>
                  <a:ext uri="{FF2B5EF4-FFF2-40B4-BE49-F238E27FC236}">
                    <a16:creationId xmlns:a16="http://schemas.microsoft.com/office/drawing/2014/main" id="{3A86422E-A2BC-1241-A314-C1DCEDCA5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500"/>
                <a:ext cx="132" cy="6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Rectangle 114">
                <a:extLst>
                  <a:ext uri="{FF2B5EF4-FFF2-40B4-BE49-F238E27FC236}">
                    <a16:creationId xmlns:a16="http://schemas.microsoft.com/office/drawing/2014/main" id="{2BDFF28F-4422-D64B-8B07-E2807D44A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347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Rectangle 115">
                <a:extLst>
                  <a:ext uri="{FF2B5EF4-FFF2-40B4-BE49-F238E27FC236}">
                    <a16:creationId xmlns:a16="http://schemas.microsoft.com/office/drawing/2014/main" id="{0A511C67-6757-134F-8367-4F223A211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480"/>
                <a:ext cx="108" cy="1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Line 116">
                <a:extLst>
                  <a:ext uri="{FF2B5EF4-FFF2-40B4-BE49-F238E27FC236}">
                    <a16:creationId xmlns:a16="http://schemas.microsoft.com/office/drawing/2014/main" id="{761AAC06-8D58-1442-B04E-57C0C45D5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" y="3527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9" name="Freeform 172">
              <a:extLst>
                <a:ext uri="{FF2B5EF4-FFF2-40B4-BE49-F238E27FC236}">
                  <a16:creationId xmlns:a16="http://schemas.microsoft.com/office/drawing/2014/main" id="{B11B5CDC-2A64-4848-B87A-BC58BA35A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991" y="4553666"/>
              <a:ext cx="2903568" cy="396590"/>
            </a:xfrm>
            <a:custGeom>
              <a:avLst/>
              <a:gdLst>
                <a:gd name="T0" fmla="*/ 0 w 1264"/>
                <a:gd name="T1" fmla="*/ 2147483647 h 252"/>
                <a:gd name="T2" fmla="*/ 2147483647 w 1264"/>
                <a:gd name="T3" fmla="*/ 0 h 252"/>
                <a:gd name="T4" fmla="*/ 2147483647 w 1264"/>
                <a:gd name="T5" fmla="*/ 2147483647 h 252"/>
                <a:gd name="T6" fmla="*/ 2147483647 w 1264"/>
                <a:gd name="T7" fmla="*/ 2147483647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4"/>
                <a:gd name="T13" fmla="*/ 0 h 252"/>
                <a:gd name="T14" fmla="*/ 1264 w 1264"/>
                <a:gd name="T15" fmla="*/ 252 h 252"/>
                <a:gd name="connsiteX0" fmla="*/ 0 w 12819"/>
                <a:gd name="connsiteY0" fmla="*/ 155 h 10000"/>
                <a:gd name="connsiteX1" fmla="*/ 7740 w 12819"/>
                <a:gd name="connsiteY1" fmla="*/ 0 h 10000"/>
                <a:gd name="connsiteX2" fmla="*/ 7692 w 12819"/>
                <a:gd name="connsiteY2" fmla="*/ 9762 h 10000"/>
                <a:gd name="connsiteX3" fmla="*/ 12819 w 12819"/>
                <a:gd name="connsiteY3" fmla="*/ 10000 h 10000"/>
                <a:gd name="connsiteX0" fmla="*/ 0 w 12819"/>
                <a:gd name="connsiteY0" fmla="*/ 155 h 10000"/>
                <a:gd name="connsiteX1" fmla="*/ 7740 w 12819"/>
                <a:gd name="connsiteY1" fmla="*/ 0 h 10000"/>
                <a:gd name="connsiteX2" fmla="*/ 7773 w 12819"/>
                <a:gd name="connsiteY2" fmla="*/ 9838 h 10000"/>
                <a:gd name="connsiteX3" fmla="*/ 12819 w 12819"/>
                <a:gd name="connsiteY3" fmla="*/ 10000 h 10000"/>
                <a:gd name="connsiteX0" fmla="*/ 0 w 13839"/>
                <a:gd name="connsiteY0" fmla="*/ 155 h 9838"/>
                <a:gd name="connsiteX1" fmla="*/ 7740 w 13839"/>
                <a:gd name="connsiteY1" fmla="*/ 0 h 9838"/>
                <a:gd name="connsiteX2" fmla="*/ 7773 w 13839"/>
                <a:gd name="connsiteY2" fmla="*/ 9838 h 9838"/>
                <a:gd name="connsiteX3" fmla="*/ 13839 w 13839"/>
                <a:gd name="connsiteY3" fmla="*/ 9696 h 9838"/>
                <a:gd name="connsiteX0" fmla="*/ 0 w 10000"/>
                <a:gd name="connsiteY0" fmla="*/ 158 h 10077"/>
                <a:gd name="connsiteX1" fmla="*/ 5593 w 10000"/>
                <a:gd name="connsiteY1" fmla="*/ 0 h 10077"/>
                <a:gd name="connsiteX2" fmla="*/ 5375 w 10000"/>
                <a:gd name="connsiteY2" fmla="*/ 10077 h 10077"/>
                <a:gd name="connsiteX3" fmla="*/ 10000 w 10000"/>
                <a:gd name="connsiteY3" fmla="*/ 9856 h 10077"/>
                <a:gd name="connsiteX0" fmla="*/ 0 w 10000"/>
                <a:gd name="connsiteY0" fmla="*/ 3 h 9922"/>
                <a:gd name="connsiteX1" fmla="*/ 5351 w 10000"/>
                <a:gd name="connsiteY1" fmla="*/ 0 h 9922"/>
                <a:gd name="connsiteX2" fmla="*/ 5375 w 10000"/>
                <a:gd name="connsiteY2" fmla="*/ 9922 h 9922"/>
                <a:gd name="connsiteX3" fmla="*/ 10000 w 10000"/>
                <a:gd name="connsiteY3" fmla="*/ 9701 h 9922"/>
                <a:gd name="connsiteX0" fmla="*/ 0 w 10000"/>
                <a:gd name="connsiteY0" fmla="*/ 3 h 10078"/>
                <a:gd name="connsiteX1" fmla="*/ 5351 w 10000"/>
                <a:gd name="connsiteY1" fmla="*/ 0 h 10078"/>
                <a:gd name="connsiteX2" fmla="*/ 5346 w 10000"/>
                <a:gd name="connsiteY2" fmla="*/ 10078 h 10078"/>
                <a:gd name="connsiteX3" fmla="*/ 10000 w 10000"/>
                <a:gd name="connsiteY3" fmla="*/ 9777 h 10078"/>
                <a:gd name="connsiteX0" fmla="*/ 0 w 10000"/>
                <a:gd name="connsiteY0" fmla="*/ 3 h 10156"/>
                <a:gd name="connsiteX1" fmla="*/ 5351 w 10000"/>
                <a:gd name="connsiteY1" fmla="*/ 0 h 10156"/>
                <a:gd name="connsiteX2" fmla="*/ 5365 w 10000"/>
                <a:gd name="connsiteY2" fmla="*/ 10156 h 10156"/>
                <a:gd name="connsiteX3" fmla="*/ 10000 w 10000"/>
                <a:gd name="connsiteY3" fmla="*/ 9777 h 1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56">
                  <a:moveTo>
                    <a:pt x="0" y="3"/>
                  </a:moveTo>
                  <a:lnTo>
                    <a:pt x="5351" y="0"/>
                  </a:lnTo>
                  <a:cubicBezTo>
                    <a:pt x="5359" y="3359"/>
                    <a:pt x="5357" y="6797"/>
                    <a:pt x="5365" y="10156"/>
                  </a:cubicBezTo>
                  <a:lnTo>
                    <a:pt x="10000" y="9777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804CF0B2-B0FB-2D4A-9DE1-131005920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0" y="1405975"/>
            <a:ext cx="6477000" cy="5100842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/>
              <a:t>Crossbar, Clos networks, other interconnection nets initially developed to connect processors in multiprocessor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/>
              <a:t>Switching via interconnection network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3BC25E0-E8D5-F049-83E9-F0682565AF56}"/>
              </a:ext>
            </a:extLst>
          </p:cNvPr>
          <p:cNvGrpSpPr/>
          <p:nvPr/>
        </p:nvGrpSpPr>
        <p:grpSpPr>
          <a:xfrm>
            <a:off x="8083826" y="1590262"/>
            <a:ext cx="2319130" cy="1855304"/>
            <a:chOff x="7417077" y="4485654"/>
            <a:chExt cx="2112963" cy="2066925"/>
          </a:xfrm>
        </p:grpSpPr>
        <p:grpSp>
          <p:nvGrpSpPr>
            <p:cNvPr id="60" name="Group 118">
              <a:extLst>
                <a:ext uri="{FF2B5EF4-FFF2-40B4-BE49-F238E27FC236}">
                  <a16:creationId xmlns:a16="http://schemas.microsoft.com/office/drawing/2014/main" id="{BDFB8215-3D56-2D42-B36A-269A0DF68C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9465" y="4485654"/>
              <a:ext cx="890587" cy="215900"/>
              <a:chOff x="876" y="2800"/>
              <a:chExt cx="642" cy="175"/>
            </a:xfrm>
          </p:grpSpPr>
          <p:sp>
            <p:nvSpPr>
              <p:cNvPr id="109" name="Rectangle 119">
                <a:extLst>
                  <a:ext uri="{FF2B5EF4-FFF2-40B4-BE49-F238E27FC236}">
                    <a16:creationId xmlns:a16="http://schemas.microsoft.com/office/drawing/2014/main" id="{EF4B7892-A69C-B64C-8510-14C1B274D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Rectangle 120">
                <a:extLst>
                  <a:ext uri="{FF2B5EF4-FFF2-40B4-BE49-F238E27FC236}">
                    <a16:creationId xmlns:a16="http://schemas.microsoft.com/office/drawing/2014/main" id="{FE2EA6C0-E7DC-1842-B380-66BD448F4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1" name="Rectangle 121">
                <a:extLst>
                  <a:ext uri="{FF2B5EF4-FFF2-40B4-BE49-F238E27FC236}">
                    <a16:creationId xmlns:a16="http://schemas.microsoft.com/office/drawing/2014/main" id="{7E0CFCBF-4656-A846-BB21-6FD14CE46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2" name="Rectangle 122">
                <a:extLst>
                  <a:ext uri="{FF2B5EF4-FFF2-40B4-BE49-F238E27FC236}">
                    <a16:creationId xmlns:a16="http://schemas.microsoft.com/office/drawing/2014/main" id="{92F45F15-8114-484B-BB16-CBD68760A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Line 123">
                <a:extLst>
                  <a:ext uri="{FF2B5EF4-FFF2-40B4-BE49-F238E27FC236}">
                    <a16:creationId xmlns:a16="http://schemas.microsoft.com/office/drawing/2014/main" id="{2D95AFB2-02C8-3D4A-87D0-AE121B456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93E2D3F6-A7EF-6542-84C8-21B44C9CE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652" y="4880941"/>
              <a:ext cx="890588" cy="215900"/>
              <a:chOff x="876" y="2800"/>
              <a:chExt cx="642" cy="175"/>
            </a:xfrm>
          </p:grpSpPr>
          <p:sp>
            <p:nvSpPr>
              <p:cNvPr id="104" name="Rectangle 125">
                <a:extLst>
                  <a:ext uri="{FF2B5EF4-FFF2-40B4-BE49-F238E27FC236}">
                    <a16:creationId xmlns:a16="http://schemas.microsoft.com/office/drawing/2014/main" id="{41418EC7-91D0-5544-BCA0-2A1CC3DF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5" name="Rectangle 126">
                <a:extLst>
                  <a:ext uri="{FF2B5EF4-FFF2-40B4-BE49-F238E27FC236}">
                    <a16:creationId xmlns:a16="http://schemas.microsoft.com/office/drawing/2014/main" id="{D8E3B2A9-3D82-AD48-A93B-71583BCE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6" name="Rectangle 127">
                <a:extLst>
                  <a:ext uri="{FF2B5EF4-FFF2-40B4-BE49-F238E27FC236}">
                    <a16:creationId xmlns:a16="http://schemas.microsoft.com/office/drawing/2014/main" id="{C0867EE3-2BC5-874A-814C-A4B0DAF9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Rectangle 128">
                <a:extLst>
                  <a:ext uri="{FF2B5EF4-FFF2-40B4-BE49-F238E27FC236}">
                    <a16:creationId xmlns:a16="http://schemas.microsoft.com/office/drawing/2014/main" id="{75944114-E888-5043-A7C2-56BC12040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Line 129">
                <a:extLst>
                  <a:ext uri="{FF2B5EF4-FFF2-40B4-BE49-F238E27FC236}">
                    <a16:creationId xmlns:a16="http://schemas.microsoft.com/office/drawing/2014/main" id="{26320DB4-394D-0A43-A8A6-C99E5CC0B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2" name="Group 130">
              <a:extLst>
                <a:ext uri="{FF2B5EF4-FFF2-40B4-BE49-F238E27FC236}">
                  <a16:creationId xmlns:a16="http://schemas.microsoft.com/office/drawing/2014/main" id="{DD7E937A-F922-3B49-B727-489978FC6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90" y="5307979"/>
              <a:ext cx="890587" cy="215900"/>
              <a:chOff x="876" y="2800"/>
              <a:chExt cx="642" cy="175"/>
            </a:xfrm>
          </p:grpSpPr>
          <p:sp>
            <p:nvSpPr>
              <p:cNvPr id="99" name="Rectangle 131">
                <a:extLst>
                  <a:ext uri="{FF2B5EF4-FFF2-40B4-BE49-F238E27FC236}">
                    <a16:creationId xmlns:a16="http://schemas.microsoft.com/office/drawing/2014/main" id="{A0A7DC16-AAF0-0543-B181-2D0657967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0" name="Rectangle 132">
                <a:extLst>
                  <a:ext uri="{FF2B5EF4-FFF2-40B4-BE49-F238E27FC236}">
                    <a16:creationId xmlns:a16="http://schemas.microsoft.com/office/drawing/2014/main" id="{4888429E-949E-5C46-B8C3-47C65F62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Rectangle 133">
                <a:extLst>
                  <a:ext uri="{FF2B5EF4-FFF2-40B4-BE49-F238E27FC236}">
                    <a16:creationId xmlns:a16="http://schemas.microsoft.com/office/drawing/2014/main" id="{B17D677C-7F64-6F43-82D8-FCC88D2C0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2" name="Rectangle 134">
                <a:extLst>
                  <a:ext uri="{FF2B5EF4-FFF2-40B4-BE49-F238E27FC236}">
                    <a16:creationId xmlns:a16="http://schemas.microsoft.com/office/drawing/2014/main" id="{E19D732E-85B6-E34A-9661-7644732E7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3" name="Line 135">
                <a:extLst>
                  <a:ext uri="{FF2B5EF4-FFF2-40B4-BE49-F238E27FC236}">
                    <a16:creationId xmlns:a16="http://schemas.microsoft.com/office/drawing/2014/main" id="{9E926801-1D95-B942-965D-EC34909B2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63" name="Group 154">
              <a:extLst>
                <a:ext uri="{FF2B5EF4-FFF2-40B4-BE49-F238E27FC236}">
                  <a16:creationId xmlns:a16="http://schemas.microsoft.com/office/drawing/2014/main" id="{5D801805-22E9-3342-9E61-4013BDBDBF0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564840" y="5504829"/>
              <a:ext cx="895350" cy="1035050"/>
              <a:chOff x="2954" y="2776"/>
              <a:chExt cx="564" cy="652"/>
            </a:xfrm>
          </p:grpSpPr>
          <p:grpSp>
            <p:nvGrpSpPr>
              <p:cNvPr id="81" name="Group 136">
                <a:extLst>
                  <a:ext uri="{FF2B5EF4-FFF2-40B4-BE49-F238E27FC236}">
                    <a16:creationId xmlns:a16="http://schemas.microsoft.com/office/drawing/2014/main" id="{DC4ACDF3-3A37-974C-9F24-96752CB4F9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94" name="Rectangle 137">
                  <a:extLst>
                    <a:ext uri="{FF2B5EF4-FFF2-40B4-BE49-F238E27FC236}">
                      <a16:creationId xmlns:a16="http://schemas.microsoft.com/office/drawing/2014/main" id="{5140BCA1-AB6C-7246-9D38-40A1E491A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5" name="Rectangle 138">
                  <a:extLst>
                    <a:ext uri="{FF2B5EF4-FFF2-40B4-BE49-F238E27FC236}">
                      <a16:creationId xmlns:a16="http://schemas.microsoft.com/office/drawing/2014/main" id="{C37AD059-391A-BD44-8F54-18B650B06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" name="Rectangle 139">
                  <a:extLst>
                    <a:ext uri="{FF2B5EF4-FFF2-40B4-BE49-F238E27FC236}">
                      <a16:creationId xmlns:a16="http://schemas.microsoft.com/office/drawing/2014/main" id="{EE27F0FF-5EF9-D843-929A-3953523A9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7" name="Rectangle 140">
                  <a:extLst>
                    <a:ext uri="{FF2B5EF4-FFF2-40B4-BE49-F238E27FC236}">
                      <a16:creationId xmlns:a16="http://schemas.microsoft.com/office/drawing/2014/main" id="{09C2F96D-9977-7F48-B003-05EE8C417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Line 141">
                  <a:extLst>
                    <a:ext uri="{FF2B5EF4-FFF2-40B4-BE49-F238E27FC236}">
                      <a16:creationId xmlns:a16="http://schemas.microsoft.com/office/drawing/2014/main" id="{B0A2C267-A8F8-5343-BBA6-24283D0BE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2" name="Group 142">
                <a:extLst>
                  <a:ext uri="{FF2B5EF4-FFF2-40B4-BE49-F238E27FC236}">
                    <a16:creationId xmlns:a16="http://schemas.microsoft.com/office/drawing/2014/main" id="{73020812-FECA-6246-AAD6-7B05930AC0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89" name="Rectangle 143">
                  <a:extLst>
                    <a:ext uri="{FF2B5EF4-FFF2-40B4-BE49-F238E27FC236}">
                      <a16:creationId xmlns:a16="http://schemas.microsoft.com/office/drawing/2014/main" id="{D6FCD1B7-B959-994C-B29E-A9A5B76E3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0" name="Rectangle 144">
                  <a:extLst>
                    <a:ext uri="{FF2B5EF4-FFF2-40B4-BE49-F238E27FC236}">
                      <a16:creationId xmlns:a16="http://schemas.microsoft.com/office/drawing/2014/main" id="{593F7969-8E89-2D47-BDE5-5210EAEE6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1" name="Rectangle 145">
                  <a:extLst>
                    <a:ext uri="{FF2B5EF4-FFF2-40B4-BE49-F238E27FC236}">
                      <a16:creationId xmlns:a16="http://schemas.microsoft.com/office/drawing/2014/main" id="{C1482B84-B84B-7E4B-AF00-6AA234492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" name="Rectangle 146">
                  <a:extLst>
                    <a:ext uri="{FF2B5EF4-FFF2-40B4-BE49-F238E27FC236}">
                      <a16:creationId xmlns:a16="http://schemas.microsoft.com/office/drawing/2014/main" id="{73FD5F69-21CF-0346-B2CA-EDA9FF6EF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Line 147">
                  <a:extLst>
                    <a:ext uri="{FF2B5EF4-FFF2-40B4-BE49-F238E27FC236}">
                      <a16:creationId xmlns:a16="http://schemas.microsoft.com/office/drawing/2014/main" id="{31A2A149-6C13-3640-A322-7E1A5ED0B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83" name="Group 148">
                <a:extLst>
                  <a:ext uri="{FF2B5EF4-FFF2-40B4-BE49-F238E27FC236}">
                    <a16:creationId xmlns:a16="http://schemas.microsoft.com/office/drawing/2014/main" id="{6C1D3A5F-381C-864A-88EB-B04049849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84" name="Rectangle 149">
                  <a:extLst>
                    <a:ext uri="{FF2B5EF4-FFF2-40B4-BE49-F238E27FC236}">
                      <a16:creationId xmlns:a16="http://schemas.microsoft.com/office/drawing/2014/main" id="{14AD2249-2359-6A4A-A176-400052377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" name="Rectangle 150">
                  <a:extLst>
                    <a:ext uri="{FF2B5EF4-FFF2-40B4-BE49-F238E27FC236}">
                      <a16:creationId xmlns:a16="http://schemas.microsoft.com/office/drawing/2014/main" id="{04B515EF-281D-F94C-AED4-8ED9BEAE7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Rectangle 151">
                  <a:extLst>
                    <a:ext uri="{FF2B5EF4-FFF2-40B4-BE49-F238E27FC236}">
                      <a16:creationId xmlns:a16="http://schemas.microsoft.com/office/drawing/2014/main" id="{C272AC2F-2576-1447-A246-09AEE63AF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7" name="Rectangle 152">
                  <a:extLst>
                    <a:ext uri="{FF2B5EF4-FFF2-40B4-BE49-F238E27FC236}">
                      <a16:creationId xmlns:a16="http://schemas.microsoft.com/office/drawing/2014/main" id="{7806C0E0-4DAD-EB43-94FA-6C7BFC6D4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" name="Line 153">
                  <a:extLst>
                    <a:ext uri="{FF2B5EF4-FFF2-40B4-BE49-F238E27FC236}">
                      <a16:creationId xmlns:a16="http://schemas.microsoft.com/office/drawing/2014/main" id="{3BF9883C-66A0-5947-BC28-BF02D827A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64" name="Line 155">
              <a:extLst>
                <a:ext uri="{FF2B5EF4-FFF2-40B4-BE49-F238E27FC236}">
                  <a16:creationId xmlns:a16="http://schemas.microsoft.com/office/drawing/2014/main" id="{A0B12453-ABAF-784E-9587-2EDADB3CE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0052" y="4592016"/>
              <a:ext cx="10636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56">
              <a:extLst>
                <a:ext uri="{FF2B5EF4-FFF2-40B4-BE49-F238E27FC236}">
                  <a16:creationId xmlns:a16="http://schemas.microsoft.com/office/drawing/2014/main" id="{3BA7B7A3-5901-8B41-AF4B-8AD856BE2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1952" y="4979366"/>
              <a:ext cx="1111250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157">
              <a:extLst>
                <a:ext uri="{FF2B5EF4-FFF2-40B4-BE49-F238E27FC236}">
                  <a16:creationId xmlns:a16="http://schemas.microsoft.com/office/drawing/2014/main" id="{F69E1FCD-BBAA-9E43-BED9-EE235364E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952" y="5411166"/>
              <a:ext cx="11017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158">
              <a:extLst>
                <a:ext uri="{FF2B5EF4-FFF2-40B4-BE49-F238E27FC236}">
                  <a16:creationId xmlns:a16="http://schemas.microsoft.com/office/drawing/2014/main" id="{4DEB4277-4967-454A-9807-61DFB43FB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527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159">
              <a:extLst>
                <a:ext uri="{FF2B5EF4-FFF2-40B4-BE49-F238E27FC236}">
                  <a16:creationId xmlns:a16="http://schemas.microsoft.com/office/drawing/2014/main" id="{32ED3CA0-6B4A-9940-A7FF-2B4B1FD49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6802" y="4592016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Line 160">
              <a:extLst>
                <a:ext uri="{FF2B5EF4-FFF2-40B4-BE49-F238E27FC236}">
                  <a16:creationId xmlns:a16="http://schemas.microsoft.com/office/drawing/2014/main" id="{D6336297-B3DB-A64E-8187-6A52BB96D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3677" y="4582491"/>
              <a:ext cx="0" cy="977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Oval 161">
              <a:extLst>
                <a:ext uri="{FF2B5EF4-FFF2-40B4-BE49-F238E27FC236}">
                  <a16:creationId xmlns:a16="http://schemas.microsoft.com/office/drawing/2014/main" id="{14FD0237-6962-7D4D-A26A-99F549DF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Oval 162">
              <a:extLst>
                <a:ext uri="{FF2B5EF4-FFF2-40B4-BE49-F238E27FC236}">
                  <a16:creationId xmlns:a16="http://schemas.microsoft.com/office/drawing/2014/main" id="{2384493A-323F-B14C-9F98-CA621840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25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Oval 163">
              <a:extLst>
                <a:ext uri="{FF2B5EF4-FFF2-40B4-BE49-F238E27FC236}">
                  <a16:creationId xmlns:a16="http://schemas.microsoft.com/office/drawing/2014/main" id="{32E7692D-5C12-B442-80FF-C7B249514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90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Oval 164">
              <a:extLst>
                <a:ext uri="{FF2B5EF4-FFF2-40B4-BE49-F238E27FC236}">
                  <a16:creationId xmlns:a16="http://schemas.microsoft.com/office/drawing/2014/main" id="{0DDA2FFE-E5BA-0C4F-8A0B-F1CA4A5E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Oval 165">
              <a:extLst>
                <a:ext uri="{FF2B5EF4-FFF2-40B4-BE49-F238E27FC236}">
                  <a16:creationId xmlns:a16="http://schemas.microsoft.com/office/drawing/2014/main" id="{9CF681B8-BF04-5441-BEE3-A16AEEDE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702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" name="Oval 166">
              <a:extLst>
                <a:ext uri="{FF2B5EF4-FFF2-40B4-BE49-F238E27FC236}">
                  <a16:creationId xmlns:a16="http://schemas.microsoft.com/office/drawing/2014/main" id="{F756BE03-9919-5149-B8C1-27AA8537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352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" name="Oval 167">
              <a:extLst>
                <a:ext uri="{FF2B5EF4-FFF2-40B4-BE49-F238E27FC236}">
                  <a16:creationId xmlns:a16="http://schemas.microsoft.com/office/drawing/2014/main" id="{ACBB363A-E96A-164C-982D-673D5C98F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553916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Oval 168">
              <a:extLst>
                <a:ext uri="{FF2B5EF4-FFF2-40B4-BE49-F238E27FC236}">
                  <a16:creationId xmlns:a16="http://schemas.microsoft.com/office/drawing/2014/main" id="{6B3D6E0C-831F-1C4C-A193-5B2FD881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9227" y="493809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Oval 169">
              <a:extLst>
                <a:ext uri="{FF2B5EF4-FFF2-40B4-BE49-F238E27FC236}">
                  <a16:creationId xmlns:a16="http://schemas.microsoft.com/office/drawing/2014/main" id="{9A7D3398-0377-0B4F-823A-F463BA7F4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877" y="5363541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Freeform 173">
              <a:extLst>
                <a:ext uri="{FF2B5EF4-FFF2-40B4-BE49-F238E27FC236}">
                  <a16:creationId xmlns:a16="http://schemas.microsoft.com/office/drawing/2014/main" id="{030444B6-CE0A-BD47-AC76-37A98FE8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077" y="4538041"/>
              <a:ext cx="1543050" cy="2014538"/>
            </a:xfrm>
            <a:custGeom>
              <a:avLst/>
              <a:gdLst>
                <a:gd name="T0" fmla="*/ 0 w 972"/>
                <a:gd name="T1" fmla="*/ 2147483647 h 1266"/>
                <a:gd name="T2" fmla="*/ 2147483647 w 972"/>
                <a:gd name="T3" fmla="*/ 0 h 1266"/>
                <a:gd name="T4" fmla="*/ 2147483647 w 972"/>
                <a:gd name="T5" fmla="*/ 2147483647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4BCC10-D7E9-614B-926D-56BBE41D093E}"/>
              </a:ext>
            </a:extLst>
          </p:cNvPr>
          <p:cNvGrpSpPr/>
          <p:nvPr/>
        </p:nvGrpSpPr>
        <p:grpSpPr>
          <a:xfrm>
            <a:off x="8097079" y="4019964"/>
            <a:ext cx="3244414" cy="2535302"/>
            <a:chOff x="8097079" y="4019964"/>
            <a:chExt cx="3244414" cy="2535302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8CD2492-ABC8-0B42-8CF0-E5637A87FB48}"/>
                </a:ext>
              </a:extLst>
            </p:cNvPr>
            <p:cNvGrpSpPr/>
            <p:nvPr/>
          </p:nvGrpSpPr>
          <p:grpSpPr>
            <a:xfrm>
              <a:off x="8169965" y="4019964"/>
              <a:ext cx="2682875" cy="1949450"/>
              <a:chOff x="7772400" y="4086225"/>
              <a:chExt cx="2682875" cy="1949450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6D34F9C0-29A9-D84A-A418-F4116A1040B0}"/>
                  </a:ext>
                </a:extLst>
              </p:cNvPr>
              <p:cNvSpPr/>
              <p:nvPr/>
            </p:nvSpPr>
            <p:spPr>
              <a:xfrm>
                <a:off x="7778750" y="4194175"/>
                <a:ext cx="2676525" cy="479425"/>
              </a:xfrm>
              <a:custGeom>
                <a:avLst/>
                <a:gdLst>
                  <a:gd name="connsiteX0" fmla="*/ 0 w 2676525"/>
                  <a:gd name="connsiteY0" fmla="*/ 476250 h 479425"/>
                  <a:gd name="connsiteX1" fmla="*/ 622300 w 2676525"/>
                  <a:gd name="connsiteY1" fmla="*/ 479425 h 479425"/>
                  <a:gd name="connsiteX2" fmla="*/ 1028700 w 2676525"/>
                  <a:gd name="connsiteY2" fmla="*/ 0 h 479425"/>
                  <a:gd name="connsiteX3" fmla="*/ 1644650 w 2676525"/>
                  <a:gd name="connsiteY3" fmla="*/ 0 h 479425"/>
                  <a:gd name="connsiteX4" fmla="*/ 2054225 w 2676525"/>
                  <a:gd name="connsiteY4" fmla="*/ 469900 h 479425"/>
                  <a:gd name="connsiteX5" fmla="*/ 2676525 w 2676525"/>
                  <a:gd name="connsiteY5" fmla="*/ 4667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525" h="479425">
                    <a:moveTo>
                      <a:pt x="0" y="476250"/>
                    </a:moveTo>
                    <a:lnTo>
                      <a:pt x="622300" y="479425"/>
                    </a:lnTo>
                    <a:lnTo>
                      <a:pt x="1028700" y="0"/>
                    </a:lnTo>
                    <a:lnTo>
                      <a:pt x="1644650" y="0"/>
                    </a:lnTo>
                    <a:lnTo>
                      <a:pt x="2054225" y="469900"/>
                    </a:lnTo>
                    <a:lnTo>
                      <a:pt x="2676525" y="4667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00F4ED56-6913-1F47-AFAA-EA8139FE3A6A}"/>
                  </a:ext>
                </a:extLst>
              </p:cNvPr>
              <p:cNvSpPr/>
              <p:nvPr/>
            </p:nvSpPr>
            <p:spPr>
              <a:xfrm flipV="1">
                <a:off x="7775575" y="5454650"/>
                <a:ext cx="2676525" cy="479425"/>
              </a:xfrm>
              <a:custGeom>
                <a:avLst/>
                <a:gdLst>
                  <a:gd name="connsiteX0" fmla="*/ 0 w 2676525"/>
                  <a:gd name="connsiteY0" fmla="*/ 476250 h 479425"/>
                  <a:gd name="connsiteX1" fmla="*/ 622300 w 2676525"/>
                  <a:gd name="connsiteY1" fmla="*/ 479425 h 479425"/>
                  <a:gd name="connsiteX2" fmla="*/ 1028700 w 2676525"/>
                  <a:gd name="connsiteY2" fmla="*/ 0 h 479425"/>
                  <a:gd name="connsiteX3" fmla="*/ 1644650 w 2676525"/>
                  <a:gd name="connsiteY3" fmla="*/ 0 h 479425"/>
                  <a:gd name="connsiteX4" fmla="*/ 2054225 w 2676525"/>
                  <a:gd name="connsiteY4" fmla="*/ 469900 h 479425"/>
                  <a:gd name="connsiteX5" fmla="*/ 2676525 w 2676525"/>
                  <a:gd name="connsiteY5" fmla="*/ 4667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525" h="479425">
                    <a:moveTo>
                      <a:pt x="0" y="476250"/>
                    </a:moveTo>
                    <a:lnTo>
                      <a:pt x="622300" y="479425"/>
                    </a:lnTo>
                    <a:lnTo>
                      <a:pt x="1028700" y="0"/>
                    </a:lnTo>
                    <a:lnTo>
                      <a:pt x="1644650" y="0"/>
                    </a:lnTo>
                    <a:lnTo>
                      <a:pt x="2054225" y="469900"/>
                    </a:lnTo>
                    <a:lnTo>
                      <a:pt x="2676525" y="4667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D040CEC2-BCD9-CC4A-9B8C-BA4CBF9256D1}"/>
                  </a:ext>
                </a:extLst>
              </p:cNvPr>
              <p:cNvSpPr/>
              <p:nvPr/>
            </p:nvSpPr>
            <p:spPr>
              <a:xfrm>
                <a:off x="7781925" y="4699000"/>
                <a:ext cx="2673350" cy="57150"/>
              </a:xfrm>
              <a:custGeom>
                <a:avLst/>
                <a:gdLst>
                  <a:gd name="connsiteX0" fmla="*/ 0 w 2673350"/>
                  <a:gd name="connsiteY0" fmla="*/ 57150 h 57150"/>
                  <a:gd name="connsiteX1" fmla="*/ 619125 w 2673350"/>
                  <a:gd name="connsiteY1" fmla="*/ 57150 h 57150"/>
                  <a:gd name="connsiteX2" fmla="*/ 1025525 w 2673350"/>
                  <a:gd name="connsiteY2" fmla="*/ 0 h 57150"/>
                  <a:gd name="connsiteX3" fmla="*/ 1638300 w 2673350"/>
                  <a:gd name="connsiteY3" fmla="*/ 3175 h 57150"/>
                  <a:gd name="connsiteX4" fmla="*/ 2047875 w 2673350"/>
                  <a:gd name="connsiteY4" fmla="*/ 47625 h 57150"/>
                  <a:gd name="connsiteX5" fmla="*/ 2673350 w 2673350"/>
                  <a:gd name="connsiteY5" fmla="*/ 476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3350" h="57150">
                    <a:moveTo>
                      <a:pt x="0" y="57150"/>
                    </a:moveTo>
                    <a:lnTo>
                      <a:pt x="619125" y="57150"/>
                    </a:lnTo>
                    <a:lnTo>
                      <a:pt x="1025525" y="0"/>
                    </a:lnTo>
                    <a:lnTo>
                      <a:pt x="1638300" y="3175"/>
                    </a:lnTo>
                    <a:lnTo>
                      <a:pt x="2047875" y="47625"/>
                    </a:lnTo>
                    <a:lnTo>
                      <a:pt x="2673350" y="476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1A2CDA45-208E-9946-A2AD-822647EFEDFA}"/>
                  </a:ext>
                </a:extLst>
              </p:cNvPr>
              <p:cNvSpPr/>
              <p:nvPr/>
            </p:nvSpPr>
            <p:spPr>
              <a:xfrm flipV="1">
                <a:off x="7772400" y="5381625"/>
                <a:ext cx="2673350" cy="57150"/>
              </a:xfrm>
              <a:custGeom>
                <a:avLst/>
                <a:gdLst>
                  <a:gd name="connsiteX0" fmla="*/ 0 w 2673350"/>
                  <a:gd name="connsiteY0" fmla="*/ 57150 h 57150"/>
                  <a:gd name="connsiteX1" fmla="*/ 619125 w 2673350"/>
                  <a:gd name="connsiteY1" fmla="*/ 57150 h 57150"/>
                  <a:gd name="connsiteX2" fmla="*/ 1025525 w 2673350"/>
                  <a:gd name="connsiteY2" fmla="*/ 0 h 57150"/>
                  <a:gd name="connsiteX3" fmla="*/ 1638300 w 2673350"/>
                  <a:gd name="connsiteY3" fmla="*/ 3175 h 57150"/>
                  <a:gd name="connsiteX4" fmla="*/ 2047875 w 2673350"/>
                  <a:gd name="connsiteY4" fmla="*/ 47625 h 57150"/>
                  <a:gd name="connsiteX5" fmla="*/ 2673350 w 2673350"/>
                  <a:gd name="connsiteY5" fmla="*/ 476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3350" h="57150">
                    <a:moveTo>
                      <a:pt x="0" y="57150"/>
                    </a:moveTo>
                    <a:lnTo>
                      <a:pt x="619125" y="57150"/>
                    </a:lnTo>
                    <a:lnTo>
                      <a:pt x="1025525" y="0"/>
                    </a:lnTo>
                    <a:lnTo>
                      <a:pt x="1638300" y="3175"/>
                    </a:lnTo>
                    <a:lnTo>
                      <a:pt x="2047875" y="47625"/>
                    </a:lnTo>
                    <a:lnTo>
                      <a:pt x="2673350" y="476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FE54A13B-3416-FF4A-B70D-7C6B5BAF587B}"/>
                  </a:ext>
                </a:extLst>
              </p:cNvPr>
              <p:cNvSpPr/>
              <p:nvPr/>
            </p:nvSpPr>
            <p:spPr>
              <a:xfrm>
                <a:off x="7781925" y="4832350"/>
                <a:ext cx="2670175" cy="431800"/>
              </a:xfrm>
              <a:custGeom>
                <a:avLst/>
                <a:gdLst>
                  <a:gd name="connsiteX0" fmla="*/ 0 w 2670175"/>
                  <a:gd name="connsiteY0" fmla="*/ 9525 h 431800"/>
                  <a:gd name="connsiteX1" fmla="*/ 619125 w 2670175"/>
                  <a:gd name="connsiteY1" fmla="*/ 12700 h 431800"/>
                  <a:gd name="connsiteX2" fmla="*/ 1028700 w 2670175"/>
                  <a:gd name="connsiteY2" fmla="*/ 431800 h 431800"/>
                  <a:gd name="connsiteX3" fmla="*/ 1647825 w 2670175"/>
                  <a:gd name="connsiteY3" fmla="*/ 431800 h 431800"/>
                  <a:gd name="connsiteX4" fmla="*/ 2047875 w 2670175"/>
                  <a:gd name="connsiteY4" fmla="*/ 0 h 431800"/>
                  <a:gd name="connsiteX5" fmla="*/ 2670175 w 2670175"/>
                  <a:gd name="connsiteY5" fmla="*/ 0 h 431800"/>
                  <a:gd name="connsiteX6" fmla="*/ 2670175 w 2670175"/>
                  <a:gd name="connsiteY6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175" h="431800">
                    <a:moveTo>
                      <a:pt x="0" y="9525"/>
                    </a:moveTo>
                    <a:lnTo>
                      <a:pt x="619125" y="12700"/>
                    </a:lnTo>
                    <a:lnTo>
                      <a:pt x="1028700" y="431800"/>
                    </a:lnTo>
                    <a:lnTo>
                      <a:pt x="1647825" y="431800"/>
                    </a:lnTo>
                    <a:lnTo>
                      <a:pt x="2047875" y="0"/>
                    </a:lnTo>
                    <a:lnTo>
                      <a:pt x="2670175" y="0"/>
                    </a:lnTo>
                    <a:lnTo>
                      <a:pt x="267017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422C6A4B-723B-9F4A-9C0E-546001CFE567}"/>
                  </a:ext>
                </a:extLst>
              </p:cNvPr>
              <p:cNvSpPr/>
              <p:nvPr/>
            </p:nvSpPr>
            <p:spPr>
              <a:xfrm flipV="1">
                <a:off x="7772400" y="4870450"/>
                <a:ext cx="2670175" cy="431800"/>
              </a:xfrm>
              <a:custGeom>
                <a:avLst/>
                <a:gdLst>
                  <a:gd name="connsiteX0" fmla="*/ 0 w 2670175"/>
                  <a:gd name="connsiteY0" fmla="*/ 9525 h 431800"/>
                  <a:gd name="connsiteX1" fmla="*/ 619125 w 2670175"/>
                  <a:gd name="connsiteY1" fmla="*/ 12700 h 431800"/>
                  <a:gd name="connsiteX2" fmla="*/ 1028700 w 2670175"/>
                  <a:gd name="connsiteY2" fmla="*/ 431800 h 431800"/>
                  <a:gd name="connsiteX3" fmla="*/ 1647825 w 2670175"/>
                  <a:gd name="connsiteY3" fmla="*/ 431800 h 431800"/>
                  <a:gd name="connsiteX4" fmla="*/ 2047875 w 2670175"/>
                  <a:gd name="connsiteY4" fmla="*/ 0 h 431800"/>
                  <a:gd name="connsiteX5" fmla="*/ 2670175 w 2670175"/>
                  <a:gd name="connsiteY5" fmla="*/ 0 h 431800"/>
                  <a:gd name="connsiteX6" fmla="*/ 2670175 w 2670175"/>
                  <a:gd name="connsiteY6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0175" h="431800">
                    <a:moveTo>
                      <a:pt x="0" y="9525"/>
                    </a:moveTo>
                    <a:lnTo>
                      <a:pt x="619125" y="12700"/>
                    </a:lnTo>
                    <a:lnTo>
                      <a:pt x="1028700" y="431800"/>
                    </a:lnTo>
                    <a:lnTo>
                      <a:pt x="1647825" y="431800"/>
                    </a:lnTo>
                    <a:lnTo>
                      <a:pt x="2047875" y="0"/>
                    </a:lnTo>
                    <a:lnTo>
                      <a:pt x="2670175" y="0"/>
                    </a:lnTo>
                    <a:lnTo>
                      <a:pt x="267017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E0AF2C1-2620-9E44-97FC-19E9F839C492}"/>
                  </a:ext>
                </a:extLst>
              </p:cNvPr>
              <p:cNvSpPr/>
              <p:nvPr/>
            </p:nvSpPr>
            <p:spPr>
              <a:xfrm>
                <a:off x="7778750" y="4911725"/>
                <a:ext cx="2667000" cy="860425"/>
              </a:xfrm>
              <a:custGeom>
                <a:avLst/>
                <a:gdLst>
                  <a:gd name="connsiteX0" fmla="*/ 0 w 2667000"/>
                  <a:gd name="connsiteY0" fmla="*/ 12700 h 860425"/>
                  <a:gd name="connsiteX1" fmla="*/ 622300 w 2667000"/>
                  <a:gd name="connsiteY1" fmla="*/ 15875 h 860425"/>
                  <a:gd name="connsiteX2" fmla="*/ 1022350 w 2667000"/>
                  <a:gd name="connsiteY2" fmla="*/ 860425 h 860425"/>
                  <a:gd name="connsiteX3" fmla="*/ 1654175 w 2667000"/>
                  <a:gd name="connsiteY3" fmla="*/ 857250 h 860425"/>
                  <a:gd name="connsiteX4" fmla="*/ 2057400 w 2667000"/>
                  <a:gd name="connsiteY4" fmla="*/ 0 h 860425"/>
                  <a:gd name="connsiteX5" fmla="*/ 2667000 w 2667000"/>
                  <a:gd name="connsiteY5" fmla="*/ 3175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0" h="860425">
                    <a:moveTo>
                      <a:pt x="0" y="12700"/>
                    </a:moveTo>
                    <a:lnTo>
                      <a:pt x="622300" y="15875"/>
                    </a:lnTo>
                    <a:lnTo>
                      <a:pt x="1022350" y="860425"/>
                    </a:lnTo>
                    <a:lnTo>
                      <a:pt x="1654175" y="857250"/>
                    </a:lnTo>
                    <a:lnTo>
                      <a:pt x="2057400" y="0"/>
                    </a:lnTo>
                    <a:lnTo>
                      <a:pt x="2667000" y="317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88B69035-8F28-C644-A38A-B94888D6C889}"/>
                  </a:ext>
                </a:extLst>
              </p:cNvPr>
              <p:cNvSpPr/>
              <p:nvPr/>
            </p:nvSpPr>
            <p:spPr>
              <a:xfrm flipV="1">
                <a:off x="7772400" y="4362450"/>
                <a:ext cx="2667000" cy="860425"/>
              </a:xfrm>
              <a:custGeom>
                <a:avLst/>
                <a:gdLst>
                  <a:gd name="connsiteX0" fmla="*/ 0 w 2667000"/>
                  <a:gd name="connsiteY0" fmla="*/ 12700 h 860425"/>
                  <a:gd name="connsiteX1" fmla="*/ 622300 w 2667000"/>
                  <a:gd name="connsiteY1" fmla="*/ 15875 h 860425"/>
                  <a:gd name="connsiteX2" fmla="*/ 1022350 w 2667000"/>
                  <a:gd name="connsiteY2" fmla="*/ 860425 h 860425"/>
                  <a:gd name="connsiteX3" fmla="*/ 1654175 w 2667000"/>
                  <a:gd name="connsiteY3" fmla="*/ 857250 h 860425"/>
                  <a:gd name="connsiteX4" fmla="*/ 2057400 w 2667000"/>
                  <a:gd name="connsiteY4" fmla="*/ 0 h 860425"/>
                  <a:gd name="connsiteX5" fmla="*/ 2667000 w 2667000"/>
                  <a:gd name="connsiteY5" fmla="*/ 3175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0" h="860425">
                    <a:moveTo>
                      <a:pt x="0" y="12700"/>
                    </a:moveTo>
                    <a:lnTo>
                      <a:pt x="622300" y="15875"/>
                    </a:lnTo>
                    <a:lnTo>
                      <a:pt x="1022350" y="860425"/>
                    </a:lnTo>
                    <a:lnTo>
                      <a:pt x="1654175" y="857250"/>
                    </a:lnTo>
                    <a:lnTo>
                      <a:pt x="2057400" y="0"/>
                    </a:lnTo>
                    <a:lnTo>
                      <a:pt x="2667000" y="317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96950FD3-B7F2-234A-A4D7-176DF00FF8F2}"/>
                  </a:ext>
                </a:extLst>
              </p:cNvPr>
              <p:cNvSpPr/>
              <p:nvPr/>
            </p:nvSpPr>
            <p:spPr>
              <a:xfrm>
                <a:off x="7896225" y="46069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68109C4-4800-6341-9708-CD02EDA64090}"/>
                  </a:ext>
                </a:extLst>
              </p:cNvPr>
              <p:cNvSpPr/>
              <p:nvPr/>
            </p:nvSpPr>
            <p:spPr>
              <a:xfrm>
                <a:off x="7893050" y="51530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7252927-5ABB-4143-A0CF-8F27601B552F}"/>
                  </a:ext>
                </a:extLst>
              </p:cNvPr>
              <p:cNvSpPr/>
              <p:nvPr/>
            </p:nvSpPr>
            <p:spPr>
              <a:xfrm>
                <a:off x="8921750" y="40862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F93DF06-F167-394B-81B1-7291F4CA8475}"/>
                  </a:ext>
                </a:extLst>
              </p:cNvPr>
              <p:cNvSpPr/>
              <p:nvPr/>
            </p:nvSpPr>
            <p:spPr>
              <a:xfrm>
                <a:off x="8912225" y="45878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F079388-6C88-6547-87EC-8A1B75261342}"/>
                  </a:ext>
                </a:extLst>
              </p:cNvPr>
              <p:cNvSpPr/>
              <p:nvPr/>
            </p:nvSpPr>
            <p:spPr>
              <a:xfrm>
                <a:off x="8915400" y="51435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D123F75-983B-C64D-8690-6077B5C786EC}"/>
                  </a:ext>
                </a:extLst>
              </p:cNvPr>
              <p:cNvSpPr/>
              <p:nvPr/>
            </p:nvSpPr>
            <p:spPr>
              <a:xfrm>
                <a:off x="8921750" y="56546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494C5C3-47A7-E742-A563-34C9D94740D8}"/>
                  </a:ext>
                </a:extLst>
              </p:cNvPr>
              <p:cNvSpPr/>
              <p:nvPr/>
            </p:nvSpPr>
            <p:spPr>
              <a:xfrm>
                <a:off x="9944100" y="515302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00C425D8-A431-8042-B3F0-55970A83C656}"/>
                  </a:ext>
                </a:extLst>
              </p:cNvPr>
              <p:cNvSpPr/>
              <p:nvPr/>
            </p:nvSpPr>
            <p:spPr>
              <a:xfrm>
                <a:off x="9944100" y="4587875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3D9B9457-EBBB-0C43-82B6-87717EDBAAEA}"/>
                </a:ext>
              </a:extLst>
            </p:cNvPr>
            <p:cNvSpPr txBox="1"/>
            <p:nvPr/>
          </p:nvSpPr>
          <p:spPr>
            <a:xfrm>
              <a:off x="8097079" y="5989983"/>
              <a:ext cx="3244414" cy="565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8x8 multistage switch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built from smaller-sized switches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B2396B77-B6FA-2840-BC57-4DD04AF562BD}"/>
              </a:ext>
            </a:extLst>
          </p:cNvPr>
          <p:cNvSpPr txBox="1"/>
          <p:nvPr/>
        </p:nvSpPr>
        <p:spPr>
          <a:xfrm>
            <a:off x="9006580" y="3438940"/>
            <a:ext cx="1359155" cy="329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3x3 crossbar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80CBFA4-4A18-914C-A713-E4A5E18F64DB}"/>
              </a:ext>
            </a:extLst>
          </p:cNvPr>
          <p:cNvSpPr txBox="1">
            <a:spLocks/>
          </p:cNvSpPr>
          <p:nvPr/>
        </p:nvSpPr>
        <p:spPr>
          <a:xfrm>
            <a:off x="788873" y="3242734"/>
            <a:ext cx="6477000" cy="1093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multistage switch: 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nxn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switch from multiple stages of smaller switches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C44BED26-0F25-A14C-A2DE-9DA48DF09A44}"/>
              </a:ext>
            </a:extLst>
          </p:cNvPr>
          <p:cNvSpPr txBox="1">
            <a:spLocks/>
          </p:cNvSpPr>
          <p:nvPr/>
        </p:nvSpPr>
        <p:spPr>
          <a:xfrm>
            <a:off x="775016" y="4281825"/>
            <a:ext cx="6477000" cy="211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exploiting parallelism: </a:t>
            </a:r>
          </a:p>
          <a:p>
            <a:pPr marL="693738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 datagram into fixed length cells on entry</a:t>
            </a:r>
          </a:p>
          <a:p>
            <a:pPr marL="693738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cells through the fabric, reassemble datagram at exit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ACE683F-C3E3-E542-87F3-26A8CC51B32B}"/>
              </a:ext>
            </a:extLst>
          </p:cNvPr>
          <p:cNvSpPr txBox="1"/>
          <p:nvPr/>
        </p:nvSpPr>
        <p:spPr>
          <a:xfrm>
            <a:off x="9006580" y="3438940"/>
            <a:ext cx="1359155" cy="329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3x3 crossbar</a:t>
            </a:r>
          </a:p>
        </p:txBody>
      </p:sp>
      <p:sp>
        <p:nvSpPr>
          <p:cNvPr id="135" name="Rectangle 46">
            <a:extLst>
              <a:ext uri="{FF2B5EF4-FFF2-40B4-BE49-F238E27FC236}">
                <a16:creationId xmlns:a16="http://schemas.microsoft.com/office/drawing/2014/main" id="{CADDF9A1-F510-0A48-A5C8-B604DC72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457" y="4508938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46">
            <a:extLst>
              <a:ext uri="{FF2B5EF4-FFF2-40B4-BE49-F238E27FC236}">
                <a16:creationId xmlns:a16="http://schemas.microsoft.com/office/drawing/2014/main" id="{EF37199A-A67A-4242-ABE8-2B6C3B2B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62" y="4508366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Rectangle 46">
            <a:extLst>
              <a:ext uri="{FF2B5EF4-FFF2-40B4-BE49-F238E27FC236}">
                <a16:creationId xmlns:a16="http://schemas.microsoft.com/office/drawing/2014/main" id="{2A43E4D0-9761-694D-909E-DDC6673E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10" y="4508366"/>
            <a:ext cx="290819" cy="19018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4F8C5248-5115-F748-B1EF-FF98DE1EC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reeform 57">
            <a:extLst>
              <a:ext uri="{FF2B5EF4-FFF2-40B4-BE49-F238E27FC236}">
                <a16:creationId xmlns:a16="http://schemas.microsoft.com/office/drawing/2014/main" id="{7F7FE05D-00DD-70A8-0FA3-69759425ECCF}"/>
              </a:ext>
            </a:extLst>
          </p:cNvPr>
          <p:cNvSpPr>
            <a:spLocks/>
          </p:cNvSpPr>
          <p:nvPr/>
        </p:nvSpPr>
        <p:spPr bwMode="auto">
          <a:xfrm>
            <a:off x="8585152" y="1998924"/>
            <a:ext cx="1627881" cy="1440015"/>
          </a:xfrm>
          <a:custGeom>
            <a:avLst/>
            <a:gdLst>
              <a:gd name="T0" fmla="*/ 0 w 972"/>
              <a:gd name="T1" fmla="*/ 3 h 1266"/>
              <a:gd name="T2" fmla="*/ 969 w 972"/>
              <a:gd name="T3" fmla="*/ 0 h 1266"/>
              <a:gd name="T4" fmla="*/ 972 w 972"/>
              <a:gd name="T5" fmla="*/ 1320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6537 0.00023 L 0.0974 -0.06899 L 0.14805 -0.06899 C 0.15925 -0.0463 0.17018 -0.02385 0.18164 -0.00093 C 0.19596 -0.00186 0.28151 -0.00047 0.29662 -0.00116 " pathEditMode="relative" rAng="0" ptsTypes="AAAAAA">
                                      <p:cBhvr>
                                        <p:cTn id="3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34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L 0.06407 0.00069 C 0.06914 0.00949 0.07409 0.01851 0.07904 0.02731 L 0.08867 0.02592 L 0.12214 0.08842 L 0.17136 0.08842 L 0.20482 0.02453 L 0.22982 0.02453 L 0.23477 -0.00116 C 0.25508 -0.00116 0.28073 -0.0007 0.30104 -0.0007 " pathEditMode="relative" rAng="0" ptsTypes="AAAAAAAAAA">
                                      <p:cBhvr>
                                        <p:cTn id="32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43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85 0.00139 L 0.10339 0.03912 L 0.11342 0.03842 L 0.14688 0.16365 L 0.19649 0.16296 L 0.23073 0.03634 L 0.25339 0.03564 L 0.26029 -0.00116 L 0.30495 -0.00116 " pathEditMode="relative" ptsTypes="AAAAAAAAAA">
                                      <p:cBhvr>
                                        <p:cTn id="34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14" grpId="0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Output port queuing</a:t>
            </a:r>
            <a:endParaRPr lang="en-US"/>
          </a:p>
        </p:txBody>
      </p:sp>
      <p:grpSp>
        <p:nvGrpSpPr>
          <p:cNvPr id="109" name="Group 78">
            <a:extLst>
              <a:ext uri="{FF2B5EF4-FFF2-40B4-BE49-F238E27FC236}">
                <a16:creationId xmlns:a16="http://schemas.microsoft.com/office/drawing/2014/main" id="{082D51D0-D1D3-A942-9BB2-2D4682B56DD8}"/>
              </a:ext>
            </a:extLst>
          </p:cNvPr>
          <p:cNvGrpSpPr>
            <a:grpSpLocks/>
          </p:cNvGrpSpPr>
          <p:nvPr/>
        </p:nvGrpSpPr>
        <p:grpSpPr bwMode="auto">
          <a:xfrm>
            <a:off x="2375414" y="1576437"/>
            <a:ext cx="7412037" cy="2870200"/>
            <a:chOff x="550" y="931"/>
            <a:chExt cx="4669" cy="1808"/>
          </a:xfrm>
        </p:grpSpPr>
        <p:grpSp>
          <p:nvGrpSpPr>
            <p:cNvPr id="110" name="Group 29">
              <a:extLst>
                <a:ext uri="{FF2B5EF4-FFF2-40B4-BE49-F238E27FC236}">
                  <a16:creationId xmlns:a16="http://schemas.microsoft.com/office/drawing/2014/main" id="{A3EB5D9E-72A3-7745-8A3E-36D91FF39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159" name="Rectangle 6">
                <a:extLst>
                  <a:ext uri="{FF2B5EF4-FFF2-40B4-BE49-F238E27FC236}">
                    <a16:creationId xmlns:a16="http://schemas.microsoft.com/office/drawing/2014/main" id="{D8B6A1DB-471C-CC4C-A15D-8F1744B84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60" name="Group 10">
                <a:extLst>
                  <a:ext uri="{FF2B5EF4-FFF2-40B4-BE49-F238E27FC236}">
                    <a16:creationId xmlns:a16="http://schemas.microsoft.com/office/drawing/2014/main" id="{CF011BEC-3BD8-724A-930F-DF1BD144E0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204" name="Rectangle 7">
                  <a:extLst>
                    <a:ext uri="{FF2B5EF4-FFF2-40B4-BE49-F238E27FC236}">
                      <a16:creationId xmlns:a16="http://schemas.microsoft.com/office/drawing/2014/main" id="{0ECFBAAE-DF3A-A940-A3AE-05CA1F501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5" name="Rectangle 8">
                  <a:extLst>
                    <a:ext uri="{FF2B5EF4-FFF2-40B4-BE49-F238E27FC236}">
                      <a16:creationId xmlns:a16="http://schemas.microsoft.com/office/drawing/2014/main" id="{E7A662AD-6DCF-F34A-A047-07F4B580C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6" name="Rectangle 9">
                  <a:extLst>
                    <a:ext uri="{FF2B5EF4-FFF2-40B4-BE49-F238E27FC236}">
                      <a16:creationId xmlns:a16="http://schemas.microsoft.com/office/drawing/2014/main" id="{9926E030-FA12-C74C-949A-473AE1056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61" name="Group 11">
                <a:extLst>
                  <a:ext uri="{FF2B5EF4-FFF2-40B4-BE49-F238E27FC236}">
                    <a16:creationId xmlns:a16="http://schemas.microsoft.com/office/drawing/2014/main" id="{2DAF4907-42BF-A548-B33A-D2FBEF2C9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201" name="Rectangle 12">
                  <a:extLst>
                    <a:ext uri="{FF2B5EF4-FFF2-40B4-BE49-F238E27FC236}">
                      <a16:creationId xmlns:a16="http://schemas.microsoft.com/office/drawing/2014/main" id="{CD600951-D32E-2F4A-8B8D-2BC1898E4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2" name="Rectangle 13">
                  <a:extLst>
                    <a:ext uri="{FF2B5EF4-FFF2-40B4-BE49-F238E27FC236}">
                      <a16:creationId xmlns:a16="http://schemas.microsoft.com/office/drawing/2014/main" id="{349846DD-5315-9F46-A3D4-630D59325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3" name="Rectangle 14">
                  <a:extLst>
                    <a:ext uri="{FF2B5EF4-FFF2-40B4-BE49-F238E27FC236}">
                      <a16:creationId xmlns:a16="http://schemas.microsoft.com/office/drawing/2014/main" id="{AE0A909B-B320-604A-89A1-1760A69BD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62" name="Line 15">
                <a:extLst>
                  <a:ext uri="{FF2B5EF4-FFF2-40B4-BE49-F238E27FC236}">
                    <a16:creationId xmlns:a16="http://schemas.microsoft.com/office/drawing/2014/main" id="{B4E57E31-441A-7241-9895-1E601460D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Line 16">
                <a:extLst>
                  <a:ext uri="{FF2B5EF4-FFF2-40B4-BE49-F238E27FC236}">
                    <a16:creationId xmlns:a16="http://schemas.microsoft.com/office/drawing/2014/main" id="{51B07D47-E6CB-8D41-85B6-448EE5F8F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4" name="Line 17">
                <a:extLst>
                  <a:ext uri="{FF2B5EF4-FFF2-40B4-BE49-F238E27FC236}">
                    <a16:creationId xmlns:a16="http://schemas.microsoft.com/office/drawing/2014/main" id="{1BA71812-14CA-334D-B6DE-FC0BBC850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5" name="Line 18">
                <a:extLst>
                  <a:ext uri="{FF2B5EF4-FFF2-40B4-BE49-F238E27FC236}">
                    <a16:creationId xmlns:a16="http://schemas.microsoft.com/office/drawing/2014/main" id="{87EC818D-2CED-6445-96A3-B864E22C9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6" name="Line 19">
                <a:extLst>
                  <a:ext uri="{FF2B5EF4-FFF2-40B4-BE49-F238E27FC236}">
                    <a16:creationId xmlns:a16="http://schemas.microsoft.com/office/drawing/2014/main" id="{3FC82DB6-CD3B-1043-B270-4880E4F38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7" name="Line 20">
                <a:extLst>
                  <a:ext uri="{FF2B5EF4-FFF2-40B4-BE49-F238E27FC236}">
                    <a16:creationId xmlns:a16="http://schemas.microsoft.com/office/drawing/2014/main" id="{291916CC-CF8D-0C43-904A-57618DC52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93" name="Group 24">
                <a:extLst>
                  <a:ext uri="{FF2B5EF4-FFF2-40B4-BE49-F238E27FC236}">
                    <a16:creationId xmlns:a16="http://schemas.microsoft.com/office/drawing/2014/main" id="{8685B4BD-95B3-D548-8A50-02AB19D73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98" name="Line 21">
                  <a:extLst>
                    <a:ext uri="{FF2B5EF4-FFF2-40B4-BE49-F238E27FC236}">
                      <a16:creationId xmlns:a16="http://schemas.microsoft.com/office/drawing/2014/main" id="{695AD499-8E12-5F4D-B492-77637F16E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9" name="Line 22">
                  <a:extLst>
                    <a:ext uri="{FF2B5EF4-FFF2-40B4-BE49-F238E27FC236}">
                      <a16:creationId xmlns:a16="http://schemas.microsoft.com/office/drawing/2014/main" id="{6D509BF4-A289-5848-B0EC-FF37900D68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00" name="Line 23">
                  <a:extLst>
                    <a:ext uri="{FF2B5EF4-FFF2-40B4-BE49-F238E27FC236}">
                      <a16:creationId xmlns:a16="http://schemas.microsoft.com/office/drawing/2014/main" id="{77D1F46B-8487-0443-B204-6D39A32CA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94" name="Group 25">
                <a:extLst>
                  <a:ext uri="{FF2B5EF4-FFF2-40B4-BE49-F238E27FC236}">
                    <a16:creationId xmlns:a16="http://schemas.microsoft.com/office/drawing/2014/main" id="{8CC26DE9-2259-C249-BCBA-49FB43CFA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95" name="Line 26">
                  <a:extLst>
                    <a:ext uri="{FF2B5EF4-FFF2-40B4-BE49-F238E27FC236}">
                      <a16:creationId xmlns:a16="http://schemas.microsoft.com/office/drawing/2014/main" id="{CAC9505F-8DFC-D849-A39D-F3F19EF2D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6" name="Line 27">
                  <a:extLst>
                    <a:ext uri="{FF2B5EF4-FFF2-40B4-BE49-F238E27FC236}">
                      <a16:creationId xmlns:a16="http://schemas.microsoft.com/office/drawing/2014/main" id="{55359C2D-B6B3-3344-987F-A1ADCD12D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97" name="Line 28">
                  <a:extLst>
                    <a:ext uri="{FF2B5EF4-FFF2-40B4-BE49-F238E27FC236}">
                      <a16:creationId xmlns:a16="http://schemas.microsoft.com/office/drawing/2014/main" id="{5F30395D-D362-F345-A3BD-DBCBEAE6A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111" name="Group 30">
              <a:extLst>
                <a:ext uri="{FF2B5EF4-FFF2-40B4-BE49-F238E27FC236}">
                  <a16:creationId xmlns:a16="http://schemas.microsoft.com/office/drawing/2014/main" id="{87B52D43-752A-3147-8555-38567E7FA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133" name="Rectangle 31">
                <a:extLst>
                  <a:ext uri="{FF2B5EF4-FFF2-40B4-BE49-F238E27FC236}">
                    <a16:creationId xmlns:a16="http://schemas.microsoft.com/office/drawing/2014/main" id="{01131CB9-416C-BC46-84D2-855A2BA95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34" name="Group 32">
                <a:extLst>
                  <a:ext uri="{FF2B5EF4-FFF2-40B4-BE49-F238E27FC236}">
                    <a16:creationId xmlns:a16="http://schemas.microsoft.com/office/drawing/2014/main" id="{A51BEB8E-CB78-6343-AB5B-0FAAD83DD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56" name="Rectangle 33">
                  <a:extLst>
                    <a:ext uri="{FF2B5EF4-FFF2-40B4-BE49-F238E27FC236}">
                      <a16:creationId xmlns:a16="http://schemas.microsoft.com/office/drawing/2014/main" id="{1D2E2A7A-D30D-664E-A612-0857B3D0E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7" name="Rectangle 34">
                  <a:extLst>
                    <a:ext uri="{FF2B5EF4-FFF2-40B4-BE49-F238E27FC236}">
                      <a16:creationId xmlns:a16="http://schemas.microsoft.com/office/drawing/2014/main" id="{8E72E2CC-79B7-6543-BC67-FF039A8E2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8" name="Rectangle 35">
                  <a:extLst>
                    <a:ext uri="{FF2B5EF4-FFF2-40B4-BE49-F238E27FC236}">
                      <a16:creationId xmlns:a16="http://schemas.microsoft.com/office/drawing/2014/main" id="{30FE5ACD-D95D-574F-9366-5EFC8A7E1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5" name="Group 36">
                <a:extLst>
                  <a:ext uri="{FF2B5EF4-FFF2-40B4-BE49-F238E27FC236}">
                    <a16:creationId xmlns:a16="http://schemas.microsoft.com/office/drawing/2014/main" id="{5C3DD79B-12CD-B541-8D50-5DBDCC7A6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53" name="Rectangle 37">
                  <a:extLst>
                    <a:ext uri="{FF2B5EF4-FFF2-40B4-BE49-F238E27FC236}">
                      <a16:creationId xmlns:a16="http://schemas.microsoft.com/office/drawing/2014/main" id="{0D165B5C-42F0-7146-AA7F-E468E41E9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4" name="Rectangle 38">
                  <a:extLst>
                    <a:ext uri="{FF2B5EF4-FFF2-40B4-BE49-F238E27FC236}">
                      <a16:creationId xmlns:a16="http://schemas.microsoft.com/office/drawing/2014/main" id="{75AA2AC8-0434-1D42-B745-912205EEB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5" name="Rectangle 39">
                  <a:extLst>
                    <a:ext uri="{FF2B5EF4-FFF2-40B4-BE49-F238E27FC236}">
                      <a16:creationId xmlns:a16="http://schemas.microsoft.com/office/drawing/2014/main" id="{53CBA0BE-8E05-424B-B90D-1C4E2ED72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36" name="Line 40">
                <a:extLst>
                  <a:ext uri="{FF2B5EF4-FFF2-40B4-BE49-F238E27FC236}">
                    <a16:creationId xmlns:a16="http://schemas.microsoft.com/office/drawing/2014/main" id="{414D90B8-DEBE-B84E-92C6-CBB94C405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" name="Line 41">
                <a:extLst>
                  <a:ext uri="{FF2B5EF4-FFF2-40B4-BE49-F238E27FC236}">
                    <a16:creationId xmlns:a16="http://schemas.microsoft.com/office/drawing/2014/main" id="{193F439E-A0CB-BE4E-A767-399A33848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8" name="Line 42">
                <a:extLst>
                  <a:ext uri="{FF2B5EF4-FFF2-40B4-BE49-F238E27FC236}">
                    <a16:creationId xmlns:a16="http://schemas.microsoft.com/office/drawing/2014/main" id="{07DC5438-65CD-8040-9C95-EB788FCAC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9" name="Line 43">
                <a:extLst>
                  <a:ext uri="{FF2B5EF4-FFF2-40B4-BE49-F238E27FC236}">
                    <a16:creationId xmlns:a16="http://schemas.microsoft.com/office/drawing/2014/main" id="{EC6AC95C-A7B2-8D45-BDD7-51C70380F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0" name="Line 44">
                <a:extLst>
                  <a:ext uri="{FF2B5EF4-FFF2-40B4-BE49-F238E27FC236}">
                    <a16:creationId xmlns:a16="http://schemas.microsoft.com/office/drawing/2014/main" id="{391784A2-88F1-CF43-B836-438D26F35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1" name="Line 45">
                <a:extLst>
                  <a:ext uri="{FF2B5EF4-FFF2-40B4-BE49-F238E27FC236}">
                    <a16:creationId xmlns:a16="http://schemas.microsoft.com/office/drawing/2014/main" id="{E4BF36D2-171F-B148-8431-04035400B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45" name="Group 46">
                <a:extLst>
                  <a:ext uri="{FF2B5EF4-FFF2-40B4-BE49-F238E27FC236}">
                    <a16:creationId xmlns:a16="http://schemas.microsoft.com/office/drawing/2014/main" id="{6A23E468-2FC0-D842-99E6-C85245510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50" name="Line 47">
                  <a:extLst>
                    <a:ext uri="{FF2B5EF4-FFF2-40B4-BE49-F238E27FC236}">
                      <a16:creationId xmlns:a16="http://schemas.microsoft.com/office/drawing/2014/main" id="{46B8DCC8-C78E-5946-97FA-DF37A5D12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1" name="Line 48">
                  <a:extLst>
                    <a:ext uri="{FF2B5EF4-FFF2-40B4-BE49-F238E27FC236}">
                      <a16:creationId xmlns:a16="http://schemas.microsoft.com/office/drawing/2014/main" id="{CDDE8C10-BFA8-D045-BFE9-3D6F6089A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52" name="Line 49">
                  <a:extLst>
                    <a:ext uri="{FF2B5EF4-FFF2-40B4-BE49-F238E27FC236}">
                      <a16:creationId xmlns:a16="http://schemas.microsoft.com/office/drawing/2014/main" id="{39539C18-A10C-DB44-A87D-DDBFE4B9A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6" name="Group 50">
                <a:extLst>
                  <a:ext uri="{FF2B5EF4-FFF2-40B4-BE49-F238E27FC236}">
                    <a16:creationId xmlns:a16="http://schemas.microsoft.com/office/drawing/2014/main" id="{C5C5F675-53F5-C345-BF7D-D175E0816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47" name="Line 51">
                  <a:extLst>
                    <a:ext uri="{FF2B5EF4-FFF2-40B4-BE49-F238E27FC236}">
                      <a16:creationId xmlns:a16="http://schemas.microsoft.com/office/drawing/2014/main" id="{98C13E3B-D516-B947-BE59-93C8B104F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8" name="Line 52">
                  <a:extLst>
                    <a:ext uri="{FF2B5EF4-FFF2-40B4-BE49-F238E27FC236}">
                      <a16:creationId xmlns:a16="http://schemas.microsoft.com/office/drawing/2014/main" id="{CE252363-458C-C941-BAB9-6BC53DD18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9" name="Line 53">
                  <a:extLst>
                    <a:ext uri="{FF2B5EF4-FFF2-40B4-BE49-F238E27FC236}">
                      <a16:creationId xmlns:a16="http://schemas.microsoft.com/office/drawing/2014/main" id="{D9F4BF94-F778-5040-8CC6-996F2BF70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12" name="Rectangle 54">
              <a:extLst>
                <a:ext uri="{FF2B5EF4-FFF2-40B4-BE49-F238E27FC236}">
                  <a16:creationId xmlns:a16="http://schemas.microsoft.com/office/drawing/2014/main" id="{6533D250-EDC5-4146-A678-D8717156F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Rectangle 55">
              <a:extLst>
                <a:ext uri="{FF2B5EF4-FFF2-40B4-BE49-F238E27FC236}">
                  <a16:creationId xmlns:a16="http://schemas.microsoft.com/office/drawing/2014/main" id="{733150BE-256C-9945-B7EB-CAF89F9D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Rectangle 56">
              <a:extLst>
                <a:ext uri="{FF2B5EF4-FFF2-40B4-BE49-F238E27FC236}">
                  <a16:creationId xmlns:a16="http://schemas.microsoft.com/office/drawing/2014/main" id="{DCF223E2-6636-B042-B0AB-7F418AF1C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Rectangle 57">
              <a:extLst>
                <a:ext uri="{FF2B5EF4-FFF2-40B4-BE49-F238E27FC236}">
                  <a16:creationId xmlns:a16="http://schemas.microsoft.com/office/drawing/2014/main" id="{42A5E003-C01F-464E-BA40-0D2180E7A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Rectangle 58">
              <a:extLst>
                <a:ext uri="{FF2B5EF4-FFF2-40B4-BE49-F238E27FC236}">
                  <a16:creationId xmlns:a16="http://schemas.microsoft.com/office/drawing/2014/main" id="{AF8A4BDE-7DE0-5D4B-BAF3-25D6FE49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7" name="Line 60">
              <a:extLst>
                <a:ext uri="{FF2B5EF4-FFF2-40B4-BE49-F238E27FC236}">
                  <a16:creationId xmlns:a16="http://schemas.microsoft.com/office/drawing/2014/main" id="{96A833D6-A794-2B49-A8B8-2E8C1DECA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8" name="Freeform 62">
              <a:extLst>
                <a:ext uri="{FF2B5EF4-FFF2-40B4-BE49-F238E27FC236}">
                  <a16:creationId xmlns:a16="http://schemas.microsoft.com/office/drawing/2014/main" id="{7BD68626-6CAA-5243-9905-C91EECAD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604F0A70-4585-C940-BDA5-31DD439A5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at </a:t>
              </a:r>
              <a:r>
                <a:rPr kumimoji="0" lang="en-US" alt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t,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packets more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from input to output</a:t>
              </a:r>
              <a:endPara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Text Box 64">
              <a:extLst>
                <a:ext uri="{FF2B5EF4-FFF2-40B4-BE49-F238E27FC236}">
                  <a16:creationId xmlns:a16="http://schemas.microsoft.com/office/drawing/2014/main" id="{96BB623D-5AC2-324A-9F19-41604686D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one packet time later</a:t>
              </a:r>
              <a:endParaRPr kumimoji="0" lang="en-US" alt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1" name="Text Box 66">
              <a:extLst>
                <a:ext uri="{FF2B5EF4-FFF2-40B4-BE49-F238E27FC236}">
                  <a16:creationId xmlns:a16="http://schemas.microsoft.com/office/drawing/2014/main" id="{7BEE8A84-29FF-8A46-80DB-4C86D5CED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22" name="Text Box 67">
              <a:extLst>
                <a:ext uri="{FF2B5EF4-FFF2-40B4-BE49-F238E27FC236}">
                  <a16:creationId xmlns:a16="http://schemas.microsoft.com/office/drawing/2014/main" id="{E29AC416-78AA-EF47-B951-CE10628CE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  <p:sp>
          <p:nvSpPr>
            <p:cNvPr id="123" name="Rectangle 68">
              <a:extLst>
                <a:ext uri="{FF2B5EF4-FFF2-40B4-BE49-F238E27FC236}">
                  <a16:creationId xmlns:a16="http://schemas.microsoft.com/office/drawing/2014/main" id="{EBBED845-CC7D-A448-A26A-9D83004FB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Rectangle 69">
              <a:extLst>
                <a:ext uri="{FF2B5EF4-FFF2-40B4-BE49-F238E27FC236}">
                  <a16:creationId xmlns:a16="http://schemas.microsoft.com/office/drawing/2014/main" id="{B9035B93-B30D-CE44-9DA1-9C70506C0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5" name="Rectangle 70">
              <a:extLst>
                <a:ext uri="{FF2B5EF4-FFF2-40B4-BE49-F238E27FC236}">
                  <a16:creationId xmlns:a16="http://schemas.microsoft.com/office/drawing/2014/main" id="{5810B19B-3BE7-A24D-B82A-414C00AD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Rectangle 71">
              <a:extLst>
                <a:ext uri="{FF2B5EF4-FFF2-40B4-BE49-F238E27FC236}">
                  <a16:creationId xmlns:a16="http://schemas.microsoft.com/office/drawing/2014/main" id="{6B5B1987-5B94-E443-9D49-E20CCF048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Rectangle 72">
              <a:extLst>
                <a:ext uri="{FF2B5EF4-FFF2-40B4-BE49-F238E27FC236}">
                  <a16:creationId xmlns:a16="http://schemas.microsoft.com/office/drawing/2014/main" id="{6534AE61-2C02-FF40-9B6B-17890769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Freeform 73">
              <a:extLst>
                <a:ext uri="{FF2B5EF4-FFF2-40B4-BE49-F238E27FC236}">
                  <a16:creationId xmlns:a16="http://schemas.microsoft.com/office/drawing/2014/main" id="{1E7AE224-FE87-FB4E-B36B-C15E6C5C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Freeform 74">
              <a:extLst>
                <a:ext uri="{FF2B5EF4-FFF2-40B4-BE49-F238E27FC236}">
                  <a16:creationId xmlns:a16="http://schemas.microsoft.com/office/drawing/2014/main" id="{2CC15758-62B6-7548-9E59-821BE4E8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Line 75">
              <a:extLst>
                <a:ext uri="{FF2B5EF4-FFF2-40B4-BE49-F238E27FC236}">
                  <a16:creationId xmlns:a16="http://schemas.microsoft.com/office/drawing/2014/main" id="{44597880-5DB3-2847-9281-A57CE0DEB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Rectangle 76">
              <a:extLst>
                <a:ext uri="{FF2B5EF4-FFF2-40B4-BE49-F238E27FC236}">
                  <a16:creationId xmlns:a16="http://schemas.microsoft.com/office/drawing/2014/main" id="{55AA31C1-E06E-3A4D-9D65-59BD27F9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Rectangle 77">
              <a:extLst>
                <a:ext uri="{FF2B5EF4-FFF2-40B4-BE49-F238E27FC236}">
                  <a16:creationId xmlns:a16="http://schemas.microsoft.com/office/drawing/2014/main" id="{57ED66FB-7C4E-D94C-9C1E-E868CE831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7" name="Rectangle 3">
            <a:extLst>
              <a:ext uri="{FF2B5EF4-FFF2-40B4-BE49-F238E27FC236}">
                <a16:creationId xmlns:a16="http://schemas.microsoft.com/office/drawing/2014/main" id="{58037103-EAF8-5B49-9CFE-A0E92B794745}"/>
              </a:ext>
            </a:extLst>
          </p:cNvPr>
          <p:cNvSpPr txBox="1">
            <a:spLocks noChangeArrowheads="1"/>
          </p:cNvSpPr>
          <p:nvPr/>
        </p:nvSpPr>
        <p:spPr>
          <a:xfrm>
            <a:off x="900868" y="4672501"/>
            <a:ext cx="10057863" cy="175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buffering when arrival rate via switch exceeds output line speed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queueing (delay) and loss due to output port buffer overflow!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099ED71D-C4B2-544C-BD35-62F10A59E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Output port queuing</a:t>
            </a:r>
            <a:endParaRPr lang="en-US"/>
          </a:p>
        </p:txBody>
      </p:sp>
      <p:sp>
        <p:nvSpPr>
          <p:cNvPr id="142" name="Rectangle 3">
            <a:extLst>
              <a:ext uri="{FF2B5EF4-FFF2-40B4-BE49-F238E27FC236}">
                <a16:creationId xmlns:a16="http://schemas.microsoft.com/office/drawing/2014/main" id="{913FC5A4-1E19-7B47-9F20-2A2FD0E7A215}"/>
              </a:ext>
            </a:extLst>
          </p:cNvPr>
          <p:cNvSpPr txBox="1">
            <a:spLocks noChangeArrowheads="1"/>
          </p:cNvSpPr>
          <p:nvPr/>
        </p:nvSpPr>
        <p:spPr>
          <a:xfrm>
            <a:off x="888772" y="3417067"/>
            <a:ext cx="10096725" cy="828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Buffering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required when datagrams arrive from fabric faster than link transmission rate.</a:t>
            </a:r>
          </a:p>
        </p:txBody>
      </p:sp>
      <p:sp>
        <p:nvSpPr>
          <p:cNvPr id="191" name="Rectangle 3">
            <a:extLst>
              <a:ext uri="{FF2B5EF4-FFF2-40B4-BE49-F238E27FC236}">
                <a16:creationId xmlns:a16="http://schemas.microsoft.com/office/drawing/2014/main" id="{655E40F4-C569-5647-83A5-4E4AC0D12CE4}"/>
              </a:ext>
            </a:extLst>
          </p:cNvPr>
          <p:cNvSpPr txBox="1">
            <a:spLocks noChangeArrowheads="1"/>
          </p:cNvSpPr>
          <p:nvPr/>
        </p:nvSpPr>
        <p:spPr>
          <a:xfrm>
            <a:off x="871193" y="4141084"/>
            <a:ext cx="5131875" cy="1289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Scheduling discipline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chooses among queued datagrams for transmission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ACDE6A-9FE9-BD4D-9835-19E2A389BF2D}"/>
              </a:ext>
            </a:extLst>
          </p:cNvPr>
          <p:cNvGrpSpPr/>
          <p:nvPr/>
        </p:nvGrpSpPr>
        <p:grpSpPr>
          <a:xfrm>
            <a:off x="6715140" y="5211081"/>
            <a:ext cx="5036234" cy="1255728"/>
            <a:chOff x="6302327" y="3768360"/>
            <a:chExt cx="5036234" cy="125572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0FDEEE0-B9AF-9D4C-ACC2-98B5C1037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5539" y="3768360"/>
              <a:ext cx="3953022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can be lost due to congestion, lack of buffers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2B8D69F4-7226-5D4D-A695-DB1CC7F30950}"/>
                </a:ext>
              </a:extLst>
            </p:cNvPr>
            <p:cNvSpPr/>
            <p:nvPr/>
          </p:nvSpPr>
          <p:spPr>
            <a:xfrm>
              <a:off x="6302327" y="4135902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8476A-12F9-364B-B461-B0624DF38E97}"/>
              </a:ext>
            </a:extLst>
          </p:cNvPr>
          <p:cNvGrpSpPr/>
          <p:nvPr/>
        </p:nvGrpSpPr>
        <p:grpSpPr>
          <a:xfrm>
            <a:off x="6681198" y="4000142"/>
            <a:ext cx="5319932" cy="1255728"/>
            <a:chOff x="6243711" y="5201260"/>
            <a:chExt cx="5319932" cy="125572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EC532F3-AD2F-834B-A210-0023284D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1470" y="5201260"/>
              <a:ext cx="4192173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Priority scheduling – who gets best performance, network neutrality</a:t>
              </a:r>
            </a:p>
          </p:txBody>
        </p:sp>
        <p:sp>
          <p:nvSpPr>
            <p:cNvPr id="192" name="Right Arrow 191">
              <a:extLst>
                <a:ext uri="{FF2B5EF4-FFF2-40B4-BE49-F238E27FC236}">
                  <a16:creationId xmlns:a16="http://schemas.microsoft.com/office/drawing/2014/main" id="{0BB35D2A-3275-9A47-BFA6-3685C1F9CA7F}"/>
                </a:ext>
              </a:extLst>
            </p:cNvPr>
            <p:cNvSpPr/>
            <p:nvPr/>
          </p:nvSpPr>
          <p:spPr>
            <a:xfrm>
              <a:off x="6243711" y="5512190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5CAC8-4273-BF4C-A720-130BA9B77F38}"/>
              </a:ext>
            </a:extLst>
          </p:cNvPr>
          <p:cNvGrpSpPr/>
          <p:nvPr/>
        </p:nvGrpSpPr>
        <p:grpSpPr>
          <a:xfrm>
            <a:off x="1178949" y="1396538"/>
            <a:ext cx="7113685" cy="1695796"/>
            <a:chOff x="763318" y="1529542"/>
            <a:chExt cx="7113685" cy="1695796"/>
          </a:xfrm>
        </p:grpSpPr>
        <p:sp>
          <p:nvSpPr>
            <p:cNvPr id="168" name="Rectangle 5">
              <a:extLst>
                <a:ext uri="{FF2B5EF4-FFF2-40B4-BE49-F238E27FC236}">
                  <a16:creationId xmlns:a16="http://schemas.microsoft.com/office/drawing/2014/main" id="{9B163D0F-CA1A-3E4C-BF5C-777B168A4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123" y="1529542"/>
              <a:ext cx="4568825" cy="16791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D9ABA473-56A4-9140-B810-39DA1BF9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11" y="1946056"/>
              <a:ext cx="1417637" cy="8286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termination</a:t>
              </a:r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A93445FD-0A38-824D-AD5C-D69A392C9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023" y="1673006"/>
              <a:ext cx="1152525" cy="14097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10">
              <a:extLst>
                <a:ext uri="{FF2B5EF4-FFF2-40B4-BE49-F238E27FC236}">
                  <a16:creationId xmlns:a16="http://schemas.microsoft.com/office/drawing/2014/main" id="{F251D37A-1EA2-C048-A7C5-11851E554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223" y="2392143"/>
              <a:ext cx="190500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11">
              <a:extLst>
                <a:ext uri="{FF2B5EF4-FFF2-40B4-BE49-F238E27FC236}">
                  <a16:creationId xmlns:a16="http://schemas.microsoft.com/office/drawing/2014/main" id="{E70C16AE-A78C-2644-ACA1-5A2B601BF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723" y="2349281"/>
              <a:ext cx="19050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Rectangle 13">
              <a:extLst>
                <a:ext uri="{FF2B5EF4-FFF2-40B4-BE49-F238E27FC236}">
                  <a16:creationId xmlns:a16="http://schemas.microsoft.com/office/drawing/2014/main" id="{A66255F7-4CD5-DF46-8B83-7D17A056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61" y="1982568"/>
              <a:ext cx="1055687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(send)</a:t>
              </a:r>
            </a:p>
          </p:txBody>
        </p:sp>
        <p:sp>
          <p:nvSpPr>
            <p:cNvPr id="175" name="Rectangle 16">
              <a:extLst>
                <a:ext uri="{FF2B5EF4-FFF2-40B4-BE49-F238E27FC236}">
                  <a16:creationId xmlns:a16="http://schemas.microsoft.com/office/drawing/2014/main" id="{DDB93494-97A6-8A4A-91E9-BC29A5AE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18" y="1925822"/>
              <a:ext cx="1055688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  <a:r>
                <a:rPr kumimoji="0" lang="en-US" altLang="en-US" sz="20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abric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rate: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NR)</a:t>
              </a:r>
            </a:p>
          </p:txBody>
        </p:sp>
        <p:grpSp>
          <p:nvGrpSpPr>
            <p:cNvPr id="176" name="Group 28">
              <a:extLst>
                <a:ext uri="{FF2B5EF4-FFF2-40B4-BE49-F238E27FC236}">
                  <a16:creationId xmlns:a16="http://schemas.microsoft.com/office/drawing/2014/main" id="{D9BF0A2B-C5F9-A740-8460-7E1211624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523" y="1623793"/>
              <a:ext cx="1247775" cy="1504950"/>
              <a:chOff x="3180" y="909"/>
              <a:chExt cx="786" cy="948"/>
            </a:xfrm>
          </p:grpSpPr>
          <p:sp>
            <p:nvSpPr>
              <p:cNvPr id="177" name="Rectangle 8">
                <a:extLst>
                  <a:ext uri="{FF2B5EF4-FFF2-40B4-BE49-F238E27FC236}">
                    <a16:creationId xmlns:a16="http://schemas.microsoft.com/office/drawing/2014/main" id="{DD4D9539-6E74-FE4C-939B-205C9E71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909"/>
                <a:ext cx="786" cy="94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Text Box 14">
                <a:extLst>
                  <a:ext uri="{FF2B5EF4-FFF2-40B4-BE49-F238E27FC236}">
                    <a16:creationId xmlns:a16="http://schemas.microsoft.com/office/drawing/2014/main" id="{AE54DBDF-A7F9-704B-B392-E2740194A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2" y="917"/>
                <a:ext cx="724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datagram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buffer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queueing</a:t>
                </a:r>
              </a:p>
            </p:txBody>
          </p:sp>
          <p:grpSp>
            <p:nvGrpSpPr>
              <p:cNvPr id="179" name="Group 17">
                <a:extLst>
                  <a:ext uri="{FF2B5EF4-FFF2-40B4-BE49-F238E27FC236}">
                    <a16:creationId xmlns:a16="http://schemas.microsoft.com/office/drawing/2014/main" id="{06F8403D-BA10-5144-A155-19FE3754B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0" y="1299"/>
                <a:ext cx="626" cy="295"/>
                <a:chOff x="310" y="3526"/>
                <a:chExt cx="1040" cy="457"/>
              </a:xfrm>
            </p:grpSpPr>
            <p:sp>
              <p:nvSpPr>
                <p:cNvPr id="180" name="Rectangle 18">
                  <a:extLst>
                    <a:ext uri="{FF2B5EF4-FFF2-40B4-BE49-F238E27FC236}">
                      <a16:creationId xmlns:a16="http://schemas.microsoft.com/office/drawing/2014/main" id="{9A795CC1-826F-4C44-9993-319F64F49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3526"/>
                  <a:ext cx="1040" cy="457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1" name="Line 19">
                  <a:extLst>
                    <a:ext uri="{FF2B5EF4-FFF2-40B4-BE49-F238E27FC236}">
                      <a16:creationId xmlns:a16="http://schemas.microsoft.com/office/drawing/2014/main" id="{4731A973-BD75-D041-B879-015ABFDDD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2" name="Line 20">
                  <a:extLst>
                    <a:ext uri="{FF2B5EF4-FFF2-40B4-BE49-F238E27FC236}">
                      <a16:creationId xmlns:a16="http://schemas.microsoft.com/office/drawing/2014/main" id="{E25B9F25-22CB-0447-9AC4-9FC92218F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3" name="Line 21">
                  <a:extLst>
                    <a:ext uri="{FF2B5EF4-FFF2-40B4-BE49-F238E27FC236}">
                      <a16:creationId xmlns:a16="http://schemas.microsoft.com/office/drawing/2014/main" id="{91851468-4893-D34C-9AE7-1771C894A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" name="Line 22">
                  <a:extLst>
                    <a:ext uri="{FF2B5EF4-FFF2-40B4-BE49-F238E27FC236}">
                      <a16:creationId xmlns:a16="http://schemas.microsoft.com/office/drawing/2014/main" id="{24979CFA-E6E8-6443-8031-1C8E87B15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2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" name="Line 23">
                  <a:extLst>
                    <a:ext uri="{FF2B5EF4-FFF2-40B4-BE49-F238E27FC236}">
                      <a16:creationId xmlns:a16="http://schemas.microsoft.com/office/drawing/2014/main" id="{DD3375EE-F46C-7845-8A16-1C39FA394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5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" name="Line 24">
                  <a:extLst>
                    <a:ext uri="{FF2B5EF4-FFF2-40B4-BE49-F238E27FC236}">
                      <a16:creationId xmlns:a16="http://schemas.microsoft.com/office/drawing/2014/main" id="{2CF7F543-916F-574B-9CF5-E75F82B8E6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6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7" name="Line 25">
                  <a:extLst>
                    <a:ext uri="{FF2B5EF4-FFF2-40B4-BE49-F238E27FC236}">
                      <a16:creationId xmlns:a16="http://schemas.microsoft.com/office/drawing/2014/main" id="{5571B680-4F31-6A43-B505-CB421081C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1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8" name="Line 26">
                  <a:extLst>
                    <a:ext uri="{FF2B5EF4-FFF2-40B4-BE49-F238E27FC236}">
                      <a16:creationId xmlns:a16="http://schemas.microsoft.com/office/drawing/2014/main" id="{87E5063B-F80B-F542-9BC3-D9BE9AAED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89" name="Line 27">
              <a:extLst>
                <a:ext uri="{FF2B5EF4-FFF2-40B4-BE49-F238E27FC236}">
                  <a16:creationId xmlns:a16="http://schemas.microsoft.com/office/drawing/2014/main" id="{AC914BE7-EF9D-D444-B3B1-4333D5182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016" y="1579418"/>
              <a:ext cx="0" cy="1645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id="{CBD25FB7-BD31-354A-B607-0A105E81B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598" y="2435006"/>
              <a:ext cx="9255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077A03-5191-4C4E-9229-0F4C5ED20B83}"/>
                </a:ext>
              </a:extLst>
            </p:cNvPr>
            <p:cNvCxnSpPr/>
            <p:nvPr/>
          </p:nvCxnSpPr>
          <p:spPr>
            <a:xfrm>
              <a:off x="6846225" y="2394066"/>
              <a:ext cx="1030778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9EDB8-5525-2E4A-8DBC-6D03E6692746}"/>
                </a:ext>
              </a:extLst>
            </p:cNvPr>
            <p:cNvSpPr txBox="1"/>
            <p:nvPr/>
          </p:nvSpPr>
          <p:spPr>
            <a:xfrm flipH="1">
              <a:off x="7215448" y="2377441"/>
              <a:ext cx="31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00A3717F-1F0F-FC43-A1DA-5E87871F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6024934-0BE2-471A-F3F4-F96A66A63082}"/>
              </a:ext>
            </a:extLst>
          </p:cNvPr>
          <p:cNvSpPr txBox="1">
            <a:spLocks noChangeArrowheads="1"/>
          </p:cNvSpPr>
          <p:nvPr/>
        </p:nvSpPr>
        <p:spPr>
          <a:xfrm>
            <a:off x="871193" y="5354511"/>
            <a:ext cx="5977544" cy="141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 policy: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datagrams to drop if no free buffers?</a:t>
            </a:r>
          </a:p>
        </p:txBody>
      </p:sp>
    </p:spTree>
    <p:extLst>
      <p:ext uri="{BB962C8B-B14F-4D97-AF65-F5344CB8AC3E}">
        <p14:creationId xmlns:p14="http://schemas.microsoft.com/office/powerpoint/2010/main" val="35167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377644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altLang="en-US" sz="320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scheduling: </a:t>
            </a:r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deciding which packet to send next on link</a:t>
            </a:r>
          </a:p>
          <a:p>
            <a:pPr lvl="1">
              <a:spcBef>
                <a:spcPts val="0"/>
              </a:spcBef>
            </a:pPr>
            <a:r>
              <a:rPr lang="en-US" altLang="en-US" sz="28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first come, first served</a:t>
            </a:r>
          </a:p>
          <a:p>
            <a:pPr lvl="1">
              <a:spcBef>
                <a:spcPts val="0"/>
              </a:spcBef>
            </a:pPr>
            <a:r>
              <a:rPr lang="en-US" altLang="en-US" sz="28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</a:t>
            </a:r>
          </a:p>
          <a:p>
            <a:pPr lvl="1">
              <a:spcBef>
                <a:spcPts val="0"/>
              </a:spcBef>
            </a:pPr>
            <a:r>
              <a:rPr lang="en-US" altLang="en-US" sz="28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round robin</a:t>
            </a:r>
          </a:p>
          <a:p>
            <a:pPr lvl="1">
              <a:spcBef>
                <a:spcPts val="0"/>
              </a:spcBef>
            </a:pPr>
            <a:r>
              <a:rPr lang="en-US" altLang="en-US" sz="28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weighted fair queueing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Packet Scheduling: FCFS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17C4922-A89B-2D44-942B-27D216DF220C}"/>
              </a:ext>
            </a:extLst>
          </p:cNvPr>
          <p:cNvSpPr txBox="1">
            <a:spLocks/>
          </p:cNvSpPr>
          <p:nvPr/>
        </p:nvSpPr>
        <p:spPr>
          <a:xfrm>
            <a:off x="6682593" y="1534478"/>
            <a:ext cx="4966481" cy="327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FCFS: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packets transmitted in order of arrival to output port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also known as: First-in-first-out (FIFO) 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real world examples?</a:t>
            </a:r>
          </a:p>
          <a:p>
            <a:pPr marL="403225" marR="0" lvl="0" indent="-390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A80F58A-5FC4-4446-97BA-771F9109F896}"/>
              </a:ext>
            </a:extLst>
          </p:cNvPr>
          <p:cNvGrpSpPr/>
          <p:nvPr/>
        </p:nvGrpSpPr>
        <p:grpSpPr>
          <a:xfrm>
            <a:off x="913621" y="4556937"/>
            <a:ext cx="4335126" cy="1693461"/>
            <a:chOff x="614363" y="4257679"/>
            <a:chExt cx="4335126" cy="16934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7FAEAF2-1BE5-E148-A0DA-4AEE65AAA49F}"/>
                </a:ext>
              </a:extLst>
            </p:cNvPr>
            <p:cNvGrpSpPr/>
            <p:nvPr/>
          </p:nvGrpSpPr>
          <p:grpSpPr>
            <a:xfrm>
              <a:off x="614363" y="4257679"/>
              <a:ext cx="4335126" cy="1693461"/>
              <a:chOff x="614363" y="4257679"/>
              <a:chExt cx="4335126" cy="169346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0CB0EC2A-B069-6B46-8D32-DC40F3C2A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086" y="4855765"/>
                <a:ext cx="939800" cy="565150"/>
                <a:chOff x="1670312" y="2562997"/>
                <a:chExt cx="940317" cy="565219"/>
              </a:xfrm>
            </p:grpSpPr>
            <p:grpSp>
              <p:nvGrpSpPr>
                <p:cNvPr id="68" name="Group 28">
                  <a:extLst>
                    <a:ext uri="{FF2B5EF4-FFF2-40B4-BE49-F238E27FC236}">
                      <a16:creationId xmlns:a16="http://schemas.microsoft.com/office/drawing/2014/main" id="{11F93012-070C-1E41-8EAA-D3A75FBA07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70" name="Rectangle 30">
                    <a:extLst>
                      <a:ext uri="{FF2B5EF4-FFF2-40B4-BE49-F238E27FC236}">
                        <a16:creationId xmlns:a16="http://schemas.microsoft.com/office/drawing/2014/main" id="{2C75C2B8-AB3B-554D-A4AA-E3F2E2381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71" name="Straight Connector 31">
                    <a:extLst>
                      <a:ext uri="{FF2B5EF4-FFF2-40B4-BE49-F238E27FC236}">
                        <a16:creationId xmlns:a16="http://schemas.microsoft.com/office/drawing/2014/main" id="{2469B9C6-CD94-934E-BB88-E141D725DD0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32">
                    <a:extLst>
                      <a:ext uri="{FF2B5EF4-FFF2-40B4-BE49-F238E27FC236}">
                        <a16:creationId xmlns:a16="http://schemas.microsoft.com/office/drawing/2014/main" id="{D41E5CD4-400E-0B42-B2C4-7F0943E95E1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33">
                    <a:extLst>
                      <a:ext uri="{FF2B5EF4-FFF2-40B4-BE49-F238E27FC236}">
                        <a16:creationId xmlns:a16="http://schemas.microsoft.com/office/drawing/2014/main" id="{769D9546-407D-5F4E-BC92-364EAE5E6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34">
                    <a:extLst>
                      <a:ext uri="{FF2B5EF4-FFF2-40B4-BE49-F238E27FC236}">
                        <a16:creationId xmlns:a16="http://schemas.microsoft.com/office/drawing/2014/main" id="{52462C09-D78E-CC40-B1F0-0347630F0CF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35">
                    <a:extLst>
                      <a:ext uri="{FF2B5EF4-FFF2-40B4-BE49-F238E27FC236}">
                        <a16:creationId xmlns:a16="http://schemas.microsoft.com/office/drawing/2014/main" id="{FD9FBF90-862D-6243-88A8-943C60AE7D1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36">
                    <a:extLst>
                      <a:ext uri="{FF2B5EF4-FFF2-40B4-BE49-F238E27FC236}">
                        <a16:creationId xmlns:a16="http://schemas.microsoft.com/office/drawing/2014/main" id="{45A88AAC-9044-E54F-9F98-99B835630E5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37">
                    <a:extLst>
                      <a:ext uri="{FF2B5EF4-FFF2-40B4-BE49-F238E27FC236}">
                        <a16:creationId xmlns:a16="http://schemas.microsoft.com/office/drawing/2014/main" id="{F7F08E2E-320E-534E-B4AC-B12B9C339E2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9" name="Rectangle 29">
                  <a:extLst>
                    <a:ext uri="{FF2B5EF4-FFF2-40B4-BE49-F238E27FC236}">
                      <a16:creationId xmlns:a16="http://schemas.microsoft.com/office/drawing/2014/main" id="{36D9872C-F8E2-8A4A-A047-D6478C5BB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52560"/>
                </a:xfrm>
                <a:prstGeom prst="rect">
                  <a:avLst/>
                </a:prstGeom>
                <a:solidFill>
                  <a:srgbClr val="FF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59" name="Oval 27">
                <a:extLst>
                  <a:ext uri="{FF2B5EF4-FFF2-40B4-BE49-F238E27FC236}">
                    <a16:creationId xmlns:a16="http://schemas.microsoft.com/office/drawing/2014/main" id="{A7CE2ECE-11DE-5544-931E-410A4A566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37" y="4827190"/>
                <a:ext cx="631825" cy="62865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0" name="Straight Arrow Connector 11">
                <a:extLst>
                  <a:ext uri="{FF2B5EF4-FFF2-40B4-BE49-F238E27FC236}">
                    <a16:creationId xmlns:a16="http://schemas.microsoft.com/office/drawing/2014/main" id="{DCF1BAC9-E12A-E841-BA7A-C9C0DD83BD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5813" y="5138340"/>
                <a:ext cx="628651" cy="0"/>
              </a:xfrm>
              <a:prstGeom prst="straightConnector1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TextBox 17">
                <a:extLst>
                  <a:ext uri="{FF2B5EF4-FFF2-40B4-BE49-F238E27FC236}">
                    <a16:creationId xmlns:a16="http://schemas.microsoft.com/office/drawing/2014/main" id="{5E49E137-F477-F348-8FE7-4ABBE8FDF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351" y="5422502"/>
                <a:ext cx="12731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queue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(waiting area)</a:t>
                </a:r>
              </a:p>
            </p:txBody>
          </p:sp>
          <p:sp>
            <p:nvSpPr>
              <p:cNvPr id="62" name="TextBox 18">
                <a:extLst>
                  <a:ext uri="{FF2B5EF4-FFF2-40B4-BE49-F238E27FC236}">
                    <a16:creationId xmlns:a16="http://schemas.microsoft.com/office/drawing/2014/main" id="{6D64E906-2FAC-AA42-95D2-E76C2336B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08" y="5182790"/>
                <a:ext cx="763588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arrivals</a:t>
                </a:r>
              </a:p>
            </p:txBody>
          </p:sp>
          <p:cxnSp>
            <p:nvCxnSpPr>
              <p:cNvPr id="63" name="Straight Arrow Connector 20">
                <a:extLst>
                  <a:ext uri="{FF2B5EF4-FFF2-40B4-BE49-F238E27FC236}">
                    <a16:creationId xmlns:a16="http://schemas.microsoft.com/office/drawing/2014/main" id="{F6675473-30B9-304E-A212-FF495FFE1685}"/>
                  </a:ext>
                </a:extLst>
              </p:cNvPr>
              <p:cNvCxnSpPr>
                <a:cxnSpLocks noChangeShapeType="1"/>
                <a:stCxn id="59" idx="6"/>
              </p:cNvCxnSpPr>
              <p:nvPr/>
            </p:nvCxnSpPr>
            <p:spPr bwMode="auto">
              <a:xfrm>
                <a:off x="3482962" y="5141515"/>
                <a:ext cx="560401" cy="0"/>
              </a:xfrm>
              <a:prstGeom prst="straightConnector1">
                <a:avLst/>
              </a:prstGeom>
              <a:noFill/>
              <a:ln w="25400">
                <a:solidFill>
                  <a:srgbClr val="18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TextBox 22">
                <a:extLst>
                  <a:ext uri="{FF2B5EF4-FFF2-40B4-BE49-F238E27FC236}">
                    <a16:creationId xmlns:a16="http://schemas.microsoft.com/office/drawing/2014/main" id="{C87172FA-C0F3-774D-9F69-A237EEE6F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501" y="4931965"/>
                <a:ext cx="1042988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departures</a:t>
                </a:r>
              </a:p>
            </p:txBody>
          </p:sp>
          <p:sp>
            <p:nvSpPr>
              <p:cNvPr id="65" name="TextBox 23">
                <a:extLst>
                  <a:ext uri="{FF2B5EF4-FFF2-40B4-BE49-F238E27FC236}">
                    <a16:creationId xmlns:a16="http://schemas.microsoft.com/office/drawing/2014/main" id="{0134756B-A86E-554E-99E5-B84734454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794" y="5427265"/>
                <a:ext cx="8524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(server)</a:t>
                </a:r>
              </a:p>
            </p:txBody>
          </p:sp>
          <p:cxnSp>
            <p:nvCxnSpPr>
              <p:cNvPr id="66" name="Straight Arrow Connector 52">
                <a:extLst>
                  <a:ext uri="{FF2B5EF4-FFF2-40B4-BE49-F238E27FC236}">
                    <a16:creationId xmlns:a16="http://schemas.microsoft.com/office/drawing/2014/main" id="{E0FA1304-B707-A043-AED3-3B49BD5DCCBF}"/>
                  </a:ext>
                </a:extLst>
              </p:cNvPr>
              <p:cNvCxnSpPr>
                <a:cxnSpLocks noChangeShapeType="1"/>
                <a:stCxn id="69" idx="3"/>
                <a:endCxn id="59" idx="2"/>
              </p:cNvCxnSpPr>
              <p:nvPr/>
            </p:nvCxnSpPr>
            <p:spPr bwMode="auto">
              <a:xfrm>
                <a:off x="2407886" y="5140276"/>
                <a:ext cx="443251" cy="12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EBA214F-B9F2-CF47-81A7-CD7118A326B6}"/>
                  </a:ext>
                </a:extLst>
              </p:cNvPr>
              <p:cNvSpPr txBox="1"/>
              <p:nvPr/>
            </p:nvSpPr>
            <p:spPr>
              <a:xfrm>
                <a:off x="614363" y="4257679"/>
                <a:ext cx="2803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Abstraction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queue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CC4285-D642-A34C-B0E5-42C38A2C1EBF}"/>
                </a:ext>
              </a:extLst>
            </p:cNvPr>
            <p:cNvSpPr txBox="1"/>
            <p:nvPr/>
          </p:nvSpPr>
          <p:spPr>
            <a:xfrm>
              <a:off x="2978728" y="490728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1E817A0-66D3-8C45-8001-AAAD30C64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2681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 scheduling: </a:t>
            </a:r>
          </a:p>
          <a:p>
            <a:pPr marL="515938" indent="-277813"/>
            <a:r>
              <a:rPr lang="en-US" altLang="en-US" sz="3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arriving traffic classified, queued by class</a:t>
            </a:r>
          </a:p>
          <a:p>
            <a:pPr marL="804863" lvl="1" indent="-223838"/>
            <a:r>
              <a:rPr lang="en-US" altLang="en-US" sz="28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any header fields can be used for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policies: priority</a:t>
            </a:r>
            <a:endParaRPr lang="en-US"/>
          </a:p>
        </p:txBody>
      </p:sp>
      <p:grpSp>
        <p:nvGrpSpPr>
          <p:cNvPr id="172" name="Group 25">
            <a:extLst>
              <a:ext uri="{FF2B5EF4-FFF2-40B4-BE49-F238E27FC236}">
                <a16:creationId xmlns:a16="http://schemas.microsoft.com/office/drawing/2014/main" id="{D29AA7AB-4B29-484B-B16E-5A0377B37697}"/>
              </a:ext>
            </a:extLst>
          </p:cNvPr>
          <p:cNvGrpSpPr>
            <a:grpSpLocks/>
          </p:cNvGrpSpPr>
          <p:nvPr/>
        </p:nvGrpSpPr>
        <p:grpSpPr bwMode="auto">
          <a:xfrm>
            <a:off x="8435655" y="2539998"/>
            <a:ext cx="932498" cy="580347"/>
            <a:chOff x="1670312" y="2557567"/>
            <a:chExt cx="932470" cy="58022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F27A407-CAD2-654D-B519-29624580BA51}"/>
                </a:ext>
              </a:extLst>
            </p:cNvPr>
            <p:cNvSpPr/>
            <p:nvPr/>
          </p:nvSpPr>
          <p:spPr>
            <a:xfrm>
              <a:off x="2254738" y="2557567"/>
              <a:ext cx="348044" cy="580220"/>
            </a:xfrm>
            <a:prstGeom prst="rect">
              <a:avLst/>
            </a:prstGeom>
            <a:solidFill>
              <a:srgbClr val="00B050"/>
            </a:solidFill>
            <a:ln w="15875">
              <a:noFill/>
            </a:ln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6" name="Group 39">
              <a:extLst>
                <a:ext uri="{FF2B5EF4-FFF2-40B4-BE49-F238E27FC236}">
                  <a16:creationId xmlns:a16="http://schemas.microsoft.com/office/drawing/2014/main" id="{1F49319F-C1B9-5448-8932-EDC4FDA0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88" name="Rectangle 41">
                <a:extLst>
                  <a:ext uri="{FF2B5EF4-FFF2-40B4-BE49-F238E27FC236}">
                    <a16:creationId xmlns:a16="http://schemas.microsoft.com/office/drawing/2014/main" id="{419B0B07-E14F-574A-A6D3-5EF2081F5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89" name="Straight Connector 42">
                <a:extLst>
                  <a:ext uri="{FF2B5EF4-FFF2-40B4-BE49-F238E27FC236}">
                    <a16:creationId xmlns:a16="http://schemas.microsoft.com/office/drawing/2014/main" id="{092A6E7E-73F6-2849-B5B2-C6955AC9F6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Straight Connector 43">
                <a:extLst>
                  <a:ext uri="{FF2B5EF4-FFF2-40B4-BE49-F238E27FC236}">
                    <a16:creationId xmlns:a16="http://schemas.microsoft.com/office/drawing/2014/main" id="{80314DF4-FA34-A749-807A-6B5E4D9827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Straight Connector 44">
                <a:extLst>
                  <a:ext uri="{FF2B5EF4-FFF2-40B4-BE49-F238E27FC236}">
                    <a16:creationId xmlns:a16="http://schemas.microsoft.com/office/drawing/2014/main" id="{151DE241-B625-BC49-B4B6-56DFF1F485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" name="Straight Connector 45">
                <a:extLst>
                  <a:ext uri="{FF2B5EF4-FFF2-40B4-BE49-F238E27FC236}">
                    <a16:creationId xmlns:a16="http://schemas.microsoft.com/office/drawing/2014/main" id="{DAA11CD9-3EF6-6548-909A-06733C3880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3" name="Straight Connector 46">
                <a:extLst>
                  <a:ext uri="{FF2B5EF4-FFF2-40B4-BE49-F238E27FC236}">
                    <a16:creationId xmlns:a16="http://schemas.microsoft.com/office/drawing/2014/main" id="{AECF307B-27BA-2244-B46E-31F0A1B452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" name="Straight Connector 47">
                <a:extLst>
                  <a:ext uri="{FF2B5EF4-FFF2-40B4-BE49-F238E27FC236}">
                    <a16:creationId xmlns:a16="http://schemas.microsoft.com/office/drawing/2014/main" id="{ED8A1684-6836-3741-B33E-B3955A845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5" name="Straight Connector 48">
                <a:extLst>
                  <a:ext uri="{FF2B5EF4-FFF2-40B4-BE49-F238E27FC236}">
                    <a16:creationId xmlns:a16="http://schemas.microsoft.com/office/drawing/2014/main" id="{2EDC3350-9B5F-E74E-96B1-C12522F74A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3" name="Group 26">
            <a:extLst>
              <a:ext uri="{FF2B5EF4-FFF2-40B4-BE49-F238E27FC236}">
                <a16:creationId xmlns:a16="http://schemas.microsoft.com/office/drawing/2014/main" id="{EBCAE18E-9192-9743-9EDB-C1BF166860C5}"/>
              </a:ext>
            </a:extLst>
          </p:cNvPr>
          <p:cNvGrpSpPr>
            <a:grpSpLocks/>
          </p:cNvGrpSpPr>
          <p:nvPr/>
        </p:nvGrpSpPr>
        <p:grpSpPr bwMode="auto">
          <a:xfrm>
            <a:off x="8402535" y="1868555"/>
            <a:ext cx="940346" cy="566869"/>
            <a:chOff x="1670312" y="2561471"/>
            <a:chExt cx="940317" cy="566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7" name="Rectangle 30">
              <a:extLst>
                <a:ext uri="{FF2B5EF4-FFF2-40B4-BE49-F238E27FC236}">
                  <a16:creationId xmlns:a16="http://schemas.microsoft.com/office/drawing/2014/main" id="{1EC31351-D048-AB4C-9597-34C78CD4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61471"/>
              <a:ext cx="693767" cy="561283"/>
            </a:xfrm>
            <a:prstGeom prst="rect">
              <a:avLst/>
            </a:prstGeom>
            <a:solidFill>
              <a:srgbClr val="FF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6" name="Group 29">
              <a:extLst>
                <a:ext uri="{FF2B5EF4-FFF2-40B4-BE49-F238E27FC236}">
                  <a16:creationId xmlns:a16="http://schemas.microsoft.com/office/drawing/2014/main" id="{C9195E19-089C-0F4A-A590-A8DFCA59B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78" name="Rectangle 31">
                <a:extLst>
                  <a:ext uri="{FF2B5EF4-FFF2-40B4-BE49-F238E27FC236}">
                    <a16:creationId xmlns:a16="http://schemas.microsoft.com/office/drawing/2014/main" id="{4601C83D-8525-6C46-A5A1-282E20FBC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79" name="Straight Connector 32">
                <a:extLst>
                  <a:ext uri="{FF2B5EF4-FFF2-40B4-BE49-F238E27FC236}">
                    <a16:creationId xmlns:a16="http://schemas.microsoft.com/office/drawing/2014/main" id="{46FEDEF7-94ED-654C-A714-5DA4494924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Straight Connector 33">
                <a:extLst>
                  <a:ext uri="{FF2B5EF4-FFF2-40B4-BE49-F238E27FC236}">
                    <a16:creationId xmlns:a16="http://schemas.microsoft.com/office/drawing/2014/main" id="{8AEE757F-2AA1-A049-996E-CD65BB439B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Connector 34">
                <a:extLst>
                  <a:ext uri="{FF2B5EF4-FFF2-40B4-BE49-F238E27FC236}">
                    <a16:creationId xmlns:a16="http://schemas.microsoft.com/office/drawing/2014/main" id="{6FBD7A30-4DFE-9741-94DF-756F5091DA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Connector 35">
                <a:extLst>
                  <a:ext uri="{FF2B5EF4-FFF2-40B4-BE49-F238E27FC236}">
                    <a16:creationId xmlns:a16="http://schemas.microsoft.com/office/drawing/2014/main" id="{A2413EBD-2230-9C4C-A1EF-E4D4691AE3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Straight Connector 36">
                <a:extLst>
                  <a:ext uri="{FF2B5EF4-FFF2-40B4-BE49-F238E27FC236}">
                    <a16:creationId xmlns:a16="http://schemas.microsoft.com/office/drawing/2014/main" id="{50DF05E5-CAE1-2548-9217-F3494FEAF9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37">
                <a:extLst>
                  <a:ext uri="{FF2B5EF4-FFF2-40B4-BE49-F238E27FC236}">
                    <a16:creationId xmlns:a16="http://schemas.microsoft.com/office/drawing/2014/main" id="{4899B61A-4B5B-1C46-9B4B-0AEEACEDC2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38">
                <a:extLst>
                  <a:ext uri="{FF2B5EF4-FFF2-40B4-BE49-F238E27FC236}">
                    <a16:creationId xmlns:a16="http://schemas.microsoft.com/office/drawing/2014/main" id="{22354FFA-0AC0-4B4E-B017-379116B17B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4" name="Isosceles Triangle 27">
            <a:extLst>
              <a:ext uri="{FF2B5EF4-FFF2-40B4-BE49-F238E27FC236}">
                <a16:creationId xmlns:a16="http://schemas.microsoft.com/office/drawing/2014/main" id="{6B600212-9DCE-FA45-84A4-EE6D55AC00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01944" y="2250962"/>
            <a:ext cx="575153" cy="43024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Oval 28">
            <a:extLst>
              <a:ext uri="{FF2B5EF4-FFF2-40B4-BE49-F238E27FC236}">
                <a16:creationId xmlns:a16="http://schemas.microsoft.com/office/drawing/2014/main" id="{D78010AB-EF5A-6941-809F-F93A8141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762" y="2171496"/>
            <a:ext cx="632958" cy="62895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57" name="Straight Arrow Connector 10">
            <a:extLst>
              <a:ext uri="{FF2B5EF4-FFF2-40B4-BE49-F238E27FC236}">
                <a16:creationId xmlns:a16="http://schemas.microsoft.com/office/drawing/2014/main" id="{807EF7CE-15BB-0345-80AA-C72219B530DE}"/>
              </a:ext>
            </a:extLst>
          </p:cNvPr>
          <p:cNvCxnSpPr>
            <a:cxnSpLocks noChangeShapeType="1"/>
            <a:stCxn id="174" idx="0"/>
            <a:endCxn id="178" idx="1"/>
          </p:cNvCxnSpPr>
          <p:nvPr/>
        </p:nvCxnSpPr>
        <p:spPr bwMode="auto">
          <a:xfrm flipV="1">
            <a:off x="8104645" y="2151723"/>
            <a:ext cx="297890" cy="31436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Arrow Connector 11">
            <a:extLst>
              <a:ext uri="{FF2B5EF4-FFF2-40B4-BE49-F238E27FC236}">
                <a16:creationId xmlns:a16="http://schemas.microsoft.com/office/drawing/2014/main" id="{F55CECDF-4CB3-5843-AF94-3B368134102E}"/>
              </a:ext>
            </a:extLst>
          </p:cNvPr>
          <p:cNvCxnSpPr>
            <a:cxnSpLocks noChangeShapeType="1"/>
            <a:stCxn id="174" idx="0"/>
            <a:endCxn id="188" idx="1"/>
          </p:cNvCxnSpPr>
          <p:nvPr/>
        </p:nvCxnSpPr>
        <p:spPr bwMode="auto">
          <a:xfrm>
            <a:off x="8104645" y="2466087"/>
            <a:ext cx="331010" cy="36098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4">
            <a:extLst>
              <a:ext uri="{FF2B5EF4-FFF2-40B4-BE49-F238E27FC236}">
                <a16:creationId xmlns:a16="http://schemas.microsoft.com/office/drawing/2014/main" id="{4F6FF0FC-694A-FB4A-B7BF-730824E84E13}"/>
              </a:ext>
            </a:extLst>
          </p:cNvPr>
          <p:cNvCxnSpPr>
            <a:cxnSpLocks noChangeShapeType="1"/>
            <a:endCxn id="175" idx="1"/>
          </p:cNvCxnSpPr>
          <p:nvPr/>
        </p:nvCxnSpPr>
        <p:spPr bwMode="auto">
          <a:xfrm>
            <a:off x="9341082" y="2139198"/>
            <a:ext cx="224375" cy="12440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Arrow Connector 15">
            <a:extLst>
              <a:ext uri="{FF2B5EF4-FFF2-40B4-BE49-F238E27FC236}">
                <a16:creationId xmlns:a16="http://schemas.microsoft.com/office/drawing/2014/main" id="{014D0138-D0C8-754D-892F-A6B42C7D3F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364554" y="2686901"/>
            <a:ext cx="185647" cy="15716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6">
            <a:extLst>
              <a:ext uri="{FF2B5EF4-FFF2-40B4-BE49-F238E27FC236}">
                <a16:creationId xmlns:a16="http://schemas.microsoft.com/office/drawing/2014/main" id="{A4B2BAE5-CB5A-6145-9067-070F0828B9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01254" y="2497723"/>
            <a:ext cx="390980" cy="116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TextBox 17">
            <a:extLst>
              <a:ext uri="{FF2B5EF4-FFF2-40B4-BE49-F238E27FC236}">
                <a16:creationId xmlns:a16="http://schemas.microsoft.com/office/drawing/2014/main" id="{2E543E50-C3C7-E541-9ECB-BF1EF247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013" y="1532962"/>
            <a:ext cx="165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priority queue</a:t>
            </a:r>
          </a:p>
        </p:txBody>
      </p:sp>
      <p:sp>
        <p:nvSpPr>
          <p:cNvPr id="165" name="TextBox 18">
            <a:extLst>
              <a:ext uri="{FF2B5EF4-FFF2-40B4-BE49-F238E27FC236}">
                <a16:creationId xmlns:a16="http://schemas.microsoft.com/office/drawing/2014/main" id="{D33A6E20-61AB-3A46-BAD3-72B63923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76" y="3161687"/>
            <a:ext cx="1587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priority queue</a:t>
            </a:r>
          </a:p>
        </p:txBody>
      </p:sp>
      <p:sp>
        <p:nvSpPr>
          <p:cNvPr id="166" name="TextBox 19">
            <a:extLst>
              <a:ext uri="{FF2B5EF4-FFF2-40B4-BE49-F238E27FC236}">
                <a16:creationId xmlns:a16="http://schemas.microsoft.com/office/drawing/2014/main" id="{18CA292A-DA82-0843-80BD-20E9FC63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660" y="2012062"/>
            <a:ext cx="763273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167" name="TextBox 20">
            <a:extLst>
              <a:ext uri="{FF2B5EF4-FFF2-40B4-BE49-F238E27FC236}">
                <a16:creationId xmlns:a16="http://schemas.microsoft.com/office/drawing/2014/main" id="{66963E56-8D94-1F47-9283-561C942D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654" y="2744465"/>
            <a:ext cx="787419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classify</a:t>
            </a:r>
          </a:p>
        </p:txBody>
      </p:sp>
      <p:sp>
        <p:nvSpPr>
          <p:cNvPr id="170" name="TextBox 23">
            <a:extLst>
              <a:ext uri="{FF2B5EF4-FFF2-40B4-BE49-F238E27FC236}">
                <a16:creationId xmlns:a16="http://schemas.microsoft.com/office/drawing/2014/main" id="{C50F9624-DB30-D841-8393-1591753B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672" y="2765634"/>
            <a:ext cx="1043018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departures</a:t>
            </a:r>
          </a:p>
        </p:txBody>
      </p:sp>
      <p:sp>
        <p:nvSpPr>
          <p:cNvPr id="171" name="TextBox 24">
            <a:extLst>
              <a:ext uri="{FF2B5EF4-FFF2-40B4-BE49-F238E27FC236}">
                <a16:creationId xmlns:a16="http://schemas.microsoft.com/office/drawing/2014/main" id="{3D12E165-AACD-FC4D-9133-E5299E6E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698" y="2771503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A413330-497F-ED47-B78A-AF3BCDFF5B9A}"/>
              </a:ext>
            </a:extLst>
          </p:cNvPr>
          <p:cNvGrpSpPr>
            <a:grpSpLocks/>
          </p:cNvGrpSpPr>
          <p:nvPr/>
        </p:nvGrpSpPr>
        <p:grpSpPr bwMode="auto">
          <a:xfrm>
            <a:off x="7832648" y="4587146"/>
            <a:ext cx="347662" cy="754063"/>
            <a:chOff x="2797204" y="2989241"/>
            <a:chExt cx="347099" cy="755477"/>
          </a:xfrm>
        </p:grpSpPr>
        <p:sp>
          <p:nvSpPr>
            <p:cNvPr id="199" name="Rectangle 52">
              <a:extLst>
                <a:ext uri="{FF2B5EF4-FFF2-40B4-BE49-F238E27FC236}">
                  <a16:creationId xmlns:a16="http://schemas.microsoft.com/office/drawing/2014/main" id="{B91332E7-A11F-9347-AEBB-461467FD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0" name="Group 53">
              <a:extLst>
                <a:ext uri="{FF2B5EF4-FFF2-40B4-BE49-F238E27FC236}">
                  <a16:creationId xmlns:a16="http://schemas.microsoft.com/office/drawing/2014/main" id="{F4ACB128-10F8-694B-81EE-797A0DD60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1" name="Oval 54">
                <a:extLst>
                  <a:ext uri="{FF2B5EF4-FFF2-40B4-BE49-F238E27FC236}">
                    <a16:creationId xmlns:a16="http://schemas.microsoft.com/office/drawing/2014/main" id="{FEC2E554-32AB-DB43-AF65-3677E1404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2" name="TextBox 55">
                <a:extLst>
                  <a:ext uri="{FF2B5EF4-FFF2-40B4-BE49-F238E27FC236}">
                    <a16:creationId xmlns:a16="http://schemas.microsoft.com/office/drawing/2014/main" id="{3038C36E-D4FE-2D43-81C4-8CBEF283A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D5CDCB5-8BD7-8449-9EE8-522A6E1EC58E}"/>
              </a:ext>
            </a:extLst>
          </p:cNvPr>
          <p:cNvGrpSpPr>
            <a:grpSpLocks/>
          </p:cNvGrpSpPr>
          <p:nvPr/>
        </p:nvGrpSpPr>
        <p:grpSpPr bwMode="auto">
          <a:xfrm>
            <a:off x="8181898" y="4591909"/>
            <a:ext cx="346075" cy="755650"/>
            <a:chOff x="2797204" y="2989241"/>
            <a:chExt cx="347099" cy="755477"/>
          </a:xfrm>
        </p:grpSpPr>
        <p:sp>
          <p:nvSpPr>
            <p:cNvPr id="204" name="Rectangle 57">
              <a:extLst>
                <a:ext uri="{FF2B5EF4-FFF2-40B4-BE49-F238E27FC236}">
                  <a16:creationId xmlns:a16="http://schemas.microsoft.com/office/drawing/2014/main" id="{79C763B8-181E-C545-8EDE-2006D8C7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5" name="Group 58">
              <a:extLst>
                <a:ext uri="{FF2B5EF4-FFF2-40B4-BE49-F238E27FC236}">
                  <a16:creationId xmlns:a16="http://schemas.microsoft.com/office/drawing/2014/main" id="{BB006118-96E2-A144-A976-280D82D62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6" name="Oval 59">
                <a:extLst>
                  <a:ext uri="{FF2B5EF4-FFF2-40B4-BE49-F238E27FC236}">
                    <a16:creationId xmlns:a16="http://schemas.microsoft.com/office/drawing/2014/main" id="{4A938029-DCC0-0240-A47F-3D1EAA25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7" name="TextBox 60">
                <a:extLst>
                  <a:ext uri="{FF2B5EF4-FFF2-40B4-BE49-F238E27FC236}">
                    <a16:creationId xmlns:a16="http://schemas.microsoft.com/office/drawing/2014/main" id="{0D6BFA59-6951-BA4F-849A-B320C9CA9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28CDD20-1F91-BA48-AEEC-082272BFE385}"/>
              </a:ext>
            </a:extLst>
          </p:cNvPr>
          <p:cNvGrpSpPr>
            <a:grpSpLocks/>
          </p:cNvGrpSpPr>
          <p:nvPr/>
        </p:nvGrpSpPr>
        <p:grpSpPr bwMode="auto">
          <a:xfrm>
            <a:off x="8532735" y="4587146"/>
            <a:ext cx="346075" cy="755650"/>
            <a:chOff x="997686" y="3954289"/>
            <a:chExt cx="347099" cy="755477"/>
          </a:xfrm>
        </p:grpSpPr>
        <p:sp>
          <p:nvSpPr>
            <p:cNvPr id="209" name="Rectangle 62">
              <a:extLst>
                <a:ext uri="{FF2B5EF4-FFF2-40B4-BE49-F238E27FC236}">
                  <a16:creationId xmlns:a16="http://schemas.microsoft.com/office/drawing/2014/main" id="{5601D88E-9405-1B4E-B7D8-10891DF1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0" name="Group 63">
              <a:extLst>
                <a:ext uri="{FF2B5EF4-FFF2-40B4-BE49-F238E27FC236}">
                  <a16:creationId xmlns:a16="http://schemas.microsoft.com/office/drawing/2014/main" id="{22469F56-B5A8-A44E-A5FF-04A4C3A4F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11" name="Oval 64">
                <a:extLst>
                  <a:ext uri="{FF2B5EF4-FFF2-40B4-BE49-F238E27FC236}">
                    <a16:creationId xmlns:a16="http://schemas.microsoft.com/office/drawing/2014/main" id="{60743089-7BBE-7A47-8B6F-9BA958266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2" name="TextBox 65">
                <a:extLst>
                  <a:ext uri="{FF2B5EF4-FFF2-40B4-BE49-F238E27FC236}">
                    <a16:creationId xmlns:a16="http://schemas.microsoft.com/office/drawing/2014/main" id="{97AE9EDF-FCD8-A44E-830F-C938E1028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ED8E6B2-55F7-A842-BF00-1FDEAB5B96FB}"/>
              </a:ext>
            </a:extLst>
          </p:cNvPr>
          <p:cNvGrpSpPr>
            <a:grpSpLocks/>
          </p:cNvGrpSpPr>
          <p:nvPr/>
        </p:nvGrpSpPr>
        <p:grpSpPr bwMode="auto">
          <a:xfrm>
            <a:off x="8888335" y="4585559"/>
            <a:ext cx="347663" cy="754062"/>
            <a:chOff x="2797204" y="2989241"/>
            <a:chExt cx="347099" cy="755477"/>
          </a:xfrm>
        </p:grpSpPr>
        <p:sp>
          <p:nvSpPr>
            <p:cNvPr id="214" name="Rectangle 67">
              <a:extLst>
                <a:ext uri="{FF2B5EF4-FFF2-40B4-BE49-F238E27FC236}">
                  <a16:creationId xmlns:a16="http://schemas.microsoft.com/office/drawing/2014/main" id="{17877A5D-7221-1B44-A820-C6CA50DD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5" name="Group 68">
              <a:extLst>
                <a:ext uri="{FF2B5EF4-FFF2-40B4-BE49-F238E27FC236}">
                  <a16:creationId xmlns:a16="http://schemas.microsoft.com/office/drawing/2014/main" id="{971AF330-877D-B346-8636-720417511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16" name="Oval 69">
                <a:extLst>
                  <a:ext uri="{FF2B5EF4-FFF2-40B4-BE49-F238E27FC236}">
                    <a16:creationId xmlns:a16="http://schemas.microsoft.com/office/drawing/2014/main" id="{BBC6CE4C-69C6-3442-856D-E7AE545D2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7" name="TextBox 70">
                <a:extLst>
                  <a:ext uri="{FF2B5EF4-FFF2-40B4-BE49-F238E27FC236}">
                    <a16:creationId xmlns:a16="http://schemas.microsoft.com/office/drawing/2014/main" id="{6651BEED-1878-374C-8A7F-971D8CFEE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C52832B-CB92-454D-9FA5-397F33ED018E}"/>
              </a:ext>
            </a:extLst>
          </p:cNvPr>
          <p:cNvGrpSpPr>
            <a:grpSpLocks/>
          </p:cNvGrpSpPr>
          <p:nvPr/>
        </p:nvGrpSpPr>
        <p:grpSpPr bwMode="auto">
          <a:xfrm>
            <a:off x="9950373" y="4593496"/>
            <a:ext cx="347662" cy="755650"/>
            <a:chOff x="997686" y="3954289"/>
            <a:chExt cx="347099" cy="755477"/>
          </a:xfrm>
        </p:grpSpPr>
        <p:sp>
          <p:nvSpPr>
            <p:cNvPr id="219" name="Rectangle 72">
              <a:extLst>
                <a:ext uri="{FF2B5EF4-FFF2-40B4-BE49-F238E27FC236}">
                  <a16:creationId xmlns:a16="http://schemas.microsoft.com/office/drawing/2014/main" id="{E8EB6424-F905-7341-B066-9F8E5F627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20" name="Group 73">
              <a:extLst>
                <a:ext uri="{FF2B5EF4-FFF2-40B4-BE49-F238E27FC236}">
                  <a16:creationId xmlns:a16="http://schemas.microsoft.com/office/drawing/2014/main" id="{EAE329E5-B657-7E46-AF92-0B794854B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21" name="Oval 74">
                <a:extLst>
                  <a:ext uri="{FF2B5EF4-FFF2-40B4-BE49-F238E27FC236}">
                    <a16:creationId xmlns:a16="http://schemas.microsoft.com/office/drawing/2014/main" id="{14299EB1-5355-4344-8A2B-DA7E42F81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2" name="TextBox 75">
                <a:extLst>
                  <a:ext uri="{FF2B5EF4-FFF2-40B4-BE49-F238E27FC236}">
                    <a16:creationId xmlns:a16="http://schemas.microsoft.com/office/drawing/2014/main" id="{0910BB6C-C974-2D4C-91BD-0C41CB78E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414A69-7A4D-E94C-9166-A43D26F738FB}"/>
              </a:ext>
            </a:extLst>
          </p:cNvPr>
          <p:cNvGrpSpPr/>
          <p:nvPr/>
        </p:nvGrpSpPr>
        <p:grpSpPr>
          <a:xfrm>
            <a:off x="6976985" y="4182334"/>
            <a:ext cx="3978275" cy="1506537"/>
            <a:chOff x="6976985" y="4182334"/>
            <a:chExt cx="3978275" cy="1506537"/>
          </a:xfrm>
        </p:grpSpPr>
        <p:cxnSp>
          <p:nvCxnSpPr>
            <p:cNvPr id="196" name="Straight Connector 49">
              <a:extLst>
                <a:ext uri="{FF2B5EF4-FFF2-40B4-BE49-F238E27FC236}">
                  <a16:creationId xmlns:a16="http://schemas.microsoft.com/office/drawing/2014/main" id="{09FBCBE2-0BE6-0B41-8BDC-3994B6A0E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3110" y="4580796"/>
              <a:ext cx="32305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50">
              <a:extLst>
                <a:ext uri="{FF2B5EF4-FFF2-40B4-BE49-F238E27FC236}">
                  <a16:creationId xmlns:a16="http://schemas.microsoft.com/office/drawing/2014/main" id="{7F18FA76-7AB2-2240-83F5-7ECCE2B761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4698" y="5352321"/>
              <a:ext cx="32305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TextBox 126">
              <a:extLst>
                <a:ext uri="{FF2B5EF4-FFF2-40B4-BE49-F238E27FC236}">
                  <a16:creationId xmlns:a16="http://schemas.microsoft.com/office/drawing/2014/main" id="{0D4C74E0-D72A-AB40-AFD9-B2B842FE1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985" y="4182334"/>
              <a:ext cx="806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arrivals</a:t>
              </a:r>
            </a:p>
          </p:txBody>
        </p:sp>
        <p:sp>
          <p:nvSpPr>
            <p:cNvPr id="274" name="TextBox 127">
              <a:extLst>
                <a:ext uri="{FF2B5EF4-FFF2-40B4-BE49-F238E27FC236}">
                  <a16:creationId xmlns:a16="http://schemas.microsoft.com/office/drawing/2014/main" id="{53975E93-967F-ED41-83F1-9D88A6965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798" y="5380896"/>
              <a:ext cx="10874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departures</a:t>
              </a:r>
            </a:p>
          </p:txBody>
        </p:sp>
        <p:sp>
          <p:nvSpPr>
            <p:cNvPr id="275" name="TextBox 128">
              <a:extLst>
                <a:ext uri="{FF2B5EF4-FFF2-40B4-BE49-F238E27FC236}">
                  <a16:creationId xmlns:a16="http://schemas.microsoft.com/office/drawing/2014/main" id="{B40D0F1D-D7DC-5742-9077-05BB3F474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023" y="4687159"/>
              <a:ext cx="8604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packet in service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129A8-85BC-6440-85AB-254D43D1F548}"/>
              </a:ext>
            </a:extLst>
          </p:cNvPr>
          <p:cNvGrpSpPr/>
          <p:nvPr/>
        </p:nvGrpSpPr>
        <p:grpSpPr>
          <a:xfrm>
            <a:off x="7015641" y="2371233"/>
            <a:ext cx="563235" cy="169985"/>
            <a:chOff x="6268765" y="2496876"/>
            <a:chExt cx="563235" cy="169985"/>
          </a:xfrm>
        </p:grpSpPr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A779E9A-02A9-6644-AD69-61CB27E5FD57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C9A69F9-D799-2D40-8176-B02399B60E4C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2529E63-DBF0-6744-92EC-AF13D4CB549F}"/>
              </a:ext>
            </a:extLst>
          </p:cNvPr>
          <p:cNvGrpSpPr/>
          <p:nvPr/>
        </p:nvGrpSpPr>
        <p:grpSpPr>
          <a:xfrm>
            <a:off x="10518514" y="2335168"/>
            <a:ext cx="563235" cy="352190"/>
            <a:chOff x="6268765" y="2496876"/>
            <a:chExt cx="563235" cy="169985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1813BBB-45F9-4545-A44C-AB5AAFCFF57C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87AFC330-0A49-7843-90F0-1955543FA463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Content Placeholder 1">
            <a:extLst>
              <a:ext uri="{FF2B5EF4-FFF2-40B4-BE49-F238E27FC236}">
                <a16:creationId xmlns:a16="http://schemas.microsoft.com/office/drawing/2014/main" id="{F749212D-A689-B143-9931-DD5E944728A3}"/>
              </a:ext>
            </a:extLst>
          </p:cNvPr>
          <p:cNvSpPr txBox="1">
            <a:spLocks/>
          </p:cNvSpPr>
          <p:nvPr/>
        </p:nvSpPr>
        <p:spPr>
          <a:xfrm>
            <a:off x="767862" y="3915571"/>
            <a:ext cx="5084299" cy="196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 packet from highest priority queue that has buffered packets</a:t>
            </a:r>
          </a:p>
          <a:p>
            <a:pPr marL="804863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 within priority class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5BFDA1-472B-D44C-AF4F-687F704E3348}"/>
              </a:ext>
            </a:extLst>
          </p:cNvPr>
          <p:cNvGrpSpPr/>
          <p:nvPr/>
        </p:nvGrpSpPr>
        <p:grpSpPr>
          <a:xfrm>
            <a:off x="7671174" y="3917372"/>
            <a:ext cx="298450" cy="651303"/>
            <a:chOff x="7398516" y="3578212"/>
            <a:chExt cx="298450" cy="651303"/>
          </a:xfrm>
        </p:grpSpPr>
        <p:sp>
          <p:nvSpPr>
            <p:cNvPr id="246" name="Oval 99">
              <a:extLst>
                <a:ext uri="{FF2B5EF4-FFF2-40B4-BE49-F238E27FC236}">
                  <a16:creationId xmlns:a16="http://schemas.microsoft.com/office/drawing/2014/main" id="{0A08FE43-AF40-AA44-97C2-598083D1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7" name="TextBox 100">
              <a:extLst>
                <a:ext uri="{FF2B5EF4-FFF2-40B4-BE49-F238E27FC236}">
                  <a16:creationId xmlns:a16="http://schemas.microsoft.com/office/drawing/2014/main" id="{FC5974ED-B537-5F40-8FAE-38F177C67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55FAFA-386D-5447-BC0E-EB7887B8FEFD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BB26098-DF2F-704A-9CE3-477B4A4088E8}"/>
              </a:ext>
            </a:extLst>
          </p:cNvPr>
          <p:cNvGrpSpPr/>
          <p:nvPr/>
        </p:nvGrpSpPr>
        <p:grpSpPr>
          <a:xfrm>
            <a:off x="7966553" y="3920142"/>
            <a:ext cx="298450" cy="651303"/>
            <a:chOff x="7398516" y="3578212"/>
            <a:chExt cx="298450" cy="651303"/>
          </a:xfrm>
        </p:grpSpPr>
        <p:sp>
          <p:nvSpPr>
            <p:cNvPr id="143" name="Oval 99">
              <a:extLst>
                <a:ext uri="{FF2B5EF4-FFF2-40B4-BE49-F238E27FC236}">
                  <a16:creationId xmlns:a16="http://schemas.microsoft.com/office/drawing/2014/main" id="{1FE7763F-DEFC-0445-A67D-64E5AE180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Box 100">
              <a:extLst>
                <a:ext uri="{FF2B5EF4-FFF2-40B4-BE49-F238E27FC236}">
                  <a16:creationId xmlns:a16="http://schemas.microsoft.com/office/drawing/2014/main" id="{4A02E4C3-DE29-4645-A913-F3187EB58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B4D562C-391A-154A-B9C0-DCBC67DEF7B3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4C0CEA-EE95-7C45-9F9E-3251EBAE6CAD}"/>
              </a:ext>
            </a:extLst>
          </p:cNvPr>
          <p:cNvGrpSpPr/>
          <p:nvPr/>
        </p:nvGrpSpPr>
        <p:grpSpPr>
          <a:xfrm>
            <a:off x="8574489" y="3916263"/>
            <a:ext cx="298450" cy="651303"/>
            <a:chOff x="7398516" y="3578212"/>
            <a:chExt cx="298450" cy="651303"/>
          </a:xfrm>
        </p:grpSpPr>
        <p:sp>
          <p:nvSpPr>
            <p:cNvPr id="147" name="Oval 99">
              <a:extLst>
                <a:ext uri="{FF2B5EF4-FFF2-40B4-BE49-F238E27FC236}">
                  <a16:creationId xmlns:a16="http://schemas.microsoft.com/office/drawing/2014/main" id="{AAFD89C4-864D-F34B-A82D-1BB28524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Box 100">
              <a:extLst>
                <a:ext uri="{FF2B5EF4-FFF2-40B4-BE49-F238E27FC236}">
                  <a16:creationId xmlns:a16="http://schemas.microsoft.com/office/drawing/2014/main" id="{131EAF45-AA88-C248-A0B3-290327B79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0FAAC14-1425-6443-B0A5-5CBC5E66DC31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6912A4-6BD9-FB48-8EF7-0DB862FE810A}"/>
              </a:ext>
            </a:extLst>
          </p:cNvPr>
          <p:cNvGrpSpPr/>
          <p:nvPr/>
        </p:nvGrpSpPr>
        <p:grpSpPr>
          <a:xfrm>
            <a:off x="7829819" y="3644517"/>
            <a:ext cx="298450" cy="927483"/>
            <a:chOff x="6725889" y="3647842"/>
            <a:chExt cx="298450" cy="927483"/>
          </a:xfrm>
        </p:grpSpPr>
        <p:sp>
          <p:nvSpPr>
            <p:cNvPr id="153" name="Oval 89">
              <a:extLst>
                <a:ext uri="{FF2B5EF4-FFF2-40B4-BE49-F238E27FC236}">
                  <a16:creationId xmlns:a16="http://schemas.microsoft.com/office/drawing/2014/main" id="{DB6F42F1-F3D1-9241-AFE5-67FBD8AC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258" y="3722164"/>
              <a:ext cx="220266" cy="20023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4" name="TextBox 90">
              <a:extLst>
                <a:ext uri="{FF2B5EF4-FFF2-40B4-BE49-F238E27FC236}">
                  <a16:creationId xmlns:a16="http://schemas.microsoft.com/office/drawing/2014/main" id="{D3EE74DA-4F35-BD42-A402-E5709C994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889" y="3647842"/>
              <a:ext cx="298450" cy="33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ED8863-F045-6C4F-8410-611648593128}"/>
                </a:ext>
              </a:extLst>
            </p:cNvPr>
            <p:cNvCxnSpPr/>
            <p:nvPr/>
          </p:nvCxnSpPr>
          <p:spPr>
            <a:xfrm>
              <a:off x="6866312" y="3920282"/>
              <a:ext cx="0" cy="65504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D42AA4F-FBF9-CC40-8705-7E68F9D30BB8}"/>
              </a:ext>
            </a:extLst>
          </p:cNvPr>
          <p:cNvGrpSpPr/>
          <p:nvPr/>
        </p:nvGrpSpPr>
        <p:grpSpPr>
          <a:xfrm>
            <a:off x="9807544" y="3925685"/>
            <a:ext cx="298450" cy="647977"/>
            <a:chOff x="7405166" y="3581538"/>
            <a:chExt cx="298450" cy="647977"/>
          </a:xfrm>
        </p:grpSpPr>
        <p:sp>
          <p:nvSpPr>
            <p:cNvPr id="277" name="Oval 99">
              <a:extLst>
                <a:ext uri="{FF2B5EF4-FFF2-40B4-BE49-F238E27FC236}">
                  <a16:creationId xmlns:a16="http://schemas.microsoft.com/office/drawing/2014/main" id="{ED4C12D3-CD45-C940-B0F8-78FF1990B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8" name="TextBox 100">
              <a:extLst>
                <a:ext uri="{FF2B5EF4-FFF2-40B4-BE49-F238E27FC236}">
                  <a16:creationId xmlns:a16="http://schemas.microsoft.com/office/drawing/2014/main" id="{E3B96439-708C-5041-BAA5-E79EF5FA9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166" y="358153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F92783F0-8C2B-C34F-B314-E5566258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83055A-5BE8-A942-8605-57EA41C15EAA}"/>
              </a:ext>
            </a:extLst>
          </p:cNvPr>
          <p:cNvGrpSpPr/>
          <p:nvPr/>
        </p:nvGrpSpPr>
        <p:grpSpPr>
          <a:xfrm>
            <a:off x="8029730" y="5366143"/>
            <a:ext cx="298450" cy="651728"/>
            <a:chOff x="7384663" y="5459245"/>
            <a:chExt cx="298450" cy="651728"/>
          </a:xfrm>
        </p:grpSpPr>
        <p:sp>
          <p:nvSpPr>
            <p:cNvPr id="281" name="Oval 99">
              <a:extLst>
                <a:ext uri="{FF2B5EF4-FFF2-40B4-BE49-F238E27FC236}">
                  <a16:creationId xmlns:a16="http://schemas.microsoft.com/office/drawing/2014/main" id="{9934B476-1895-D149-A552-448E1310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TextBox 100">
              <a:extLst>
                <a:ext uri="{FF2B5EF4-FFF2-40B4-BE49-F238E27FC236}">
                  <a16:creationId xmlns:a16="http://schemas.microsoft.com/office/drawing/2014/main" id="{0B65A5ED-22FF-694D-A8CF-CD58B7906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466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880B4985-A2E7-9840-89DB-43CD1C32889B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8BFC867-D14D-3144-B81A-791B84130F74}"/>
              </a:ext>
            </a:extLst>
          </p:cNvPr>
          <p:cNvGrpSpPr/>
          <p:nvPr/>
        </p:nvGrpSpPr>
        <p:grpSpPr>
          <a:xfrm>
            <a:off x="8381636" y="5365589"/>
            <a:ext cx="298450" cy="651728"/>
            <a:chOff x="7391313" y="5459245"/>
            <a:chExt cx="298450" cy="651728"/>
          </a:xfrm>
        </p:grpSpPr>
        <p:sp>
          <p:nvSpPr>
            <p:cNvPr id="285" name="Oval 99">
              <a:extLst>
                <a:ext uri="{FF2B5EF4-FFF2-40B4-BE49-F238E27FC236}">
                  <a16:creationId xmlns:a16="http://schemas.microsoft.com/office/drawing/2014/main" id="{BCA5C7D8-492C-6D4C-A709-3454D0AAD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TextBox 100">
              <a:extLst>
                <a:ext uri="{FF2B5EF4-FFF2-40B4-BE49-F238E27FC236}">
                  <a16:creationId xmlns:a16="http://schemas.microsoft.com/office/drawing/2014/main" id="{56C67F63-AD2F-904B-A5F0-CB2761358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CED90D14-0E45-5341-B1F1-814D49A675B5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AD51B82-2C86-C848-B33C-7B11C8FA3B57}"/>
              </a:ext>
            </a:extLst>
          </p:cNvPr>
          <p:cNvGrpSpPr/>
          <p:nvPr/>
        </p:nvGrpSpPr>
        <p:grpSpPr>
          <a:xfrm>
            <a:off x="8736867" y="5365034"/>
            <a:ext cx="298450" cy="651727"/>
            <a:chOff x="7391313" y="5459245"/>
            <a:chExt cx="298450" cy="651727"/>
          </a:xfrm>
        </p:grpSpPr>
        <p:sp>
          <p:nvSpPr>
            <p:cNvPr id="289" name="Oval 99">
              <a:extLst>
                <a:ext uri="{FF2B5EF4-FFF2-40B4-BE49-F238E27FC236}">
                  <a16:creationId xmlns:a16="http://schemas.microsoft.com/office/drawing/2014/main" id="{8B751EE7-2235-4048-BC78-0782B52B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0" name="TextBox 100">
              <a:extLst>
                <a:ext uri="{FF2B5EF4-FFF2-40B4-BE49-F238E27FC236}">
                  <a16:creationId xmlns:a16="http://schemas.microsoft.com/office/drawing/2014/main" id="{B8507147-FC4D-1542-A3A7-90596BEFD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F74942C4-4354-FE45-B718-B6E99CA1D39F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D60DF8-B507-0E4E-8EFC-684EF5836E2E}"/>
              </a:ext>
            </a:extLst>
          </p:cNvPr>
          <p:cNvGrpSpPr/>
          <p:nvPr/>
        </p:nvGrpSpPr>
        <p:grpSpPr>
          <a:xfrm>
            <a:off x="9086001" y="5365035"/>
            <a:ext cx="298450" cy="651728"/>
            <a:chOff x="7391313" y="5459245"/>
            <a:chExt cx="298450" cy="651728"/>
          </a:xfrm>
        </p:grpSpPr>
        <p:sp>
          <p:nvSpPr>
            <p:cNvPr id="293" name="Oval 99">
              <a:extLst>
                <a:ext uri="{FF2B5EF4-FFF2-40B4-BE49-F238E27FC236}">
                  <a16:creationId xmlns:a16="http://schemas.microsoft.com/office/drawing/2014/main" id="{52D8440D-1B32-3B45-A2B4-B9EB99F22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4" name="TextBox 100">
              <a:extLst>
                <a:ext uri="{FF2B5EF4-FFF2-40B4-BE49-F238E27FC236}">
                  <a16:creationId xmlns:a16="http://schemas.microsoft.com/office/drawing/2014/main" id="{F6D396E6-A748-A548-A25E-DD22B2CA3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114BECB2-1F39-4842-A148-3F058B5E87B9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49EEF46-5C0F-1641-93E3-C585EB817C3A}"/>
              </a:ext>
            </a:extLst>
          </p:cNvPr>
          <p:cNvGrpSpPr/>
          <p:nvPr/>
        </p:nvGrpSpPr>
        <p:grpSpPr>
          <a:xfrm>
            <a:off x="10159452" y="5361155"/>
            <a:ext cx="298450" cy="651727"/>
            <a:chOff x="7391313" y="5459245"/>
            <a:chExt cx="298450" cy="651727"/>
          </a:xfrm>
        </p:grpSpPr>
        <p:sp>
          <p:nvSpPr>
            <p:cNvPr id="297" name="Oval 99">
              <a:extLst>
                <a:ext uri="{FF2B5EF4-FFF2-40B4-BE49-F238E27FC236}">
                  <a16:creationId xmlns:a16="http://schemas.microsoft.com/office/drawing/2014/main" id="{3DCA5832-DE2D-764A-99B6-A02073476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TextBox 100">
              <a:extLst>
                <a:ext uri="{FF2B5EF4-FFF2-40B4-BE49-F238E27FC236}">
                  <a16:creationId xmlns:a16="http://schemas.microsoft.com/office/drawing/2014/main" id="{5B31099F-7256-BD4F-88BF-DDDC02915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299E53A8-3472-E546-8464-2381D0D10BDC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Slide Number Placeholder 4">
            <a:extLst>
              <a:ext uri="{FF2B5EF4-FFF2-40B4-BE49-F238E27FC236}">
                <a16:creationId xmlns:a16="http://schemas.microsoft.com/office/drawing/2014/main" id="{B39E7F7E-5ABD-0848-8F48-93D47E0EA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B8BE264-AAB9-7B76-E98B-4FDAE23EC6E0}"/>
              </a:ext>
            </a:extLst>
          </p:cNvPr>
          <p:cNvSpPr/>
          <p:nvPr/>
        </p:nvSpPr>
        <p:spPr>
          <a:xfrm>
            <a:off x="8141076" y="559735"/>
            <a:ext cx="3234841" cy="609600"/>
          </a:xfrm>
          <a:prstGeom prst="wedgeEllipseCallout">
            <a:avLst>
              <a:gd name="adj1" fmla="val -34574"/>
              <a:gd name="adj2" fmla="val 110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life example: </a:t>
            </a:r>
          </a:p>
          <a:p>
            <a:pPr algn="ctr"/>
            <a:r>
              <a:rPr lang="en-US" dirty="0"/>
              <a:t>Airline check-in</a:t>
            </a:r>
          </a:p>
        </p:txBody>
      </p:sp>
    </p:spTree>
    <p:extLst>
      <p:ext uri="{BB962C8B-B14F-4D97-AF65-F5344CB8AC3E}">
        <p14:creationId xmlns:p14="http://schemas.microsoft.com/office/powerpoint/2010/main" val="35083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90" y="1409359"/>
            <a:ext cx="5155396" cy="2513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Round Robin (RR) scheduling:</a:t>
            </a:r>
          </a:p>
          <a:p>
            <a:pPr marL="461963" indent="-223838"/>
            <a:r>
              <a:rPr lang="en-US" altLang="en-US" sz="3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arriving traffic classified, queued by class</a:t>
            </a:r>
          </a:p>
          <a:p>
            <a:pPr marL="804863" lvl="1" indent="-223838"/>
            <a:r>
              <a:rPr lang="en-US" altLang="en-US" sz="28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any header fields can be used for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policies: round robin</a:t>
            </a:r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8A8ADF-5F32-994F-BC3B-330DE15D2284}"/>
              </a:ext>
            </a:extLst>
          </p:cNvPr>
          <p:cNvCxnSpPr/>
          <p:nvPr/>
        </p:nvCxnSpPr>
        <p:spPr>
          <a:xfrm>
            <a:off x="10755082" y="4071258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25">
            <a:extLst>
              <a:ext uri="{FF2B5EF4-FFF2-40B4-BE49-F238E27FC236}">
                <a16:creationId xmlns:a16="http://schemas.microsoft.com/office/drawing/2014/main" id="{5E20D4A5-ECB9-AC43-B9A4-23F1ACC6B544}"/>
              </a:ext>
            </a:extLst>
          </p:cNvPr>
          <p:cNvGrpSpPr>
            <a:grpSpLocks/>
          </p:cNvGrpSpPr>
          <p:nvPr/>
        </p:nvGrpSpPr>
        <p:grpSpPr bwMode="auto">
          <a:xfrm>
            <a:off x="7990116" y="2719344"/>
            <a:ext cx="1274199" cy="760001"/>
            <a:chOff x="1670312" y="2562997"/>
            <a:chExt cx="940317" cy="565219"/>
          </a:xfrm>
        </p:grpSpPr>
        <p:grpSp>
          <p:nvGrpSpPr>
            <p:cNvPr id="142" name="Group 28">
              <a:extLst>
                <a:ext uri="{FF2B5EF4-FFF2-40B4-BE49-F238E27FC236}">
                  <a16:creationId xmlns:a16="http://schemas.microsoft.com/office/drawing/2014/main" id="{0D74CDDD-C99A-B947-9EFD-CBD75E4B4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44" name="Rectangle 30">
                <a:extLst>
                  <a:ext uri="{FF2B5EF4-FFF2-40B4-BE49-F238E27FC236}">
                    <a16:creationId xmlns:a16="http://schemas.microsoft.com/office/drawing/2014/main" id="{5BA4441C-4DBA-5C43-9B95-11C0A5BE5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45" name="Straight Connector 31">
                <a:extLst>
                  <a:ext uri="{FF2B5EF4-FFF2-40B4-BE49-F238E27FC236}">
                    <a16:creationId xmlns:a16="http://schemas.microsoft.com/office/drawing/2014/main" id="{770065E7-2AFF-9749-B481-CA28AC0942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32">
                <a:extLst>
                  <a:ext uri="{FF2B5EF4-FFF2-40B4-BE49-F238E27FC236}">
                    <a16:creationId xmlns:a16="http://schemas.microsoft.com/office/drawing/2014/main" id="{539B04A0-6232-674F-9C18-A238D11AEB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33">
                <a:extLst>
                  <a:ext uri="{FF2B5EF4-FFF2-40B4-BE49-F238E27FC236}">
                    <a16:creationId xmlns:a16="http://schemas.microsoft.com/office/drawing/2014/main" id="{5A314D63-4A94-934B-B80A-574E64C1FC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34">
                <a:extLst>
                  <a:ext uri="{FF2B5EF4-FFF2-40B4-BE49-F238E27FC236}">
                    <a16:creationId xmlns:a16="http://schemas.microsoft.com/office/drawing/2014/main" id="{BA121D63-FFE6-C04E-AA14-2DF4C20BE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35">
                <a:extLst>
                  <a:ext uri="{FF2B5EF4-FFF2-40B4-BE49-F238E27FC236}">
                    <a16:creationId xmlns:a16="http://schemas.microsoft.com/office/drawing/2014/main" id="{EE858001-04E3-1143-818E-C81A03EFA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Connector 36">
                <a:extLst>
                  <a:ext uri="{FF2B5EF4-FFF2-40B4-BE49-F238E27FC236}">
                    <a16:creationId xmlns:a16="http://schemas.microsoft.com/office/drawing/2014/main" id="{CBF470F2-7828-8D49-A5E2-E9BDE68C61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Straight Connector 37">
                <a:extLst>
                  <a:ext uri="{FF2B5EF4-FFF2-40B4-BE49-F238E27FC236}">
                    <a16:creationId xmlns:a16="http://schemas.microsoft.com/office/drawing/2014/main" id="{E97A75DC-F010-2C45-B01F-70860A3F93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D724ED3A-7ACB-D44D-A470-0A8862BA1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52560"/>
            </a:xfrm>
            <a:prstGeom prst="rect">
              <a:avLst/>
            </a:prstGeom>
            <a:solidFill>
              <a:srgbClr val="FF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25">
            <a:extLst>
              <a:ext uri="{FF2B5EF4-FFF2-40B4-BE49-F238E27FC236}">
                <a16:creationId xmlns:a16="http://schemas.microsoft.com/office/drawing/2014/main" id="{78CE8917-94A5-5F43-9B45-4CF75FDA73E0}"/>
              </a:ext>
            </a:extLst>
          </p:cNvPr>
          <p:cNvGrpSpPr>
            <a:grpSpLocks/>
          </p:cNvGrpSpPr>
          <p:nvPr/>
        </p:nvGrpSpPr>
        <p:grpSpPr bwMode="auto">
          <a:xfrm>
            <a:off x="8007879" y="3655287"/>
            <a:ext cx="1292387" cy="763274"/>
            <a:chOff x="1670312" y="2562997"/>
            <a:chExt cx="940318" cy="56521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0D8E17B-A552-3844-9E03-2A679FC53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35063A-E9F2-BC4C-A8E9-717E50FE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C02D04A-A9F5-2845-A7BE-433428BCC5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5BE41CA-E190-B348-8E48-9BC46D3CC8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5D1529E-4924-C248-881D-B6922DDFDE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1735752-9D7F-6347-A614-D2BFA81094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68C59A4-7FD1-F149-8C50-5744DF74BB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8AFAF38-FB42-C546-9A05-3826F34FCB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31962054-FB67-854A-BED8-E660D3B280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7ACE1BC-0185-2240-B3FE-B81E228E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418" y="2571262"/>
              <a:ext cx="375212" cy="552560"/>
            </a:xfrm>
            <a:prstGeom prst="rect">
              <a:avLst/>
            </a:prstGeom>
            <a:solidFill>
              <a:srgbClr val="00B05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1" name="Group 25">
            <a:extLst>
              <a:ext uri="{FF2B5EF4-FFF2-40B4-BE49-F238E27FC236}">
                <a16:creationId xmlns:a16="http://schemas.microsoft.com/office/drawing/2014/main" id="{BA9911C7-BCF3-0441-8F93-9AAE670E0B0D}"/>
              </a:ext>
            </a:extLst>
          </p:cNvPr>
          <p:cNvGrpSpPr>
            <a:grpSpLocks/>
          </p:cNvGrpSpPr>
          <p:nvPr/>
        </p:nvGrpSpPr>
        <p:grpSpPr bwMode="auto">
          <a:xfrm>
            <a:off x="8004017" y="4563481"/>
            <a:ext cx="1292385" cy="721744"/>
            <a:chOff x="1670312" y="2562997"/>
            <a:chExt cx="940317" cy="56521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FE00C82-D11B-C34C-BFC4-81E9F9A08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305CD10-A67D-8049-A130-7D6431365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D9A96F1-A0D6-6E45-A572-3878A16D9D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1F40E93-7522-5B49-9537-22A358F1F3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C3669C8-8DC6-1144-A3B6-94CC50CAC7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38A7AFE-85D5-6843-A4D2-59A62B4BF6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532C686-FF5E-204A-B3B1-08302EDF90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6C3091D-F490-CF4A-8604-13C657DC18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8A89B68-81DA-E544-8470-F55B36DAB5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D236F41-84E2-4F41-887A-68DC8EDF6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937" y="2571262"/>
              <a:ext cx="478692" cy="552560"/>
            </a:xfrm>
            <a:prstGeom prst="rect">
              <a:avLst/>
            </a:prstGeom>
            <a:solidFill>
              <a:srgbClr val="3333CC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6" name="Triangle 85">
            <a:extLst>
              <a:ext uri="{FF2B5EF4-FFF2-40B4-BE49-F238E27FC236}">
                <a16:creationId xmlns:a16="http://schemas.microsoft.com/office/drawing/2014/main" id="{4E037740-5ED0-EC4A-8F76-0BD68A8C710B}"/>
              </a:ext>
            </a:extLst>
          </p:cNvPr>
          <p:cNvSpPr/>
          <p:nvPr/>
        </p:nvSpPr>
        <p:spPr>
          <a:xfrm rot="5400000">
            <a:off x="6881445" y="3717354"/>
            <a:ext cx="811706" cy="66540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27883BF-A6F9-DE47-88A6-F0CE4216E83C}"/>
              </a:ext>
            </a:extLst>
          </p:cNvPr>
          <p:cNvGrpSpPr/>
          <p:nvPr/>
        </p:nvGrpSpPr>
        <p:grpSpPr>
          <a:xfrm>
            <a:off x="6303665" y="3871966"/>
            <a:ext cx="567187" cy="339970"/>
            <a:chOff x="9460523" y="6049108"/>
            <a:chExt cx="567187" cy="339970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F5C5A68-B743-7147-8BCF-20B7D5DC9051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449C0F1E-ECD0-B049-A9B5-7870538D7F31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EBB538C-0DDB-B645-86CF-67A9457818FF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1D419CE-A5C0-0A4F-85AC-1DB03EB7F28B}"/>
              </a:ext>
            </a:extLst>
          </p:cNvPr>
          <p:cNvGrpSpPr/>
          <p:nvPr/>
        </p:nvGrpSpPr>
        <p:grpSpPr>
          <a:xfrm>
            <a:off x="11245773" y="3893738"/>
            <a:ext cx="567187" cy="339970"/>
            <a:chOff x="9460523" y="6049108"/>
            <a:chExt cx="567187" cy="339970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DBF63E4-8431-0445-B7A7-EE6FEAE19E8F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FBBA29F-E9D0-F84F-9C86-CDCFBB2CDE86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6EAB9FF-EEC9-3A43-9BE7-A4DD14A960C4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68140F4-AC30-184C-8CF8-A2D77B410547}"/>
              </a:ext>
            </a:extLst>
          </p:cNvPr>
          <p:cNvSpPr txBox="1"/>
          <p:nvPr/>
        </p:nvSpPr>
        <p:spPr>
          <a:xfrm>
            <a:off x="6576771" y="4550229"/>
            <a:ext cx="9906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arrivals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6F99A07-C727-1644-8341-3B3CB4A1A604}"/>
              </a:ext>
            </a:extLst>
          </p:cNvPr>
          <p:cNvSpPr txBox="1"/>
          <p:nvPr/>
        </p:nvSpPr>
        <p:spPr>
          <a:xfrm>
            <a:off x="10609189" y="4515922"/>
            <a:ext cx="133222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EE5CF80-BE3B-024F-A459-6681CD2BCC15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7619999" y="3067495"/>
            <a:ext cx="682573" cy="982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4F47B22-C2C5-2543-A814-67700D8EB0B0}"/>
              </a:ext>
            </a:extLst>
          </p:cNvPr>
          <p:cNvCxnSpPr>
            <a:cxnSpLocks/>
          </p:cNvCxnSpPr>
          <p:nvPr/>
        </p:nvCxnSpPr>
        <p:spPr>
          <a:xfrm>
            <a:off x="7635460" y="4051945"/>
            <a:ext cx="69657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E90B05F-D57F-984A-AAA3-8BB0F57C2104}"/>
              </a:ext>
            </a:extLst>
          </p:cNvPr>
          <p:cNvCxnSpPr>
            <a:cxnSpLocks/>
            <a:stCxn id="86" idx="0"/>
          </p:cNvCxnSpPr>
          <p:nvPr/>
        </p:nvCxnSpPr>
        <p:spPr>
          <a:xfrm>
            <a:off x="7619999" y="4050055"/>
            <a:ext cx="682055" cy="871416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46D3EED-0FBB-8746-A909-7EFE21516D4A}"/>
              </a:ext>
            </a:extLst>
          </p:cNvPr>
          <p:cNvCxnSpPr>
            <a:stCxn id="144" idx="3"/>
            <a:endCxn id="110" idx="2"/>
          </p:cNvCxnSpPr>
          <p:nvPr/>
        </p:nvCxnSpPr>
        <p:spPr>
          <a:xfrm>
            <a:off x="9250091" y="3097958"/>
            <a:ext cx="664252" cy="94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F9A9FD-F1D6-674E-B6FE-3E4351E164C0}"/>
              </a:ext>
            </a:extLst>
          </p:cNvPr>
          <p:cNvCxnSpPr>
            <a:cxnSpLocks/>
            <a:stCxn id="124" idx="3"/>
            <a:endCxn id="110" idx="2"/>
          </p:cNvCxnSpPr>
          <p:nvPr/>
        </p:nvCxnSpPr>
        <p:spPr>
          <a:xfrm flipV="1">
            <a:off x="9281976" y="4040658"/>
            <a:ext cx="632367" cy="882379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DB4CD1-2488-9641-991D-3E40210AD457}"/>
              </a:ext>
            </a:extLst>
          </p:cNvPr>
          <p:cNvCxnSpPr>
            <a:cxnSpLocks/>
            <a:stCxn id="133" idx="3"/>
            <a:endCxn id="110" idx="2"/>
          </p:cNvCxnSpPr>
          <p:nvPr/>
        </p:nvCxnSpPr>
        <p:spPr>
          <a:xfrm>
            <a:off x="9300262" y="4039538"/>
            <a:ext cx="614081" cy="1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9DA51A-4D35-0947-828C-22218BCFD148}"/>
              </a:ext>
            </a:extLst>
          </p:cNvPr>
          <p:cNvGrpSpPr/>
          <p:nvPr/>
        </p:nvGrpSpPr>
        <p:grpSpPr>
          <a:xfrm>
            <a:off x="9914343" y="3604072"/>
            <a:ext cx="877582" cy="1252645"/>
            <a:chOff x="9827263" y="3125100"/>
            <a:chExt cx="877582" cy="1252645"/>
          </a:xfrm>
        </p:grpSpPr>
        <p:sp>
          <p:nvSpPr>
            <p:cNvPr id="110" name="Oval 27">
              <a:extLst>
                <a:ext uri="{FF2B5EF4-FFF2-40B4-BE49-F238E27FC236}">
                  <a16:creationId xmlns:a16="http://schemas.microsoft.com/office/drawing/2014/main" id="{56D3FB05-A8AB-6A43-87B6-A0761296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263" y="3125100"/>
              <a:ext cx="877582" cy="87317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AED34C3-2F6F-6D45-BF7B-1AEEA59367BF}"/>
                </a:ext>
              </a:extLst>
            </p:cNvPr>
            <p:cNvSpPr txBox="1"/>
            <p:nvPr/>
          </p:nvSpPr>
          <p:spPr>
            <a:xfrm>
              <a:off x="9952468" y="4033035"/>
              <a:ext cx="554960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065EADC-1407-C54D-91C4-CE8B573FBBFC}"/>
                </a:ext>
              </a:extLst>
            </p:cNvPr>
            <p:cNvSpPr txBox="1"/>
            <p:nvPr/>
          </p:nvSpPr>
          <p:spPr>
            <a:xfrm>
              <a:off x="10086588" y="3391108"/>
              <a:ext cx="351378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FD50F4AD-EA29-4F4D-9ADD-A68E02324387}"/>
              </a:ext>
            </a:extLst>
          </p:cNvPr>
          <p:cNvSpPr/>
          <p:nvPr/>
        </p:nvSpPr>
        <p:spPr>
          <a:xfrm>
            <a:off x="9470570" y="2939143"/>
            <a:ext cx="348343" cy="2177143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0B384F2-B516-C842-BE3D-56105ED3D4C1}"/>
              </a:ext>
            </a:extLst>
          </p:cNvPr>
          <p:cNvSpPr/>
          <p:nvPr/>
        </p:nvSpPr>
        <p:spPr>
          <a:xfrm>
            <a:off x="9716218" y="3095651"/>
            <a:ext cx="195532" cy="58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A7A9D50-41BA-6A42-A6F6-8D80451A919B}"/>
              </a:ext>
            </a:extLst>
          </p:cNvPr>
          <p:cNvCxnSpPr/>
          <p:nvPr/>
        </p:nvCxnSpPr>
        <p:spPr>
          <a:xfrm flipV="1">
            <a:off x="9812751" y="3556958"/>
            <a:ext cx="0" cy="261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ontent Placeholder 1">
            <a:extLst>
              <a:ext uri="{FF2B5EF4-FFF2-40B4-BE49-F238E27FC236}">
                <a16:creationId xmlns:a16="http://schemas.microsoft.com/office/drawing/2014/main" id="{B3D9C97E-1CC4-BD42-93BB-5F54015681B1}"/>
              </a:ext>
            </a:extLst>
          </p:cNvPr>
          <p:cNvSpPr txBox="1">
            <a:spLocks/>
          </p:cNvSpPr>
          <p:nvPr/>
        </p:nvSpPr>
        <p:spPr>
          <a:xfrm>
            <a:off x="703011" y="3920647"/>
            <a:ext cx="5155396" cy="234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server cyclically, repeatedly  scans class queues, sending one complete packet from each class (if available) in turn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B2A9D21-891D-4E45-8834-0B60A5772340}"/>
              </a:ext>
            </a:extLst>
          </p:cNvPr>
          <p:cNvSpPr/>
          <p:nvPr/>
        </p:nvSpPr>
        <p:spPr>
          <a:xfrm>
            <a:off x="4419600" y="5203371"/>
            <a:ext cx="5203371" cy="762000"/>
          </a:xfrm>
          <a:custGeom>
            <a:avLst/>
            <a:gdLst>
              <a:gd name="connsiteX0" fmla="*/ 0 w 5203371"/>
              <a:gd name="connsiteY0" fmla="*/ 762000 h 762000"/>
              <a:gd name="connsiteX1" fmla="*/ 5203371 w 5203371"/>
              <a:gd name="connsiteY1" fmla="*/ 762000 h 762000"/>
              <a:gd name="connsiteX2" fmla="*/ 5203371 w 5203371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3371" h="762000">
                <a:moveTo>
                  <a:pt x="0" y="762000"/>
                </a:moveTo>
                <a:lnTo>
                  <a:pt x="5203371" y="762000"/>
                </a:lnTo>
                <a:lnTo>
                  <a:pt x="520337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4">
            <a:extLst>
              <a:ext uri="{FF2B5EF4-FFF2-40B4-BE49-F238E27FC236}">
                <a16:creationId xmlns:a16="http://schemas.microsoft.com/office/drawing/2014/main" id="{3B896012-2EA3-CE44-BDAC-6912B3FF6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65C3F75E-5FC1-CD49-6AA8-BBC9D5B97167}"/>
              </a:ext>
            </a:extLst>
          </p:cNvPr>
          <p:cNvSpPr/>
          <p:nvPr/>
        </p:nvSpPr>
        <p:spPr>
          <a:xfrm>
            <a:off x="8891035" y="1107106"/>
            <a:ext cx="3050378" cy="1066800"/>
          </a:xfrm>
          <a:prstGeom prst="wedgeEllipseCallout">
            <a:avLst>
              <a:gd name="adj1" fmla="val -23565"/>
              <a:gd name="adj2" fmla="val 11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Real life example:</a:t>
            </a:r>
          </a:p>
          <a:p>
            <a:r>
              <a:rPr lang="en-AU" dirty="0"/>
              <a:t>RMS, Medicare, …</a:t>
            </a:r>
          </a:p>
          <a:p>
            <a:r>
              <a:rPr lang="en-AU" dirty="0"/>
              <a:t>true round robin, or?</a:t>
            </a:r>
          </a:p>
        </p:txBody>
      </p:sp>
    </p:spTree>
    <p:extLst>
      <p:ext uri="{BB962C8B-B14F-4D97-AF65-F5344CB8AC3E}">
        <p14:creationId xmlns:p14="http://schemas.microsoft.com/office/powerpoint/2010/main" val="30235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52" grpId="0"/>
      <p:bldP spid="7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05" y="1692388"/>
            <a:ext cx="5557988" cy="11161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Weighted Fair Queuing (WFQ): </a:t>
            </a:r>
          </a:p>
          <a:p>
            <a:pPr marL="582613" indent="-284163"/>
            <a:r>
              <a:rPr lang="en-US" altLang="en-US" sz="3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Round Robin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policies: weighted fair queueing</a:t>
            </a:r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B0FE50D-8E31-1046-A976-F61876A256D1}"/>
              </a:ext>
            </a:extLst>
          </p:cNvPr>
          <p:cNvCxnSpPr/>
          <p:nvPr/>
        </p:nvCxnSpPr>
        <p:spPr>
          <a:xfrm>
            <a:off x="10755082" y="4071258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B740B6F-8E87-144C-8CB1-A0CA5C93F619}"/>
              </a:ext>
            </a:extLst>
          </p:cNvPr>
          <p:cNvGrpSpPr/>
          <p:nvPr/>
        </p:nvGrpSpPr>
        <p:grpSpPr>
          <a:xfrm>
            <a:off x="7990116" y="2719344"/>
            <a:ext cx="1310150" cy="2565881"/>
            <a:chOff x="8117411" y="2240372"/>
            <a:chExt cx="1444110" cy="2565881"/>
          </a:xfrm>
        </p:grpSpPr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C563A50E-1C6D-6C46-8EE5-AAEAA0E77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7411" y="2240372"/>
              <a:ext cx="1404483" cy="760001"/>
              <a:chOff x="1670312" y="2562997"/>
              <a:chExt cx="940317" cy="565219"/>
            </a:xfrm>
          </p:grpSpPr>
          <p:grpSp>
            <p:nvGrpSpPr>
              <p:cNvPr id="18" name="Group 28">
                <a:extLst>
                  <a:ext uri="{FF2B5EF4-FFF2-40B4-BE49-F238E27FC236}">
                    <a16:creationId xmlns:a16="http://schemas.microsoft.com/office/drawing/2014/main" id="{3EFAE9E2-03FB-A240-82CC-3EEE93BB3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20" name="Rectangle 30">
                  <a:extLst>
                    <a:ext uri="{FF2B5EF4-FFF2-40B4-BE49-F238E27FC236}">
                      <a16:creationId xmlns:a16="http://schemas.microsoft.com/office/drawing/2014/main" id="{729FDF34-CD0B-9A4B-BFAA-A9A823BC3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21" name="Straight Connector 31">
                  <a:extLst>
                    <a:ext uri="{FF2B5EF4-FFF2-40B4-BE49-F238E27FC236}">
                      <a16:creationId xmlns:a16="http://schemas.microsoft.com/office/drawing/2014/main" id="{5A69AE93-EED2-CB43-99E6-0FB1510E4F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Connector 32">
                  <a:extLst>
                    <a:ext uri="{FF2B5EF4-FFF2-40B4-BE49-F238E27FC236}">
                      <a16:creationId xmlns:a16="http://schemas.microsoft.com/office/drawing/2014/main" id="{E8F030DC-8BE9-E84E-9DA0-9A9C35E499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33">
                  <a:extLst>
                    <a:ext uri="{FF2B5EF4-FFF2-40B4-BE49-F238E27FC236}">
                      <a16:creationId xmlns:a16="http://schemas.microsoft.com/office/drawing/2014/main" id="{12488256-DFFD-964A-8401-C59AC44B0A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34">
                  <a:extLst>
                    <a:ext uri="{FF2B5EF4-FFF2-40B4-BE49-F238E27FC236}">
                      <a16:creationId xmlns:a16="http://schemas.microsoft.com/office/drawing/2014/main" id="{38FDDBA3-4933-3A49-9208-C2E75B79F16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35">
                  <a:extLst>
                    <a:ext uri="{FF2B5EF4-FFF2-40B4-BE49-F238E27FC236}">
                      <a16:creationId xmlns:a16="http://schemas.microsoft.com/office/drawing/2014/main" id="{44515A57-BAE8-DB48-8D32-C3EF03B66C6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36">
                  <a:extLst>
                    <a:ext uri="{FF2B5EF4-FFF2-40B4-BE49-F238E27FC236}">
                      <a16:creationId xmlns:a16="http://schemas.microsoft.com/office/drawing/2014/main" id="{8FFF7C21-C795-5A4D-B498-3B99B69489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Connector 37">
                  <a:extLst>
                    <a:ext uri="{FF2B5EF4-FFF2-40B4-BE49-F238E27FC236}">
                      <a16:creationId xmlns:a16="http://schemas.microsoft.com/office/drawing/2014/main" id="{E40618EE-68A5-6741-A873-86553161E15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2F0270A-1C7D-5644-9107-040300A38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862" y="2571262"/>
                <a:ext cx="693767" cy="552560"/>
              </a:xfrm>
              <a:prstGeom prst="rect">
                <a:avLst/>
              </a:prstGeom>
              <a:solidFill>
                <a:srgbClr val="FF0000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687F59CE-C2B3-4D4C-92B7-16D87AB0C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6990" y="3176315"/>
              <a:ext cx="1424531" cy="763274"/>
              <a:chOff x="1670312" y="2562997"/>
              <a:chExt cx="940318" cy="56521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511BCEB-21AB-F44E-8C3E-BB178AAD2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1316E27-4220-C147-A89C-A1EFEA4D2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007048A-C5C2-274E-8391-F5F93C794AB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14A1AAA-244F-D447-A7D6-AB788B569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BE615AD-4D3F-A243-A27D-E11BE48B3C7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65BD03D-6966-654F-AF5A-697101715C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E0B9ABB-D3D1-0F45-8C79-6A7CE1B5E88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52BA752-990C-BC42-9F0D-203C5E9B0CD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5257FC6-8323-894F-AF7A-00164E4D9C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187906-D1D6-AB40-AB7B-419CC08B4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418" y="2571262"/>
                <a:ext cx="375212" cy="552560"/>
              </a:xfrm>
              <a:prstGeom prst="rect">
                <a:avLst/>
              </a:prstGeom>
              <a:solidFill>
                <a:srgbClr val="00B050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D3CE6A82-D9F9-2147-836F-3656A5178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2733" y="4084509"/>
              <a:ext cx="1424529" cy="721744"/>
              <a:chOff x="1670312" y="2562997"/>
              <a:chExt cx="940317" cy="56521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9DDA272-8646-FB4A-8D17-F41DE9344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500ED50-8E07-EF45-95BF-8BA56D495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57746F6-EA6C-F440-A50F-B4FA59791B8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25B8365-E03D-CD48-B2E5-6A42B5C2787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CFFCF3E-1E82-3F4F-A167-B4CE60A1DA5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DF697C1-95A7-1A4B-A07B-D14518C0D99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2CA0CD3-191F-C543-AB08-EAF089AFF1E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5615FBF-D228-A641-A572-783B881303A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65B8345-81ED-1D49-AFA2-D40974F2A5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53EDA3-44F7-874C-982C-BAC289F49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1937" y="2571262"/>
                <a:ext cx="478692" cy="552560"/>
              </a:xfrm>
              <a:prstGeom prst="rect">
                <a:avLst/>
              </a:prstGeom>
              <a:solidFill>
                <a:srgbClr val="3333CC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" name="Triangle 3">
            <a:extLst>
              <a:ext uri="{FF2B5EF4-FFF2-40B4-BE49-F238E27FC236}">
                <a16:creationId xmlns:a16="http://schemas.microsoft.com/office/drawing/2014/main" id="{D2F64F54-E98D-564A-B7B6-7537CEECBAD3}"/>
              </a:ext>
            </a:extLst>
          </p:cNvPr>
          <p:cNvSpPr/>
          <p:nvPr/>
        </p:nvSpPr>
        <p:spPr>
          <a:xfrm rot="5400000">
            <a:off x="6881445" y="3717354"/>
            <a:ext cx="811706" cy="66540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2EF94C-9371-CF40-A3C6-1DC150AB047C}"/>
              </a:ext>
            </a:extLst>
          </p:cNvPr>
          <p:cNvGrpSpPr/>
          <p:nvPr/>
        </p:nvGrpSpPr>
        <p:grpSpPr>
          <a:xfrm>
            <a:off x="6303665" y="3871966"/>
            <a:ext cx="567187" cy="339970"/>
            <a:chOff x="9460523" y="6049108"/>
            <a:chExt cx="567187" cy="33997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378A68C-054A-004B-A791-4FA6E7C68048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E384534-464D-4048-8464-55A4CE80FC99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3E453DA-B44B-0847-A077-A34D3F9DB27B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E17F66-33B0-DE42-8C16-28DA20F17C00}"/>
              </a:ext>
            </a:extLst>
          </p:cNvPr>
          <p:cNvGrpSpPr/>
          <p:nvPr/>
        </p:nvGrpSpPr>
        <p:grpSpPr>
          <a:xfrm>
            <a:off x="11245773" y="3893738"/>
            <a:ext cx="567187" cy="339970"/>
            <a:chOff x="9460523" y="6049108"/>
            <a:chExt cx="567187" cy="33997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334A6EB-2600-A040-860C-4B77BD4BE60F}"/>
                </a:ext>
              </a:extLst>
            </p:cNvPr>
            <p:cNvCxnSpPr/>
            <p:nvPr/>
          </p:nvCxnSpPr>
          <p:spPr>
            <a:xfrm>
              <a:off x="9460523" y="6049108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739B72-8B57-6443-B4A3-11719E38E71F}"/>
                </a:ext>
              </a:extLst>
            </p:cNvPr>
            <p:cNvCxnSpPr/>
            <p:nvPr/>
          </p:nvCxnSpPr>
          <p:spPr>
            <a:xfrm>
              <a:off x="9461050" y="6219093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1CFDC38-10D3-794A-B193-C78C35E3275E}"/>
                </a:ext>
              </a:extLst>
            </p:cNvPr>
            <p:cNvCxnSpPr/>
            <p:nvPr/>
          </p:nvCxnSpPr>
          <p:spPr>
            <a:xfrm>
              <a:off x="9465002" y="6389078"/>
              <a:ext cx="562708" cy="0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3CD1C2A-29E9-8C4A-96B1-43C6E287CB52}"/>
              </a:ext>
            </a:extLst>
          </p:cNvPr>
          <p:cNvSpPr txBox="1"/>
          <p:nvPr/>
        </p:nvSpPr>
        <p:spPr>
          <a:xfrm>
            <a:off x="6576771" y="4550229"/>
            <a:ext cx="9906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arrivals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3C39C7-20E4-6545-A964-9F1AAEB54307}"/>
              </a:ext>
            </a:extLst>
          </p:cNvPr>
          <p:cNvSpPr txBox="1"/>
          <p:nvPr/>
        </p:nvSpPr>
        <p:spPr>
          <a:xfrm>
            <a:off x="10609189" y="4515922"/>
            <a:ext cx="133222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9E5456-380E-B44E-8FAB-E07E351298C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619999" y="3067495"/>
            <a:ext cx="682573" cy="982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D62B4B7-D6F0-C44D-9E4B-DFC7B1CB233F}"/>
              </a:ext>
            </a:extLst>
          </p:cNvPr>
          <p:cNvCxnSpPr>
            <a:cxnSpLocks/>
          </p:cNvCxnSpPr>
          <p:nvPr/>
        </p:nvCxnSpPr>
        <p:spPr>
          <a:xfrm>
            <a:off x="7635460" y="4051945"/>
            <a:ext cx="69657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3F8B11-C46E-3445-9877-0041CA598D30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7619999" y="4050055"/>
            <a:ext cx="682055" cy="871416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65C47E3-EB80-954D-93A7-7C5F2522DEA3}"/>
              </a:ext>
            </a:extLst>
          </p:cNvPr>
          <p:cNvCxnSpPr>
            <a:stCxn id="20" idx="3"/>
            <a:endCxn id="9" idx="2"/>
          </p:cNvCxnSpPr>
          <p:nvPr/>
        </p:nvCxnSpPr>
        <p:spPr>
          <a:xfrm>
            <a:off x="9250091" y="3097958"/>
            <a:ext cx="664252" cy="94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789404-4743-3B47-8578-2600B3870B31}"/>
              </a:ext>
            </a:extLst>
          </p:cNvPr>
          <p:cNvCxnSpPr>
            <a:cxnSpLocks/>
            <a:stCxn id="42" idx="3"/>
            <a:endCxn id="9" idx="2"/>
          </p:cNvCxnSpPr>
          <p:nvPr/>
        </p:nvCxnSpPr>
        <p:spPr>
          <a:xfrm flipV="1">
            <a:off x="9281976" y="4040658"/>
            <a:ext cx="632367" cy="882379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6B0C30-BA4F-FC4B-A868-1FDA0C5704B8}"/>
              </a:ext>
            </a:extLst>
          </p:cNvPr>
          <p:cNvCxnSpPr>
            <a:cxnSpLocks/>
            <a:stCxn id="30" idx="3"/>
            <a:endCxn id="9" idx="2"/>
          </p:cNvCxnSpPr>
          <p:nvPr/>
        </p:nvCxnSpPr>
        <p:spPr>
          <a:xfrm>
            <a:off x="9300262" y="4039538"/>
            <a:ext cx="614081" cy="1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E711DAE-9BF3-F64E-BD2A-3B802A190313}"/>
              </a:ext>
            </a:extLst>
          </p:cNvPr>
          <p:cNvGrpSpPr/>
          <p:nvPr/>
        </p:nvGrpSpPr>
        <p:grpSpPr>
          <a:xfrm>
            <a:off x="9914343" y="3604072"/>
            <a:ext cx="877582" cy="1252645"/>
            <a:chOff x="9827263" y="3125100"/>
            <a:chExt cx="877582" cy="1252645"/>
          </a:xfrm>
        </p:grpSpPr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12FCD05E-75CC-E84C-8E19-60F0F56A5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263" y="3125100"/>
              <a:ext cx="877582" cy="87317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D6BC2C-F25A-5742-A26B-1B91EC2CF44E}"/>
                </a:ext>
              </a:extLst>
            </p:cNvPr>
            <p:cNvSpPr txBox="1"/>
            <p:nvPr/>
          </p:nvSpPr>
          <p:spPr>
            <a:xfrm>
              <a:off x="9952468" y="4033035"/>
              <a:ext cx="554960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6E26C25-36F0-9444-8196-216C440D56AB}"/>
                </a:ext>
              </a:extLst>
            </p:cNvPr>
            <p:cNvSpPr txBox="1"/>
            <p:nvPr/>
          </p:nvSpPr>
          <p:spPr>
            <a:xfrm>
              <a:off x="10086588" y="3391108"/>
              <a:ext cx="351378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6F4270-DB9C-694E-B407-3ED6A0A44949}"/>
              </a:ext>
            </a:extLst>
          </p:cNvPr>
          <p:cNvGrpSpPr/>
          <p:nvPr/>
        </p:nvGrpSpPr>
        <p:grpSpPr>
          <a:xfrm>
            <a:off x="8807568" y="2894368"/>
            <a:ext cx="1104182" cy="2221918"/>
            <a:chOff x="8807568" y="2894368"/>
            <a:chExt cx="1104182" cy="222191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450FA9F-A33F-1746-A4CB-9F4A2A6807F2}"/>
                </a:ext>
              </a:extLst>
            </p:cNvPr>
            <p:cNvGrpSpPr/>
            <p:nvPr/>
          </p:nvGrpSpPr>
          <p:grpSpPr>
            <a:xfrm>
              <a:off x="9470570" y="2939143"/>
              <a:ext cx="441180" cy="2177143"/>
              <a:chOff x="9470570" y="2939143"/>
              <a:chExt cx="441180" cy="217714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CD5B581-94AD-D44C-81AA-F1008E3D0722}"/>
                  </a:ext>
                </a:extLst>
              </p:cNvPr>
              <p:cNvSpPr/>
              <p:nvPr/>
            </p:nvSpPr>
            <p:spPr>
              <a:xfrm>
                <a:off x="9470570" y="2939143"/>
                <a:ext cx="348343" cy="2177143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5454531-DC51-F34D-9961-98B389CAFDF8}"/>
                  </a:ext>
                </a:extLst>
              </p:cNvPr>
              <p:cNvSpPr/>
              <p:nvPr/>
            </p:nvSpPr>
            <p:spPr>
              <a:xfrm>
                <a:off x="9716218" y="3095651"/>
                <a:ext cx="195532" cy="58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F9EBDD29-0A51-C946-829A-2EAF8CB429B6}"/>
                  </a:ext>
                </a:extLst>
              </p:cNvPr>
              <p:cNvCxnSpPr/>
              <p:nvPr/>
            </p:nvCxnSpPr>
            <p:spPr>
              <a:xfrm flipV="1">
                <a:off x="9808687" y="3573214"/>
                <a:ext cx="0" cy="26125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55C01D4-3E5F-234C-88C0-37B3216150B8}"/>
                </a:ext>
              </a:extLst>
            </p:cNvPr>
            <p:cNvGrpSpPr/>
            <p:nvPr/>
          </p:nvGrpSpPr>
          <p:grpSpPr>
            <a:xfrm>
              <a:off x="8807568" y="2894368"/>
              <a:ext cx="457076" cy="2191108"/>
              <a:chOff x="8807568" y="2894368"/>
              <a:chExt cx="457076" cy="2191108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48D66A5-F8A6-9445-8C81-EBA47B28FB27}"/>
                  </a:ext>
                </a:extLst>
              </p:cNvPr>
              <p:cNvGrpSpPr/>
              <p:nvPr/>
            </p:nvGrpSpPr>
            <p:grpSpPr>
              <a:xfrm>
                <a:off x="8807568" y="2894368"/>
                <a:ext cx="428322" cy="385312"/>
                <a:chOff x="10311441" y="2346385"/>
                <a:chExt cx="428322" cy="385312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97E65F5A-40B7-5944-9F81-860A11DB6E03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EE5CC73-7238-FC43-9639-9D66DFA0D9A1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04C74BF-DFA9-F148-80FF-420AF6DA34DC}"/>
                  </a:ext>
                </a:extLst>
              </p:cNvPr>
              <p:cNvGrpSpPr/>
              <p:nvPr/>
            </p:nvGrpSpPr>
            <p:grpSpPr>
              <a:xfrm>
                <a:off x="8827696" y="3823145"/>
                <a:ext cx="428322" cy="385312"/>
                <a:chOff x="10311441" y="2346385"/>
                <a:chExt cx="428322" cy="385312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8705F1B-C8D3-7D45-A303-F165B62DB89A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C5374B7-33B0-A048-98AF-C86CA0F5F068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5EEF966-14C8-9A40-8EAF-9563A841C6FE}"/>
                  </a:ext>
                </a:extLst>
              </p:cNvPr>
              <p:cNvGrpSpPr/>
              <p:nvPr/>
            </p:nvGrpSpPr>
            <p:grpSpPr>
              <a:xfrm>
                <a:off x="8836322" y="4700164"/>
                <a:ext cx="428322" cy="385312"/>
                <a:chOff x="10311441" y="2346385"/>
                <a:chExt cx="428322" cy="385312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F695079-CDFE-A84B-BA1A-3C7925027733}"/>
                    </a:ext>
                  </a:extLst>
                </p:cNvPr>
                <p:cNvSpPr/>
                <p:nvPr/>
              </p:nvSpPr>
              <p:spPr>
                <a:xfrm>
                  <a:off x="10349891" y="2392393"/>
                  <a:ext cx="329610" cy="3393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F5602FC-DFAF-C840-963B-59C9854603DF}"/>
                    </a:ext>
                  </a:extLst>
                </p:cNvPr>
                <p:cNvSpPr txBox="1"/>
                <p:nvPr/>
              </p:nvSpPr>
              <p:spPr>
                <a:xfrm>
                  <a:off x="10311441" y="2346385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</a:t>
                  </a:r>
                  <a:r>
                    <a: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C95B65A-59D7-7343-B738-24AF20F53109}"/>
              </a:ext>
            </a:extLst>
          </p:cNvPr>
          <p:cNvGrpSpPr/>
          <p:nvPr/>
        </p:nvGrpSpPr>
        <p:grpSpPr>
          <a:xfrm>
            <a:off x="2830287" y="4027715"/>
            <a:ext cx="853119" cy="1129061"/>
            <a:chOff x="6422573" y="5573486"/>
            <a:chExt cx="853119" cy="112906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3BBE42-4507-D249-BEAC-A304C25545D5}"/>
                </a:ext>
              </a:extLst>
            </p:cNvPr>
            <p:cNvSpPr txBox="1"/>
            <p:nvPr/>
          </p:nvSpPr>
          <p:spPr>
            <a:xfrm>
              <a:off x="6531429" y="5573486"/>
              <a:ext cx="5405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w</a:t>
              </a:r>
              <a:r>
                <a:rPr kumimoji="0" lang="en-US" altLang="en-US" sz="3200" b="0" i="1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i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D22DEFF-5F27-0B42-9940-421941395069}"/>
                </a:ext>
              </a:extLst>
            </p:cNvPr>
            <p:cNvSpPr txBox="1"/>
            <p:nvPr/>
          </p:nvSpPr>
          <p:spPr>
            <a:xfrm>
              <a:off x="6422573" y="6117772"/>
              <a:ext cx="853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S</a:t>
              </a:r>
              <a:r>
                <a:rPr kumimoji="0" lang="en-US" altLang="en-US" sz="2400" b="0" i="1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j</a:t>
              </a:r>
              <a:r>
                <a:rPr kumimoji="0" lang="en-US" altLang="en-US" sz="3200" b="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w</a:t>
              </a:r>
              <a:r>
                <a:rPr kumimoji="0" lang="en-US" altLang="en-US" sz="3200" b="0" i="1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j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B0E336A-F07A-914B-9314-422857CFD8B1}"/>
                </a:ext>
              </a:extLst>
            </p:cNvPr>
            <p:cNvCxnSpPr/>
            <p:nvPr/>
          </p:nvCxnSpPr>
          <p:spPr>
            <a:xfrm>
              <a:off x="6553200" y="6173453"/>
              <a:ext cx="478971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Content Placeholder 1">
            <a:extLst>
              <a:ext uri="{FF2B5EF4-FFF2-40B4-BE49-F238E27FC236}">
                <a16:creationId xmlns:a16="http://schemas.microsoft.com/office/drawing/2014/main" id="{6B4ED17A-B92C-3540-886C-3C8AF82A0E8B}"/>
              </a:ext>
            </a:extLst>
          </p:cNvPr>
          <p:cNvSpPr txBox="1">
            <a:spLocks/>
          </p:cNvSpPr>
          <p:nvPr/>
        </p:nvSpPr>
        <p:spPr>
          <a:xfrm>
            <a:off x="788204" y="5154045"/>
            <a:ext cx="5557988" cy="10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minimum bandwidth guarantee (per-traffic-class)</a:t>
            </a:r>
          </a:p>
        </p:txBody>
      </p:sp>
      <p:sp>
        <p:nvSpPr>
          <p:cNvPr id="111" name="Content Placeholder 1">
            <a:extLst>
              <a:ext uri="{FF2B5EF4-FFF2-40B4-BE49-F238E27FC236}">
                <a16:creationId xmlns:a16="http://schemas.microsoft.com/office/drawing/2014/main" id="{444A4D7B-9DCA-3943-91F5-F6811D0DAA99}"/>
              </a:ext>
            </a:extLst>
          </p:cNvPr>
          <p:cNvSpPr txBox="1">
            <a:spLocks/>
          </p:cNvSpPr>
          <p:nvPr/>
        </p:nvSpPr>
        <p:spPr>
          <a:xfrm>
            <a:off x="766433" y="2740308"/>
            <a:ext cx="5557988" cy="14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class, </a:t>
            </a:r>
            <a:r>
              <a:rPr kumimoji="0" lang="en-US" altLang="en-US" sz="3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has weight, </a:t>
            </a:r>
            <a:r>
              <a:rPr kumimoji="0" lang="en-US" altLang="en-US" sz="3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</a:t>
            </a:r>
            <a:r>
              <a:rPr kumimoji="0" lang="en-US" altLang="en-US" sz="3200" b="0" i="1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and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gets weighted amount of service in each cycle:</a:t>
            </a:r>
          </a:p>
        </p:txBody>
      </p:sp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F0AFE370-3F30-3F41-8D1F-CC727D14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08EC39C-1DDD-2D43-9BC4-09ACF57EE138}"/>
              </a:ext>
            </a:extLst>
          </p:cNvPr>
          <p:cNvCxnSpPr>
            <a:cxnSpLocks/>
          </p:cNvCxnSpPr>
          <p:nvPr/>
        </p:nvCxnSpPr>
        <p:spPr bwMode="auto">
          <a:xfrm>
            <a:off x="11245773" y="3727214"/>
            <a:ext cx="56270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Callout 4">
            <a:extLst>
              <a:ext uri="{FF2B5EF4-FFF2-40B4-BE49-F238E27FC236}">
                <a16:creationId xmlns:a16="http://schemas.microsoft.com/office/drawing/2014/main" id="{215B7FFD-3D03-66EE-18B8-0128C1DBA479}"/>
              </a:ext>
            </a:extLst>
          </p:cNvPr>
          <p:cNvSpPr/>
          <p:nvPr/>
        </p:nvSpPr>
        <p:spPr>
          <a:xfrm>
            <a:off x="8339432" y="1335580"/>
            <a:ext cx="3609919" cy="1066800"/>
          </a:xfrm>
          <a:prstGeom prst="wedgeEllipseCallout">
            <a:avLst>
              <a:gd name="adj1" fmla="val -15709"/>
              <a:gd name="adj2" fmla="val 91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Real life example:</a:t>
            </a:r>
          </a:p>
          <a:p>
            <a:r>
              <a:rPr lang="en-AU" dirty="0"/>
              <a:t>RMS, Medicare, …</a:t>
            </a:r>
          </a:p>
          <a:p>
            <a:r>
              <a:rPr lang="en-AU" dirty="0"/>
              <a:t>true round robin, or WFQ</a:t>
            </a:r>
          </a:p>
        </p:txBody>
      </p:sp>
    </p:spTree>
    <p:extLst>
      <p:ext uri="{BB962C8B-B14F-4D97-AF65-F5344CB8AC3E}">
        <p14:creationId xmlns:p14="http://schemas.microsoft.com/office/powerpoint/2010/main" val="32986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/>
              <a:t>Buffer Management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17C4922-A89B-2D44-942B-27D216DF220C}"/>
              </a:ext>
            </a:extLst>
          </p:cNvPr>
          <p:cNvSpPr txBox="1">
            <a:spLocks/>
          </p:cNvSpPr>
          <p:nvPr/>
        </p:nvSpPr>
        <p:spPr>
          <a:xfrm>
            <a:off x="6654018" y="1463040"/>
            <a:ext cx="4966481" cy="500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buffer management: </a:t>
            </a:r>
          </a:p>
          <a:p>
            <a:pPr marL="2952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drop: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which packet to add, drop when buffers are full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ts val="2275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tail drop: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drop arriving packet</a:t>
            </a:r>
          </a:p>
          <a:p>
            <a:pPr marL="695325" marR="0" lvl="1" indent="-231775" algn="l" defTabSz="914400" rtl="0" eaLnBrk="1" fontAlgn="auto" latinLnBrk="0" hangingPunct="1">
              <a:lnSpc>
                <a:spcPts val="2275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priority: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drop/remove on priority basis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B5E77BE-663D-0C4F-B1A0-4FE84A585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869" y="1895285"/>
            <a:ext cx="3509501" cy="1819532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BE02A94-EF22-BA42-86FA-86D884A8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74" y="2504234"/>
            <a:ext cx="974671" cy="621068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termination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2D2F95B6-E152-904F-9434-1185BAD6C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466" y="2266379"/>
            <a:ext cx="965806" cy="1100138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1C5F0AC7-43BC-C54D-9EC4-226334C84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471" y="2839629"/>
            <a:ext cx="159637" cy="1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1D5DD4EA-D05C-D747-B223-1017B318E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7933" y="2834779"/>
            <a:ext cx="159637" cy="1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B95717F2-1515-C143-9500-6A8B8FCE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403" y="2416579"/>
            <a:ext cx="884657" cy="7765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layer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protocol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(send)</a:t>
            </a: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DC955E5A-0AAE-9941-B8FE-125514F7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69" y="2208898"/>
            <a:ext cx="884658" cy="7765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43" name="Group 28">
            <a:extLst>
              <a:ext uri="{FF2B5EF4-FFF2-40B4-BE49-F238E27FC236}">
                <a16:creationId xmlns:a16="http://schemas.microsoft.com/office/drawing/2014/main" id="{A1443F96-0F63-DB42-8E29-A8625BB994E0}"/>
              </a:ext>
            </a:extLst>
          </p:cNvPr>
          <p:cNvGrpSpPr>
            <a:grpSpLocks/>
          </p:cNvGrpSpPr>
          <p:nvPr/>
        </p:nvGrpSpPr>
        <p:grpSpPr bwMode="auto">
          <a:xfrm>
            <a:off x="1431729" y="2004504"/>
            <a:ext cx="1187971" cy="1614085"/>
            <a:chOff x="3132" y="858"/>
            <a:chExt cx="893" cy="1085"/>
          </a:xfrm>
        </p:grpSpPr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2FD0FF32-9B37-DC42-BD62-F82282C00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858"/>
              <a:ext cx="786" cy="108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Text Box 14">
              <a:extLst>
                <a:ext uri="{FF2B5EF4-FFF2-40B4-BE49-F238E27FC236}">
                  <a16:creationId xmlns:a16="http://schemas.microsoft.com/office/drawing/2014/main" id="{A704393B-C1D3-CB4A-8942-0AB0E7633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" y="883"/>
              <a:ext cx="893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datagram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buffer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queueing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scheduling</a:t>
              </a:r>
            </a:p>
          </p:txBody>
        </p:sp>
        <p:grpSp>
          <p:nvGrpSpPr>
            <p:cNvPr id="48" name="Group 17">
              <a:extLst>
                <a:ext uri="{FF2B5EF4-FFF2-40B4-BE49-F238E27FC236}">
                  <a16:creationId xmlns:a16="http://schemas.microsoft.com/office/drawing/2014/main" id="{B0E03F2B-4025-F443-AE90-5D044032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49" name="Rectangle 18">
                <a:extLst>
                  <a:ext uri="{FF2B5EF4-FFF2-40B4-BE49-F238E27FC236}">
                    <a16:creationId xmlns:a16="http://schemas.microsoft.com/office/drawing/2014/main" id="{ECEBB9A5-BC44-7043-875E-41F366609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9">
                <a:extLst>
                  <a:ext uri="{FF2B5EF4-FFF2-40B4-BE49-F238E27FC236}">
                    <a16:creationId xmlns:a16="http://schemas.microsoft.com/office/drawing/2014/main" id="{0A2D0D25-7A9A-AF43-8C67-18BD8B549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20">
                <a:extLst>
                  <a:ext uri="{FF2B5EF4-FFF2-40B4-BE49-F238E27FC236}">
                    <a16:creationId xmlns:a16="http://schemas.microsoft.com/office/drawing/2014/main" id="{0A801491-494C-F54C-A6E4-4E7C15631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21">
                <a:extLst>
                  <a:ext uri="{FF2B5EF4-FFF2-40B4-BE49-F238E27FC236}">
                    <a16:creationId xmlns:a16="http://schemas.microsoft.com/office/drawing/2014/main" id="{EC499DCF-CBA3-D343-8D13-1CA6F6FC0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Line 22">
                <a:extLst>
                  <a:ext uri="{FF2B5EF4-FFF2-40B4-BE49-F238E27FC236}">
                    <a16:creationId xmlns:a16="http://schemas.microsoft.com/office/drawing/2014/main" id="{9FA94699-4903-B14C-BACD-94E12E020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Line 23">
                <a:extLst>
                  <a:ext uri="{FF2B5EF4-FFF2-40B4-BE49-F238E27FC236}">
                    <a16:creationId xmlns:a16="http://schemas.microsoft.com/office/drawing/2014/main" id="{F25A4708-C3C6-F343-8219-9A6897A31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Line 24">
                <a:extLst>
                  <a:ext uri="{FF2B5EF4-FFF2-40B4-BE49-F238E27FC236}">
                    <a16:creationId xmlns:a16="http://schemas.microsoft.com/office/drawing/2014/main" id="{5DE5701B-9777-304C-B2CF-4C1C0765E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Line 25">
                <a:extLst>
                  <a:ext uri="{FF2B5EF4-FFF2-40B4-BE49-F238E27FC236}">
                    <a16:creationId xmlns:a16="http://schemas.microsoft.com/office/drawing/2014/main" id="{1B0F3E17-7114-524E-9BCB-69561687E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Line 26">
                <a:extLst>
                  <a:ext uri="{FF2B5EF4-FFF2-40B4-BE49-F238E27FC236}">
                    <a16:creationId xmlns:a16="http://schemas.microsoft.com/office/drawing/2014/main" id="{953EF77C-6D4A-2047-A707-DF4184E00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4" name="Line 27">
            <a:extLst>
              <a:ext uri="{FF2B5EF4-FFF2-40B4-BE49-F238E27FC236}">
                <a16:creationId xmlns:a16="http://schemas.microsoft.com/office/drawing/2014/main" id="{40C964AE-48AA-2546-9EF3-698E815B6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5881" y="1811700"/>
            <a:ext cx="9312" cy="2057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93D857D3-E505-7948-820C-1A4B1683F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229" y="2826268"/>
            <a:ext cx="4152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DA7F7E-A362-2A4C-9951-2964302A9536}"/>
              </a:ext>
            </a:extLst>
          </p:cNvPr>
          <p:cNvCxnSpPr/>
          <p:nvPr/>
        </p:nvCxnSpPr>
        <p:spPr>
          <a:xfrm>
            <a:off x="4802005" y="2800351"/>
            <a:ext cx="442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F62DD4C0-CD1D-4043-9713-C43AC793D144}"/>
              </a:ext>
            </a:extLst>
          </p:cNvPr>
          <p:cNvSpPr txBox="1">
            <a:spLocks/>
          </p:cNvSpPr>
          <p:nvPr/>
        </p:nvSpPr>
        <p:spPr>
          <a:xfrm>
            <a:off x="6549241" y="4457354"/>
            <a:ext cx="4966481" cy="1213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marking: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which packets to mark to signal congestion (ECN, RED)</a:t>
            </a:r>
          </a:p>
          <a:p>
            <a:pPr marL="403225" marR="0" lvl="0" indent="-390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4CC885-8054-8F48-8989-F712B0D1A976}"/>
              </a:ext>
            </a:extLst>
          </p:cNvPr>
          <p:cNvSpPr txBox="1"/>
          <p:nvPr/>
        </p:nvSpPr>
        <p:spPr>
          <a:xfrm>
            <a:off x="4854633" y="237744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3AFBDE-85D6-DF4F-AC50-8DAEBAB4402B}"/>
              </a:ext>
            </a:extLst>
          </p:cNvPr>
          <p:cNvGrpSpPr/>
          <p:nvPr/>
        </p:nvGrpSpPr>
        <p:grpSpPr>
          <a:xfrm>
            <a:off x="913621" y="4556937"/>
            <a:ext cx="4335126" cy="1693461"/>
            <a:chOff x="614363" y="4257679"/>
            <a:chExt cx="4335126" cy="169346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CDEC7D0-D38A-B14D-BA1B-5BBB43FFCC01}"/>
                </a:ext>
              </a:extLst>
            </p:cNvPr>
            <p:cNvGrpSpPr/>
            <p:nvPr/>
          </p:nvGrpSpPr>
          <p:grpSpPr>
            <a:xfrm>
              <a:off x="614363" y="4257679"/>
              <a:ext cx="4335126" cy="1693461"/>
              <a:chOff x="614363" y="4257679"/>
              <a:chExt cx="4335126" cy="1693461"/>
            </a:xfrm>
          </p:grpSpPr>
          <p:grpSp>
            <p:nvGrpSpPr>
              <p:cNvPr id="73" name="Group 25">
                <a:extLst>
                  <a:ext uri="{FF2B5EF4-FFF2-40B4-BE49-F238E27FC236}">
                    <a16:creationId xmlns:a16="http://schemas.microsoft.com/office/drawing/2014/main" id="{FE6D6529-7A75-4F43-A99B-35E9F160B5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086" y="4855765"/>
                <a:ext cx="939800" cy="565150"/>
                <a:chOff x="1670312" y="2562997"/>
                <a:chExt cx="940317" cy="565219"/>
              </a:xfrm>
            </p:grpSpPr>
            <p:grpSp>
              <p:nvGrpSpPr>
                <p:cNvPr id="83" name="Group 28">
                  <a:extLst>
                    <a:ext uri="{FF2B5EF4-FFF2-40B4-BE49-F238E27FC236}">
                      <a16:creationId xmlns:a16="http://schemas.microsoft.com/office/drawing/2014/main" id="{02B7209E-6CC9-9C4C-89B8-A67F8E1E9F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85" name="Rectangle 30">
                    <a:extLst>
                      <a:ext uri="{FF2B5EF4-FFF2-40B4-BE49-F238E27FC236}">
                        <a16:creationId xmlns:a16="http://schemas.microsoft.com/office/drawing/2014/main" id="{102A1B2D-9D16-2543-A7D1-261D2C71A8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86" name="Straight Connector 31">
                    <a:extLst>
                      <a:ext uri="{FF2B5EF4-FFF2-40B4-BE49-F238E27FC236}">
                        <a16:creationId xmlns:a16="http://schemas.microsoft.com/office/drawing/2014/main" id="{03AD5D40-7908-4044-9CAD-591F661655C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7" name="Straight Connector 32">
                    <a:extLst>
                      <a:ext uri="{FF2B5EF4-FFF2-40B4-BE49-F238E27FC236}">
                        <a16:creationId xmlns:a16="http://schemas.microsoft.com/office/drawing/2014/main" id="{494E554E-CB70-0547-8421-0D7A028BD93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Straight Connector 33">
                    <a:extLst>
                      <a:ext uri="{FF2B5EF4-FFF2-40B4-BE49-F238E27FC236}">
                        <a16:creationId xmlns:a16="http://schemas.microsoft.com/office/drawing/2014/main" id="{85A011C5-9EB7-B54C-AD8B-3660552BBB5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Straight Connector 34">
                    <a:extLst>
                      <a:ext uri="{FF2B5EF4-FFF2-40B4-BE49-F238E27FC236}">
                        <a16:creationId xmlns:a16="http://schemas.microsoft.com/office/drawing/2014/main" id="{BE660910-036D-8449-BD07-43DD83740A9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Straight Connector 35">
                    <a:extLst>
                      <a:ext uri="{FF2B5EF4-FFF2-40B4-BE49-F238E27FC236}">
                        <a16:creationId xmlns:a16="http://schemas.microsoft.com/office/drawing/2014/main" id="{9D787DC4-0C12-1641-AF5A-00DF7041D95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Straight Connector 36">
                    <a:extLst>
                      <a:ext uri="{FF2B5EF4-FFF2-40B4-BE49-F238E27FC236}">
                        <a16:creationId xmlns:a16="http://schemas.microsoft.com/office/drawing/2014/main" id="{AA98298F-12EA-D942-AFB9-39CA8127980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Straight Connector 37">
                    <a:extLst>
                      <a:ext uri="{FF2B5EF4-FFF2-40B4-BE49-F238E27FC236}">
                        <a16:creationId xmlns:a16="http://schemas.microsoft.com/office/drawing/2014/main" id="{28C77B82-2F36-224F-BF89-5D58C0B0C51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84" name="Rectangle 29">
                  <a:extLst>
                    <a:ext uri="{FF2B5EF4-FFF2-40B4-BE49-F238E27FC236}">
                      <a16:creationId xmlns:a16="http://schemas.microsoft.com/office/drawing/2014/main" id="{54C06F40-EED0-194E-87D3-8843B65B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52560"/>
                </a:xfrm>
                <a:prstGeom prst="rect">
                  <a:avLst/>
                </a:prstGeom>
                <a:solidFill>
                  <a:srgbClr val="FF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74" name="Oval 27">
                <a:extLst>
                  <a:ext uri="{FF2B5EF4-FFF2-40B4-BE49-F238E27FC236}">
                    <a16:creationId xmlns:a16="http://schemas.microsoft.com/office/drawing/2014/main" id="{88894E86-5D38-724F-AEB2-14B330E1B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37" y="4827190"/>
                <a:ext cx="631825" cy="62865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75" name="Straight Arrow Connector 11">
                <a:extLst>
                  <a:ext uri="{FF2B5EF4-FFF2-40B4-BE49-F238E27FC236}">
                    <a16:creationId xmlns:a16="http://schemas.microsoft.com/office/drawing/2014/main" id="{7774AB2A-B674-A84B-A92A-6D330DB7E9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5813" y="5138340"/>
                <a:ext cx="628651" cy="0"/>
              </a:xfrm>
              <a:prstGeom prst="straightConnector1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TextBox 17">
                <a:extLst>
                  <a:ext uri="{FF2B5EF4-FFF2-40B4-BE49-F238E27FC236}">
                    <a16:creationId xmlns:a16="http://schemas.microsoft.com/office/drawing/2014/main" id="{383BCE6D-C3CB-9445-A36E-C64D23505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351" y="5422502"/>
                <a:ext cx="12731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queue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(waiting area)</a:t>
                </a:r>
              </a:p>
            </p:txBody>
          </p:sp>
          <p:sp>
            <p:nvSpPr>
              <p:cNvPr id="77" name="TextBox 18">
                <a:extLst>
                  <a:ext uri="{FF2B5EF4-FFF2-40B4-BE49-F238E27FC236}">
                    <a16:creationId xmlns:a16="http://schemas.microsoft.com/office/drawing/2014/main" id="{B9632A3F-08F4-F34D-9B01-65C1C39E7F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08" y="5182790"/>
                <a:ext cx="763588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arrivals</a:t>
                </a:r>
              </a:p>
            </p:txBody>
          </p:sp>
          <p:cxnSp>
            <p:nvCxnSpPr>
              <p:cNvPr id="78" name="Straight Arrow Connector 20">
                <a:extLst>
                  <a:ext uri="{FF2B5EF4-FFF2-40B4-BE49-F238E27FC236}">
                    <a16:creationId xmlns:a16="http://schemas.microsoft.com/office/drawing/2014/main" id="{A18FE320-429D-9F4A-9A73-5875C7A7E138}"/>
                  </a:ext>
                </a:extLst>
              </p:cNvPr>
              <p:cNvCxnSpPr>
                <a:cxnSpLocks noChangeShapeType="1"/>
                <a:stCxn id="74" idx="6"/>
              </p:cNvCxnSpPr>
              <p:nvPr/>
            </p:nvCxnSpPr>
            <p:spPr bwMode="auto">
              <a:xfrm>
                <a:off x="3482962" y="5141515"/>
                <a:ext cx="560401" cy="0"/>
              </a:xfrm>
              <a:prstGeom prst="straightConnector1">
                <a:avLst/>
              </a:prstGeom>
              <a:noFill/>
              <a:ln w="25400">
                <a:solidFill>
                  <a:srgbClr val="18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C1334E5E-01E5-254F-B7A3-E48EE0CFE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501" y="4931965"/>
                <a:ext cx="1042988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departures</a:t>
                </a:r>
              </a:p>
            </p:txBody>
          </p:sp>
          <p:sp>
            <p:nvSpPr>
              <p:cNvPr id="80" name="TextBox 23">
                <a:extLst>
                  <a:ext uri="{FF2B5EF4-FFF2-40B4-BE49-F238E27FC236}">
                    <a16:creationId xmlns:a16="http://schemas.microsoft.com/office/drawing/2014/main" id="{31BC3B67-5DA1-9544-B795-15A9B552C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794" y="5427265"/>
                <a:ext cx="8524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(server)</a:t>
                </a:r>
              </a:p>
            </p:txBody>
          </p:sp>
          <p:cxnSp>
            <p:nvCxnSpPr>
              <p:cNvPr id="81" name="Straight Arrow Connector 52">
                <a:extLst>
                  <a:ext uri="{FF2B5EF4-FFF2-40B4-BE49-F238E27FC236}">
                    <a16:creationId xmlns:a16="http://schemas.microsoft.com/office/drawing/2014/main" id="{8FF19B42-73E6-7849-809B-12D65C1C5785}"/>
                  </a:ext>
                </a:extLst>
              </p:cNvPr>
              <p:cNvCxnSpPr>
                <a:cxnSpLocks noChangeShapeType="1"/>
                <a:stCxn id="84" idx="3"/>
                <a:endCxn id="74" idx="2"/>
              </p:cNvCxnSpPr>
              <p:nvPr/>
            </p:nvCxnSpPr>
            <p:spPr bwMode="auto">
              <a:xfrm>
                <a:off x="2407886" y="5140276"/>
                <a:ext cx="443251" cy="12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4E60FD-B5CB-CC4D-AC70-2DCAC39480B1}"/>
                  </a:ext>
                </a:extLst>
              </p:cNvPr>
              <p:cNvSpPr txBox="1"/>
              <p:nvPr/>
            </p:nvSpPr>
            <p:spPr>
              <a:xfrm>
                <a:off x="614363" y="4257679"/>
                <a:ext cx="2803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Abstraction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queue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85E3C43-4CAD-2D4C-9E17-3A20CAFBD251}"/>
                </a:ext>
              </a:extLst>
            </p:cNvPr>
            <p:cNvSpPr txBox="1"/>
            <p:nvPr/>
          </p:nvSpPr>
          <p:spPr>
            <a:xfrm>
              <a:off x="2978728" y="490728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59" name="Slide Number Placeholder 4">
            <a:extLst>
              <a:ext uri="{FF2B5EF4-FFF2-40B4-BE49-F238E27FC236}">
                <a16:creationId xmlns:a16="http://schemas.microsoft.com/office/drawing/2014/main" id="{778C1AFB-D815-9341-BB0F-77D13777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Network-layer  services and protocols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617981" cy="528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transport segment from sending to receiving host 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encapsulates segments into datagrams, passes to link layer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receiver: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delivers segments to transport layer protocol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layer protocols in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every Internet device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hosts, routers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routers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examines header fields in all IP datagrams passing through it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moves datagrams from input ports to output ports to transfer datagrams along end-end path</a:t>
            </a:r>
          </a:p>
        </p:txBody>
      </p:sp>
      <p:sp>
        <p:nvSpPr>
          <p:cNvPr id="544" name="Slide Number Placeholder 4">
            <a:extLst>
              <a:ext uri="{FF2B5EF4-FFF2-40B4-BE49-F238E27FC236}">
                <a16:creationId xmlns:a16="http://schemas.microsoft.com/office/drawing/2014/main" id="{78A6B799-8B01-D64E-9924-2C0FA411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16" name="Freeform 1285">
            <a:extLst>
              <a:ext uri="{FF2B5EF4-FFF2-40B4-BE49-F238E27FC236}">
                <a16:creationId xmlns:a16="http://schemas.microsoft.com/office/drawing/2014/main" id="{3D073885-512D-A046-AB31-3BC31F1C0BDD}"/>
              </a:ext>
            </a:extLst>
          </p:cNvPr>
          <p:cNvSpPr>
            <a:spLocks/>
          </p:cNvSpPr>
          <p:nvPr/>
        </p:nvSpPr>
        <p:spPr bwMode="auto">
          <a:xfrm>
            <a:off x="8997772" y="3841422"/>
            <a:ext cx="1314450" cy="674687"/>
          </a:xfrm>
          <a:custGeom>
            <a:avLst/>
            <a:gdLst>
              <a:gd name="T0" fmla="*/ 2147483646 w 828"/>
              <a:gd name="T1" fmla="*/ 2147483646 h 425"/>
              <a:gd name="T2" fmla="*/ 2147483646 w 828"/>
              <a:gd name="T3" fmla="*/ 2147483646 h 425"/>
              <a:gd name="T4" fmla="*/ 2147483646 w 828"/>
              <a:gd name="T5" fmla="*/ 2147483646 h 425"/>
              <a:gd name="T6" fmla="*/ 2147483646 w 828"/>
              <a:gd name="T7" fmla="*/ 2147483646 h 425"/>
              <a:gd name="T8" fmla="*/ 2147483646 w 828"/>
              <a:gd name="T9" fmla="*/ 2147483646 h 425"/>
              <a:gd name="T10" fmla="*/ 2147483646 w 828"/>
              <a:gd name="T11" fmla="*/ 2147483646 h 425"/>
              <a:gd name="T12" fmla="*/ 2147483646 w 828"/>
              <a:gd name="T13" fmla="*/ 2147483646 h 425"/>
              <a:gd name="T14" fmla="*/ 2147483646 w 828"/>
              <a:gd name="T15" fmla="*/ 2147483646 h 425"/>
              <a:gd name="T16" fmla="*/ 2147483646 w 828"/>
              <a:gd name="T17" fmla="*/ 2147483646 h 425"/>
              <a:gd name="T18" fmla="*/ 2147483646 w 828"/>
              <a:gd name="T19" fmla="*/ 2147483646 h 425"/>
              <a:gd name="T20" fmla="*/ 2147483646 w 828"/>
              <a:gd name="T21" fmla="*/ 2147483646 h 425"/>
              <a:gd name="T22" fmla="*/ 2147483646 w 828"/>
              <a:gd name="T23" fmla="*/ 2147483646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17" name="Freeform 1286">
            <a:extLst>
              <a:ext uri="{FF2B5EF4-FFF2-40B4-BE49-F238E27FC236}">
                <a16:creationId xmlns:a16="http://schemas.microsoft.com/office/drawing/2014/main" id="{1AED796E-8A27-6D4D-9548-537AF0EA5ECD}"/>
              </a:ext>
            </a:extLst>
          </p:cNvPr>
          <p:cNvSpPr>
            <a:spLocks/>
          </p:cNvSpPr>
          <p:nvPr/>
        </p:nvSpPr>
        <p:spPr bwMode="auto">
          <a:xfrm>
            <a:off x="9016822" y="2315834"/>
            <a:ext cx="1730375" cy="1125538"/>
          </a:xfrm>
          <a:custGeom>
            <a:avLst/>
            <a:gdLst>
              <a:gd name="T0" fmla="*/ 2147483646 w 765"/>
              <a:gd name="T1" fmla="*/ 2147483646 h 459"/>
              <a:gd name="T2" fmla="*/ 2147483646 w 765"/>
              <a:gd name="T3" fmla="*/ 2147483646 h 459"/>
              <a:gd name="T4" fmla="*/ 2147483646 w 765"/>
              <a:gd name="T5" fmla="*/ 2147483646 h 459"/>
              <a:gd name="T6" fmla="*/ 2147483646 w 765"/>
              <a:gd name="T7" fmla="*/ 2147483646 h 459"/>
              <a:gd name="T8" fmla="*/ 2147483646 w 765"/>
              <a:gd name="T9" fmla="*/ 2147483646 h 459"/>
              <a:gd name="T10" fmla="*/ 2147483646 w 765"/>
              <a:gd name="T11" fmla="*/ 2147483646 h 459"/>
              <a:gd name="T12" fmla="*/ 2147483646 w 765"/>
              <a:gd name="T13" fmla="*/ 2147483646 h 459"/>
              <a:gd name="T14" fmla="*/ 2147483646 w 765"/>
              <a:gd name="T15" fmla="*/ 2147483646 h 459"/>
              <a:gd name="T16" fmla="*/ 2147483646 w 765"/>
              <a:gd name="T17" fmla="*/ 2147483646 h 459"/>
              <a:gd name="T18" fmla="*/ 2147483646 w 765"/>
              <a:gd name="T19" fmla="*/ 2147483646 h 459"/>
              <a:gd name="T20" fmla="*/ 2147483646 w 765"/>
              <a:gd name="T21" fmla="*/ 2147483646 h 459"/>
              <a:gd name="T22" fmla="*/ 2147483646 w 765"/>
              <a:gd name="T23" fmla="*/ 2147483646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18" name="Freeform 1287">
            <a:extLst>
              <a:ext uri="{FF2B5EF4-FFF2-40B4-BE49-F238E27FC236}">
                <a16:creationId xmlns:a16="http://schemas.microsoft.com/office/drawing/2014/main" id="{1917926E-F8EB-9D49-9286-C35461C31D54}"/>
              </a:ext>
            </a:extLst>
          </p:cNvPr>
          <p:cNvSpPr>
            <a:spLocks/>
          </p:cNvSpPr>
          <p:nvPr/>
        </p:nvSpPr>
        <p:spPr bwMode="auto">
          <a:xfrm>
            <a:off x="7195959" y="2023734"/>
            <a:ext cx="1736725" cy="1071563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819" name="Group 1288">
            <a:extLst>
              <a:ext uri="{FF2B5EF4-FFF2-40B4-BE49-F238E27FC236}">
                <a16:creationId xmlns:a16="http://schemas.microsoft.com/office/drawing/2014/main" id="{62B1CCB8-DAE2-0945-9A95-AF3FF0DA13A5}"/>
              </a:ext>
            </a:extLst>
          </p:cNvPr>
          <p:cNvGrpSpPr>
            <a:grpSpLocks/>
          </p:cNvGrpSpPr>
          <p:nvPr/>
        </p:nvGrpSpPr>
        <p:grpSpPr bwMode="auto">
          <a:xfrm>
            <a:off x="7272159" y="3288972"/>
            <a:ext cx="1458913" cy="933450"/>
            <a:chOff x="2889" y="1631"/>
            <a:chExt cx="980" cy="743"/>
          </a:xfrm>
        </p:grpSpPr>
        <p:sp>
          <p:nvSpPr>
            <p:cNvPr id="1820" name="Rectangle 1289">
              <a:extLst>
                <a:ext uri="{FF2B5EF4-FFF2-40B4-BE49-F238E27FC236}">
                  <a16:creationId xmlns:a16="http://schemas.microsoft.com/office/drawing/2014/main" id="{FF7000D1-5854-A341-99F1-E34F2DBB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21" name="AutoShape 1290">
              <a:extLst>
                <a:ext uri="{FF2B5EF4-FFF2-40B4-BE49-F238E27FC236}">
                  <a16:creationId xmlns:a16="http://schemas.microsoft.com/office/drawing/2014/main" id="{6AFA9B6C-FD83-4741-A65F-7D778B279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x-none" altLang="x-none" sz="2400">
                <a:solidFill>
                  <a:srgbClr val="00CCFF"/>
                </a:solidFill>
                <a:latin typeface="Arial" charset="0"/>
              </a:endParaRPr>
            </a:p>
          </p:txBody>
        </p:sp>
      </p:grpSp>
      <p:sp>
        <p:nvSpPr>
          <p:cNvPr id="1822" name="Line 1291">
            <a:extLst>
              <a:ext uri="{FF2B5EF4-FFF2-40B4-BE49-F238E27FC236}">
                <a16:creationId xmlns:a16="http://schemas.microsoft.com/office/drawing/2014/main" id="{FD1A38B2-3E8B-9543-BEEB-174D05E8F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9884" y="4127172"/>
            <a:ext cx="163513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3" name="Line 1292">
            <a:extLst>
              <a:ext uri="{FF2B5EF4-FFF2-40B4-BE49-F238E27FC236}">
                <a16:creationId xmlns:a16="http://schemas.microsoft.com/office/drawing/2014/main" id="{70E0D8B1-89B0-1B4D-8D85-D5CDFE534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6722" y="4047797"/>
            <a:ext cx="279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4" name="Line 1293">
            <a:extLst>
              <a:ext uri="{FF2B5EF4-FFF2-40B4-BE49-F238E27FC236}">
                <a16:creationId xmlns:a16="http://schemas.microsoft.com/office/drawing/2014/main" id="{214F2A7A-C418-AC41-827B-095DC88B0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23259" y="4133522"/>
            <a:ext cx="13493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5" name="Line 1294">
            <a:extLst>
              <a:ext uri="{FF2B5EF4-FFF2-40B4-BE49-F238E27FC236}">
                <a16:creationId xmlns:a16="http://schemas.microsoft.com/office/drawing/2014/main" id="{7309A3E7-29A4-0C45-812F-444DE8D98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1509" y="4054147"/>
            <a:ext cx="679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6" name="Line 1295">
            <a:extLst>
              <a:ext uri="{FF2B5EF4-FFF2-40B4-BE49-F238E27FC236}">
                <a16:creationId xmlns:a16="http://schemas.microsoft.com/office/drawing/2014/main" id="{F2B1A682-8DE3-D542-94BB-69FFFF4D7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784" y="2901622"/>
            <a:ext cx="509588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7" name="Line 1296">
            <a:extLst>
              <a:ext uri="{FF2B5EF4-FFF2-40B4-BE49-F238E27FC236}">
                <a16:creationId xmlns:a16="http://schemas.microsoft.com/office/drawing/2014/main" id="{6CFDF68B-69F6-5441-A817-44038778E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3397" y="2717472"/>
            <a:ext cx="15240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28" name="Freeform 1297">
            <a:extLst>
              <a:ext uri="{FF2B5EF4-FFF2-40B4-BE49-F238E27FC236}">
                <a16:creationId xmlns:a16="http://schemas.microsoft.com/office/drawing/2014/main" id="{A82E540E-5C4C-6C49-B69D-DD0E910D410D}"/>
              </a:ext>
            </a:extLst>
          </p:cNvPr>
          <p:cNvSpPr>
            <a:spLocks/>
          </p:cNvSpPr>
          <p:nvPr/>
        </p:nvSpPr>
        <p:spPr bwMode="auto">
          <a:xfrm>
            <a:off x="7491234" y="4692322"/>
            <a:ext cx="3079750" cy="1665287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29" name="Line 1298">
            <a:extLst>
              <a:ext uri="{FF2B5EF4-FFF2-40B4-BE49-F238E27FC236}">
                <a16:creationId xmlns:a16="http://schemas.microsoft.com/office/drawing/2014/main" id="{BA82D936-D7B7-1747-8539-42DD2278674A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790728" y="5564653"/>
            <a:ext cx="47466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0" name="Line 1299">
            <a:extLst>
              <a:ext uri="{FF2B5EF4-FFF2-40B4-BE49-F238E27FC236}">
                <a16:creationId xmlns:a16="http://schemas.microsoft.com/office/drawing/2014/main" id="{6C8BDF47-2AE4-DF4D-945C-F0EB3363C98A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9985197" y="5754359"/>
            <a:ext cx="3175" cy="857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1" name="Line 1300">
            <a:extLst>
              <a:ext uri="{FF2B5EF4-FFF2-40B4-BE49-F238E27FC236}">
                <a16:creationId xmlns:a16="http://schemas.microsoft.com/office/drawing/2014/main" id="{6A54B747-9E3C-8046-9160-6B5D83C56BB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0093146" y="5352722"/>
            <a:ext cx="193675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2" name="Line 1301">
            <a:extLst>
              <a:ext uri="{FF2B5EF4-FFF2-40B4-BE49-F238E27FC236}">
                <a16:creationId xmlns:a16="http://schemas.microsoft.com/office/drawing/2014/main" id="{0D167C3C-F6FB-7840-9F70-565D56BAC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784" y="5011409"/>
            <a:ext cx="390525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3" name="Line 1302">
            <a:extLst>
              <a:ext uri="{FF2B5EF4-FFF2-40B4-BE49-F238E27FC236}">
                <a16:creationId xmlns:a16="http://schemas.microsoft.com/office/drawing/2014/main" id="{0B0600AE-49E9-BA4F-8E59-934FE4F8DA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31072" y="4998709"/>
            <a:ext cx="322262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4" name="Line 1303">
            <a:extLst>
              <a:ext uri="{FF2B5EF4-FFF2-40B4-BE49-F238E27FC236}">
                <a16:creationId xmlns:a16="http://schemas.microsoft.com/office/drawing/2014/main" id="{E80F5F4C-6094-7740-8F90-B8A7F313C4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3934" y="5290809"/>
            <a:ext cx="971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5" name="Line 1305">
            <a:extLst>
              <a:ext uri="{FF2B5EF4-FFF2-40B4-BE49-F238E27FC236}">
                <a16:creationId xmlns:a16="http://schemas.microsoft.com/office/drawing/2014/main" id="{E2B0ED5E-EBD7-E742-A589-8BCAEF71D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4484" y="5087609"/>
            <a:ext cx="233363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6" name="Line 1306">
            <a:extLst>
              <a:ext uri="{FF2B5EF4-FFF2-40B4-BE49-F238E27FC236}">
                <a16:creationId xmlns:a16="http://schemas.microsoft.com/office/drawing/2014/main" id="{58AB7DCA-E487-A540-B151-A231A19FB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5722" y="5324147"/>
            <a:ext cx="403225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7" name="Line 1309">
            <a:extLst>
              <a:ext uri="{FF2B5EF4-FFF2-40B4-BE49-F238E27FC236}">
                <a16:creationId xmlns:a16="http://schemas.microsoft.com/office/drawing/2014/main" id="{5B88EE05-35E9-8944-8F5E-8BE459E7C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1172" y="5379709"/>
            <a:ext cx="1778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8" name="Line 1310">
            <a:extLst>
              <a:ext uri="{FF2B5EF4-FFF2-40B4-BE49-F238E27FC236}">
                <a16:creationId xmlns:a16="http://schemas.microsoft.com/office/drawing/2014/main" id="{3CEDCDB9-9979-D441-893C-917760353B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54872" y="5363834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39" name="Line 1311">
            <a:extLst>
              <a:ext uri="{FF2B5EF4-FFF2-40B4-BE49-F238E27FC236}">
                <a16:creationId xmlns:a16="http://schemas.microsoft.com/office/drawing/2014/main" id="{7D8B5437-CF2A-AC45-BF17-2056CB961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7422" y="5367009"/>
            <a:ext cx="503237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0" name="Line 1313">
            <a:extLst>
              <a:ext uri="{FF2B5EF4-FFF2-40B4-BE49-F238E27FC236}">
                <a16:creationId xmlns:a16="http://schemas.microsoft.com/office/drawing/2014/main" id="{E0270BA1-4639-CC4B-A622-FBF34E758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5459" y="3836659"/>
            <a:ext cx="0" cy="131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1" name="Line 1314">
            <a:extLst>
              <a:ext uri="{FF2B5EF4-FFF2-40B4-BE49-F238E27FC236}">
                <a16:creationId xmlns:a16="http://schemas.microsoft.com/office/drawing/2014/main" id="{FEBE02BE-5E2F-EA43-A7D3-1C85A0110B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70859" y="2806372"/>
            <a:ext cx="123825" cy="87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2" name="Line 1315">
            <a:extLst>
              <a:ext uri="{FF2B5EF4-FFF2-40B4-BE49-F238E27FC236}">
                <a16:creationId xmlns:a16="http://schemas.microsoft.com/office/drawing/2014/main" id="{CE869723-1EE6-884C-8749-38B181FA6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9409" y="2979409"/>
            <a:ext cx="0" cy="82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3" name="Line 1316">
            <a:extLst>
              <a:ext uri="{FF2B5EF4-FFF2-40B4-BE49-F238E27FC236}">
                <a16:creationId xmlns:a16="http://schemas.microsoft.com/office/drawing/2014/main" id="{0F231A72-4CE7-424F-B23F-3159FF5715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70859" y="2876222"/>
            <a:ext cx="2635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4" name="Line 1317">
            <a:extLst>
              <a:ext uri="{FF2B5EF4-FFF2-40B4-BE49-F238E27FC236}">
                <a16:creationId xmlns:a16="http://schemas.microsoft.com/office/drawing/2014/main" id="{DC08FB41-8FDF-EF4D-920D-826FB1A4C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5984" y="2874634"/>
            <a:ext cx="0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5" name="Line 1318">
            <a:extLst>
              <a:ext uri="{FF2B5EF4-FFF2-40B4-BE49-F238E27FC236}">
                <a16:creationId xmlns:a16="http://schemas.microsoft.com/office/drawing/2014/main" id="{998F2537-AABD-A94B-9018-7201540AF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9909" y="3181022"/>
            <a:ext cx="1889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6" name="Line 1319">
            <a:extLst>
              <a:ext uri="{FF2B5EF4-FFF2-40B4-BE49-F238E27FC236}">
                <a16:creationId xmlns:a16="http://schemas.microsoft.com/office/drawing/2014/main" id="{932E0A5D-63CB-3846-BDB3-2181EDC2A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4934" y="4047797"/>
            <a:ext cx="1682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7" name="Line 1320">
            <a:extLst>
              <a:ext uri="{FF2B5EF4-FFF2-40B4-BE49-F238E27FC236}">
                <a16:creationId xmlns:a16="http://schemas.microsoft.com/office/drawing/2014/main" id="{A173CF0F-30FC-DF42-8DD5-8E80BDCA9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3947" y="3171497"/>
            <a:ext cx="17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8" name="Line 1321">
            <a:extLst>
              <a:ext uri="{FF2B5EF4-FFF2-40B4-BE49-F238E27FC236}">
                <a16:creationId xmlns:a16="http://schemas.microsoft.com/office/drawing/2014/main" id="{830EED9C-A46D-A444-AFAD-AC6D0E01DC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89872" y="3247697"/>
            <a:ext cx="98425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49" name="Line 1322">
            <a:extLst>
              <a:ext uri="{FF2B5EF4-FFF2-40B4-BE49-F238E27FC236}">
                <a16:creationId xmlns:a16="http://schemas.microsoft.com/office/drawing/2014/main" id="{6F3F5EDC-9285-A341-A873-27BF4F804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2009" y="3247697"/>
            <a:ext cx="111125" cy="727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50" name="Line 1323">
            <a:extLst>
              <a:ext uri="{FF2B5EF4-FFF2-40B4-BE49-F238E27FC236}">
                <a16:creationId xmlns:a16="http://schemas.microsoft.com/office/drawing/2014/main" id="{12B39571-672F-AB43-B507-44B7BAAD7D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6059" y="4389109"/>
            <a:ext cx="227013" cy="436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1851" name="Group 1324">
            <a:extLst>
              <a:ext uri="{FF2B5EF4-FFF2-40B4-BE49-F238E27FC236}">
                <a16:creationId xmlns:a16="http://schemas.microsoft.com/office/drawing/2014/main" id="{A15899CD-A187-1B43-985B-20F67A45E2D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69047" y="4847897"/>
            <a:ext cx="414337" cy="373062"/>
            <a:chOff x="2839" y="3501"/>
            <a:chExt cx="755" cy="803"/>
          </a:xfrm>
        </p:grpSpPr>
        <p:pic>
          <p:nvPicPr>
            <p:cNvPr id="1852" name="Picture 1325" descr="desktop_computer_stylized_medium">
              <a:extLst>
                <a:ext uri="{FF2B5EF4-FFF2-40B4-BE49-F238E27FC236}">
                  <a16:creationId xmlns:a16="http://schemas.microsoft.com/office/drawing/2014/main" id="{B8166338-9BD0-2047-BC23-B5F67AEE0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" name="Freeform 1326">
              <a:extLst>
                <a:ext uri="{FF2B5EF4-FFF2-40B4-BE49-F238E27FC236}">
                  <a16:creationId xmlns:a16="http://schemas.microsoft.com/office/drawing/2014/main" id="{7B466D9E-F584-0946-99AB-335FF4E4A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854" name="Group 1327">
            <a:extLst>
              <a:ext uri="{FF2B5EF4-FFF2-40B4-BE49-F238E27FC236}">
                <a16:creationId xmlns:a16="http://schemas.microsoft.com/office/drawing/2014/main" id="{D1B58DC1-3252-6A45-A1E0-11F6532677D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51547" y="5268584"/>
            <a:ext cx="482600" cy="406400"/>
            <a:chOff x="2839" y="3501"/>
            <a:chExt cx="755" cy="803"/>
          </a:xfrm>
        </p:grpSpPr>
        <p:pic>
          <p:nvPicPr>
            <p:cNvPr id="1855" name="Picture 1328" descr="desktop_computer_stylized_medium">
              <a:extLst>
                <a:ext uri="{FF2B5EF4-FFF2-40B4-BE49-F238E27FC236}">
                  <a16:creationId xmlns:a16="http://schemas.microsoft.com/office/drawing/2014/main" id="{2B36B228-10A3-224B-A91D-84B55270F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6" name="Freeform 1329">
              <a:extLst>
                <a:ext uri="{FF2B5EF4-FFF2-40B4-BE49-F238E27FC236}">
                  <a16:creationId xmlns:a16="http://schemas.microsoft.com/office/drawing/2014/main" id="{D2051A90-593F-4C47-9E8B-35983ED68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857" name="Group 1330">
            <a:extLst>
              <a:ext uri="{FF2B5EF4-FFF2-40B4-BE49-F238E27FC236}">
                <a16:creationId xmlns:a16="http://schemas.microsoft.com/office/drawing/2014/main" id="{8EB2667E-CC7D-7D48-9FF7-76C0C992F2D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29384" y="5570209"/>
            <a:ext cx="427038" cy="349250"/>
            <a:chOff x="2839" y="3501"/>
            <a:chExt cx="755" cy="803"/>
          </a:xfrm>
        </p:grpSpPr>
        <p:pic>
          <p:nvPicPr>
            <p:cNvPr id="1858" name="Picture 1331" descr="desktop_computer_stylized_medium">
              <a:extLst>
                <a:ext uri="{FF2B5EF4-FFF2-40B4-BE49-F238E27FC236}">
                  <a16:creationId xmlns:a16="http://schemas.microsoft.com/office/drawing/2014/main" id="{FDCDD0FB-8867-4342-81CC-8470CDE47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9" name="Freeform 1332">
              <a:extLst>
                <a:ext uri="{FF2B5EF4-FFF2-40B4-BE49-F238E27FC236}">
                  <a16:creationId xmlns:a16="http://schemas.microsoft.com/office/drawing/2014/main" id="{ED85E6EF-396D-B24E-8A0A-1CFF7908C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860" name="Group 1333">
            <a:extLst>
              <a:ext uri="{FF2B5EF4-FFF2-40B4-BE49-F238E27FC236}">
                <a16:creationId xmlns:a16="http://schemas.microsoft.com/office/drawing/2014/main" id="{1CE50C9D-81D1-9F42-BEDB-7BF7DEDBD48B}"/>
              </a:ext>
            </a:extLst>
          </p:cNvPr>
          <p:cNvGrpSpPr>
            <a:grpSpLocks/>
          </p:cNvGrpSpPr>
          <p:nvPr/>
        </p:nvGrpSpPr>
        <p:grpSpPr bwMode="auto">
          <a:xfrm>
            <a:off x="8543747" y="5552747"/>
            <a:ext cx="427037" cy="350837"/>
            <a:chOff x="2839" y="3501"/>
            <a:chExt cx="755" cy="803"/>
          </a:xfrm>
        </p:grpSpPr>
        <p:pic>
          <p:nvPicPr>
            <p:cNvPr id="1861" name="Picture 1334" descr="desktop_computer_stylized_medium">
              <a:extLst>
                <a:ext uri="{FF2B5EF4-FFF2-40B4-BE49-F238E27FC236}">
                  <a16:creationId xmlns:a16="http://schemas.microsoft.com/office/drawing/2014/main" id="{1969176E-6983-AD4A-9E86-E462DBA3F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2" name="Freeform 1335">
              <a:extLst>
                <a:ext uri="{FF2B5EF4-FFF2-40B4-BE49-F238E27FC236}">
                  <a16:creationId xmlns:a16="http://schemas.microsoft.com/office/drawing/2014/main" id="{B7727766-AAF3-A04B-880F-67679883A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1863" name="Picture 1336" descr="car_icon_small">
            <a:extLst>
              <a:ext uri="{FF2B5EF4-FFF2-40B4-BE49-F238E27FC236}">
                <a16:creationId xmlns:a16="http://schemas.microsoft.com/office/drawing/2014/main" id="{0A5B1414-D157-D74E-8482-2D838BCB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784" y="2034847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64" name="Group 1337">
            <a:extLst>
              <a:ext uri="{FF2B5EF4-FFF2-40B4-BE49-F238E27FC236}">
                <a16:creationId xmlns:a16="http://schemas.microsoft.com/office/drawing/2014/main" id="{11160652-E15E-3847-9389-2A995E96F8C4}"/>
              </a:ext>
            </a:extLst>
          </p:cNvPr>
          <p:cNvGrpSpPr>
            <a:grpSpLocks/>
          </p:cNvGrpSpPr>
          <p:nvPr/>
        </p:nvGrpSpPr>
        <p:grpSpPr bwMode="auto">
          <a:xfrm>
            <a:off x="7607122" y="1860222"/>
            <a:ext cx="415925" cy="385762"/>
            <a:chOff x="2751" y="1851"/>
            <a:chExt cx="462" cy="478"/>
          </a:xfrm>
        </p:grpSpPr>
        <p:pic>
          <p:nvPicPr>
            <p:cNvPr id="1865" name="Picture 1338" descr="iphone_stylized_small">
              <a:extLst>
                <a:ext uri="{FF2B5EF4-FFF2-40B4-BE49-F238E27FC236}">
                  <a16:creationId xmlns:a16="http://schemas.microsoft.com/office/drawing/2014/main" id="{E21BC10F-9E46-3B4B-8241-93AAFBA6B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6" name="Picture 1339" descr="antenna_radiation_stylized">
              <a:extLst>
                <a:ext uri="{FF2B5EF4-FFF2-40B4-BE49-F238E27FC236}">
                  <a16:creationId xmlns:a16="http://schemas.microsoft.com/office/drawing/2014/main" id="{25F22D11-A24C-B54D-893A-7A182EF0D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7" name="Group 1340">
            <a:extLst>
              <a:ext uri="{FF2B5EF4-FFF2-40B4-BE49-F238E27FC236}">
                <a16:creationId xmlns:a16="http://schemas.microsoft.com/office/drawing/2014/main" id="{16A6D03B-A474-EA4B-9553-27E6F60825FA}"/>
              </a:ext>
            </a:extLst>
          </p:cNvPr>
          <p:cNvGrpSpPr>
            <a:grpSpLocks/>
          </p:cNvGrpSpPr>
          <p:nvPr/>
        </p:nvGrpSpPr>
        <p:grpSpPr bwMode="auto">
          <a:xfrm>
            <a:off x="9683572" y="2709534"/>
            <a:ext cx="390525" cy="169863"/>
            <a:chOff x="4650" y="1129"/>
            <a:chExt cx="246" cy="95"/>
          </a:xfrm>
        </p:grpSpPr>
        <p:sp>
          <p:nvSpPr>
            <p:cNvPr id="1868" name="Oval 407">
              <a:extLst>
                <a:ext uri="{FF2B5EF4-FFF2-40B4-BE49-F238E27FC236}">
                  <a16:creationId xmlns:a16="http://schemas.microsoft.com/office/drawing/2014/main" id="{492DBD3D-117C-F246-9FC9-FF066BCCF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69" name="Rectangle 410">
              <a:extLst>
                <a:ext uri="{FF2B5EF4-FFF2-40B4-BE49-F238E27FC236}">
                  <a16:creationId xmlns:a16="http://schemas.microsoft.com/office/drawing/2014/main" id="{34F783B1-85F7-4C43-BC22-6164DE41B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70" name="Oval 411">
              <a:extLst>
                <a:ext uri="{FF2B5EF4-FFF2-40B4-BE49-F238E27FC236}">
                  <a16:creationId xmlns:a16="http://schemas.microsoft.com/office/drawing/2014/main" id="{6A692AED-E62E-CC46-83CF-D1C9FAC2F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871" name="Group 1344">
              <a:extLst>
                <a:ext uri="{FF2B5EF4-FFF2-40B4-BE49-F238E27FC236}">
                  <a16:creationId xmlns:a16="http://schemas.microsoft.com/office/drawing/2014/main" id="{0F1939E2-A725-9A4C-8210-933A533B3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874" name="Freeform 1345">
                <a:extLst>
                  <a:ext uri="{FF2B5EF4-FFF2-40B4-BE49-F238E27FC236}">
                    <a16:creationId xmlns:a16="http://schemas.microsoft.com/office/drawing/2014/main" id="{7796E83E-3E59-654B-98CD-83EF06AE0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75" name="Freeform 1346">
                <a:extLst>
                  <a:ext uri="{FF2B5EF4-FFF2-40B4-BE49-F238E27FC236}">
                    <a16:creationId xmlns:a16="http://schemas.microsoft.com/office/drawing/2014/main" id="{C0F5C453-1C6A-074F-864A-720040139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872" name="Line 1347">
              <a:extLst>
                <a:ext uri="{FF2B5EF4-FFF2-40B4-BE49-F238E27FC236}">
                  <a16:creationId xmlns:a16="http://schemas.microsoft.com/office/drawing/2014/main" id="{FFB2BD98-7CEF-F347-B984-04EC87BDF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73" name="Line 1348">
              <a:extLst>
                <a:ext uri="{FF2B5EF4-FFF2-40B4-BE49-F238E27FC236}">
                  <a16:creationId xmlns:a16="http://schemas.microsoft.com/office/drawing/2014/main" id="{7F566754-110F-F040-89F1-9F40D3ED5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876" name="Group 1349">
            <a:extLst>
              <a:ext uri="{FF2B5EF4-FFF2-40B4-BE49-F238E27FC236}">
                <a16:creationId xmlns:a16="http://schemas.microsoft.com/office/drawing/2014/main" id="{31513AA2-5F1F-7640-AED4-295797FA5066}"/>
              </a:ext>
            </a:extLst>
          </p:cNvPr>
          <p:cNvGrpSpPr>
            <a:grpSpLocks/>
          </p:cNvGrpSpPr>
          <p:nvPr/>
        </p:nvGrpSpPr>
        <p:grpSpPr bwMode="auto">
          <a:xfrm>
            <a:off x="9756597" y="3071484"/>
            <a:ext cx="390525" cy="176213"/>
            <a:chOff x="4650" y="1129"/>
            <a:chExt cx="246" cy="95"/>
          </a:xfrm>
        </p:grpSpPr>
        <p:sp>
          <p:nvSpPr>
            <p:cNvPr id="1877" name="Oval 407">
              <a:extLst>
                <a:ext uri="{FF2B5EF4-FFF2-40B4-BE49-F238E27FC236}">
                  <a16:creationId xmlns:a16="http://schemas.microsoft.com/office/drawing/2014/main" id="{F84C2C20-9C6B-BF47-A556-F0F55B7EE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78" name="Rectangle 410">
              <a:extLst>
                <a:ext uri="{FF2B5EF4-FFF2-40B4-BE49-F238E27FC236}">
                  <a16:creationId xmlns:a16="http://schemas.microsoft.com/office/drawing/2014/main" id="{67152B97-AA21-DF4B-890D-9B1779B11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79" name="Oval 411">
              <a:extLst>
                <a:ext uri="{FF2B5EF4-FFF2-40B4-BE49-F238E27FC236}">
                  <a16:creationId xmlns:a16="http://schemas.microsoft.com/office/drawing/2014/main" id="{D4689BFA-AEC9-9345-863C-2615EA2AA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880" name="Group 1353">
              <a:extLst>
                <a:ext uri="{FF2B5EF4-FFF2-40B4-BE49-F238E27FC236}">
                  <a16:creationId xmlns:a16="http://schemas.microsoft.com/office/drawing/2014/main" id="{5EC03C58-D605-CC43-8BBB-1E32F78B7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883" name="Freeform 1354">
                <a:extLst>
                  <a:ext uri="{FF2B5EF4-FFF2-40B4-BE49-F238E27FC236}">
                    <a16:creationId xmlns:a16="http://schemas.microsoft.com/office/drawing/2014/main" id="{9826489C-1F8C-7E48-BB59-A9EE205C6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84" name="Freeform 1355">
                <a:extLst>
                  <a:ext uri="{FF2B5EF4-FFF2-40B4-BE49-F238E27FC236}">
                    <a16:creationId xmlns:a16="http://schemas.microsoft.com/office/drawing/2014/main" id="{D9921B55-BBAE-B84D-B603-BE201A73D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881" name="Line 1356">
              <a:extLst>
                <a:ext uri="{FF2B5EF4-FFF2-40B4-BE49-F238E27FC236}">
                  <a16:creationId xmlns:a16="http://schemas.microsoft.com/office/drawing/2014/main" id="{2AFF8CD2-989F-A54E-B73E-29ACC60FE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82" name="Line 1357">
              <a:extLst>
                <a:ext uri="{FF2B5EF4-FFF2-40B4-BE49-F238E27FC236}">
                  <a16:creationId xmlns:a16="http://schemas.microsoft.com/office/drawing/2014/main" id="{5E3F3FAC-79DE-B14D-A2E8-D6F099192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885" name="Group 1358">
            <a:extLst>
              <a:ext uri="{FF2B5EF4-FFF2-40B4-BE49-F238E27FC236}">
                <a16:creationId xmlns:a16="http://schemas.microsoft.com/office/drawing/2014/main" id="{2FAACB7A-5066-3C4A-9616-CF3B6A2DA946}"/>
              </a:ext>
            </a:extLst>
          </p:cNvPr>
          <p:cNvGrpSpPr>
            <a:grpSpLocks/>
          </p:cNvGrpSpPr>
          <p:nvPr/>
        </p:nvGrpSpPr>
        <p:grpSpPr bwMode="auto">
          <a:xfrm>
            <a:off x="9197797" y="2807959"/>
            <a:ext cx="390525" cy="169863"/>
            <a:chOff x="4650" y="1129"/>
            <a:chExt cx="246" cy="95"/>
          </a:xfrm>
        </p:grpSpPr>
        <p:sp>
          <p:nvSpPr>
            <p:cNvPr id="1886" name="Oval 407">
              <a:extLst>
                <a:ext uri="{FF2B5EF4-FFF2-40B4-BE49-F238E27FC236}">
                  <a16:creationId xmlns:a16="http://schemas.microsoft.com/office/drawing/2014/main" id="{4D8E932F-6A71-B04E-8DF6-191B22A41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87" name="Rectangle 410">
              <a:extLst>
                <a:ext uri="{FF2B5EF4-FFF2-40B4-BE49-F238E27FC236}">
                  <a16:creationId xmlns:a16="http://schemas.microsoft.com/office/drawing/2014/main" id="{C5818E16-C065-5E40-BB46-5C491B3B1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88" name="Oval 411">
              <a:extLst>
                <a:ext uri="{FF2B5EF4-FFF2-40B4-BE49-F238E27FC236}">
                  <a16:creationId xmlns:a16="http://schemas.microsoft.com/office/drawing/2014/main" id="{312605B9-8CCF-D34F-87BC-F9FA4ACAC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889" name="Group 1362">
              <a:extLst>
                <a:ext uri="{FF2B5EF4-FFF2-40B4-BE49-F238E27FC236}">
                  <a16:creationId xmlns:a16="http://schemas.microsoft.com/office/drawing/2014/main" id="{428B861C-A260-C24C-8BFF-D1C836EE2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892" name="Freeform 1363">
                <a:extLst>
                  <a:ext uri="{FF2B5EF4-FFF2-40B4-BE49-F238E27FC236}">
                    <a16:creationId xmlns:a16="http://schemas.microsoft.com/office/drawing/2014/main" id="{EA48AA2E-E371-DE4B-AD23-C50D74938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93" name="Freeform 1364">
                <a:extLst>
                  <a:ext uri="{FF2B5EF4-FFF2-40B4-BE49-F238E27FC236}">
                    <a16:creationId xmlns:a16="http://schemas.microsoft.com/office/drawing/2014/main" id="{5EDCB467-6B9B-0E4E-9DE7-3B27EE411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890" name="Line 1365">
              <a:extLst>
                <a:ext uri="{FF2B5EF4-FFF2-40B4-BE49-F238E27FC236}">
                  <a16:creationId xmlns:a16="http://schemas.microsoft.com/office/drawing/2014/main" id="{E751CBD5-5342-694C-8B0A-5729160EA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91" name="Line 1366">
              <a:extLst>
                <a:ext uri="{FF2B5EF4-FFF2-40B4-BE49-F238E27FC236}">
                  <a16:creationId xmlns:a16="http://schemas.microsoft.com/office/drawing/2014/main" id="{1EB8808A-2447-8B4A-BB63-5DB95FF91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894" name="Group 1367">
            <a:extLst>
              <a:ext uri="{FF2B5EF4-FFF2-40B4-BE49-F238E27FC236}">
                <a16:creationId xmlns:a16="http://schemas.microsoft.com/office/drawing/2014/main" id="{8B855EC3-3A44-464C-B5CC-E49E863DF482}"/>
              </a:ext>
            </a:extLst>
          </p:cNvPr>
          <p:cNvGrpSpPr>
            <a:grpSpLocks/>
          </p:cNvGrpSpPr>
          <p:nvPr/>
        </p:nvGrpSpPr>
        <p:grpSpPr bwMode="auto">
          <a:xfrm>
            <a:off x="9208909" y="3071484"/>
            <a:ext cx="390525" cy="169863"/>
            <a:chOff x="4650" y="1129"/>
            <a:chExt cx="246" cy="95"/>
          </a:xfrm>
        </p:grpSpPr>
        <p:sp>
          <p:nvSpPr>
            <p:cNvPr id="1895" name="Oval 407">
              <a:extLst>
                <a:ext uri="{FF2B5EF4-FFF2-40B4-BE49-F238E27FC236}">
                  <a16:creationId xmlns:a16="http://schemas.microsoft.com/office/drawing/2014/main" id="{F17D2B83-CFD3-BB45-96B2-B884FF509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96" name="Rectangle 410">
              <a:extLst>
                <a:ext uri="{FF2B5EF4-FFF2-40B4-BE49-F238E27FC236}">
                  <a16:creationId xmlns:a16="http://schemas.microsoft.com/office/drawing/2014/main" id="{4C1629C1-E43B-2940-92C6-B5EA70E2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897" name="Oval 411">
              <a:extLst>
                <a:ext uri="{FF2B5EF4-FFF2-40B4-BE49-F238E27FC236}">
                  <a16:creationId xmlns:a16="http://schemas.microsoft.com/office/drawing/2014/main" id="{4A2F3315-055F-5D4D-9DD0-AADF40127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898" name="Group 1371">
              <a:extLst>
                <a:ext uri="{FF2B5EF4-FFF2-40B4-BE49-F238E27FC236}">
                  <a16:creationId xmlns:a16="http://schemas.microsoft.com/office/drawing/2014/main" id="{BE725823-C60D-6F49-92FA-46A3B03B0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01" name="Freeform 1372">
                <a:extLst>
                  <a:ext uri="{FF2B5EF4-FFF2-40B4-BE49-F238E27FC236}">
                    <a16:creationId xmlns:a16="http://schemas.microsoft.com/office/drawing/2014/main" id="{98246CE3-1F0B-9248-BD88-B89B236F1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02" name="Freeform 1373">
                <a:extLst>
                  <a:ext uri="{FF2B5EF4-FFF2-40B4-BE49-F238E27FC236}">
                    <a16:creationId xmlns:a16="http://schemas.microsoft.com/office/drawing/2014/main" id="{7C056997-CEBA-EC41-A6FC-9C2F9780B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899" name="Line 1374">
              <a:extLst>
                <a:ext uri="{FF2B5EF4-FFF2-40B4-BE49-F238E27FC236}">
                  <a16:creationId xmlns:a16="http://schemas.microsoft.com/office/drawing/2014/main" id="{2B8B6190-25AE-FD46-92A5-6D4751719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00" name="Line 1375">
              <a:extLst>
                <a:ext uri="{FF2B5EF4-FFF2-40B4-BE49-F238E27FC236}">
                  <a16:creationId xmlns:a16="http://schemas.microsoft.com/office/drawing/2014/main" id="{E918FB8A-9934-1C49-84CD-1AC32DAA7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903" name="Line 1376">
            <a:extLst>
              <a:ext uri="{FF2B5EF4-FFF2-40B4-BE49-F238E27FC236}">
                <a16:creationId xmlns:a16="http://schemas.microsoft.com/office/drawing/2014/main" id="{D0DDE8CE-00C3-5149-B911-D1BE6A463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39209" y="3169909"/>
            <a:ext cx="1778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pSp>
        <p:nvGrpSpPr>
          <p:cNvPr id="1904" name="Group 1377">
            <a:extLst>
              <a:ext uri="{FF2B5EF4-FFF2-40B4-BE49-F238E27FC236}">
                <a16:creationId xmlns:a16="http://schemas.microsoft.com/office/drawing/2014/main" id="{A7CD9B95-D180-6847-979D-0F3774CD373D}"/>
              </a:ext>
            </a:extLst>
          </p:cNvPr>
          <p:cNvGrpSpPr>
            <a:grpSpLocks/>
          </p:cNvGrpSpPr>
          <p:nvPr/>
        </p:nvGrpSpPr>
        <p:grpSpPr bwMode="auto">
          <a:xfrm>
            <a:off x="9394647" y="4225597"/>
            <a:ext cx="485775" cy="203200"/>
            <a:chOff x="4650" y="1129"/>
            <a:chExt cx="246" cy="95"/>
          </a:xfrm>
        </p:grpSpPr>
        <p:sp>
          <p:nvSpPr>
            <p:cNvPr id="1905" name="Oval 407">
              <a:extLst>
                <a:ext uri="{FF2B5EF4-FFF2-40B4-BE49-F238E27FC236}">
                  <a16:creationId xmlns:a16="http://schemas.microsoft.com/office/drawing/2014/main" id="{D8860127-A593-4F42-8956-E4D442877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06" name="Rectangle 410">
              <a:extLst>
                <a:ext uri="{FF2B5EF4-FFF2-40B4-BE49-F238E27FC236}">
                  <a16:creationId xmlns:a16="http://schemas.microsoft.com/office/drawing/2014/main" id="{8937C641-9630-884C-AA23-794F03718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07" name="Oval 411">
              <a:extLst>
                <a:ext uri="{FF2B5EF4-FFF2-40B4-BE49-F238E27FC236}">
                  <a16:creationId xmlns:a16="http://schemas.microsoft.com/office/drawing/2014/main" id="{8E182D86-B3D2-8E47-A628-550D32E90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08" name="Group 1381">
              <a:extLst>
                <a:ext uri="{FF2B5EF4-FFF2-40B4-BE49-F238E27FC236}">
                  <a16:creationId xmlns:a16="http://schemas.microsoft.com/office/drawing/2014/main" id="{0D425DB3-5694-374D-A5FC-E5CF02BFD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11" name="Freeform 1382">
                <a:extLst>
                  <a:ext uri="{FF2B5EF4-FFF2-40B4-BE49-F238E27FC236}">
                    <a16:creationId xmlns:a16="http://schemas.microsoft.com/office/drawing/2014/main" id="{8D33CC0A-7C24-6346-A4D2-AE8A1DBA1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12" name="Freeform 1383">
                <a:extLst>
                  <a:ext uri="{FF2B5EF4-FFF2-40B4-BE49-F238E27FC236}">
                    <a16:creationId xmlns:a16="http://schemas.microsoft.com/office/drawing/2014/main" id="{D389C4D4-EB09-4541-98B4-21758E2C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09" name="Line 1384">
              <a:extLst>
                <a:ext uri="{FF2B5EF4-FFF2-40B4-BE49-F238E27FC236}">
                  <a16:creationId xmlns:a16="http://schemas.microsoft.com/office/drawing/2014/main" id="{E90B24A3-7C67-CD4E-8C2F-A3E5F4335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10" name="Line 1385">
              <a:extLst>
                <a:ext uri="{FF2B5EF4-FFF2-40B4-BE49-F238E27FC236}">
                  <a16:creationId xmlns:a16="http://schemas.microsoft.com/office/drawing/2014/main" id="{B1882729-7F9E-074D-82C8-F5172F668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13" name="Group 1386">
            <a:extLst>
              <a:ext uri="{FF2B5EF4-FFF2-40B4-BE49-F238E27FC236}">
                <a16:creationId xmlns:a16="http://schemas.microsoft.com/office/drawing/2014/main" id="{D92941BE-C759-C644-A641-A2611C2430ED}"/>
              </a:ext>
            </a:extLst>
          </p:cNvPr>
          <p:cNvGrpSpPr>
            <a:grpSpLocks/>
          </p:cNvGrpSpPr>
          <p:nvPr/>
        </p:nvGrpSpPr>
        <p:grpSpPr bwMode="auto">
          <a:xfrm>
            <a:off x="9075559" y="3944609"/>
            <a:ext cx="485775" cy="203200"/>
            <a:chOff x="4650" y="1129"/>
            <a:chExt cx="246" cy="95"/>
          </a:xfrm>
        </p:grpSpPr>
        <p:sp>
          <p:nvSpPr>
            <p:cNvPr id="1914" name="Oval 407">
              <a:extLst>
                <a:ext uri="{FF2B5EF4-FFF2-40B4-BE49-F238E27FC236}">
                  <a16:creationId xmlns:a16="http://schemas.microsoft.com/office/drawing/2014/main" id="{D5F46F08-FDDB-6145-ABE4-B52E14EA7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15" name="Rectangle 410">
              <a:extLst>
                <a:ext uri="{FF2B5EF4-FFF2-40B4-BE49-F238E27FC236}">
                  <a16:creationId xmlns:a16="http://schemas.microsoft.com/office/drawing/2014/main" id="{E6D581DF-C0A6-7D4D-9C49-EDE568893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16" name="Oval 411">
              <a:extLst>
                <a:ext uri="{FF2B5EF4-FFF2-40B4-BE49-F238E27FC236}">
                  <a16:creationId xmlns:a16="http://schemas.microsoft.com/office/drawing/2014/main" id="{FCB653C4-480A-1649-8657-B48BFE9A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17" name="Group 1390">
              <a:extLst>
                <a:ext uri="{FF2B5EF4-FFF2-40B4-BE49-F238E27FC236}">
                  <a16:creationId xmlns:a16="http://schemas.microsoft.com/office/drawing/2014/main" id="{79570C61-BFE1-B64F-B700-52B5FC013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20" name="Freeform 1391">
                <a:extLst>
                  <a:ext uri="{FF2B5EF4-FFF2-40B4-BE49-F238E27FC236}">
                    <a16:creationId xmlns:a16="http://schemas.microsoft.com/office/drawing/2014/main" id="{9925084D-4333-D142-8030-54724C002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21" name="Freeform 1392">
                <a:extLst>
                  <a:ext uri="{FF2B5EF4-FFF2-40B4-BE49-F238E27FC236}">
                    <a16:creationId xmlns:a16="http://schemas.microsoft.com/office/drawing/2014/main" id="{8BCC8CD6-8047-124C-B814-0DFF770A2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18" name="Line 1393">
              <a:extLst>
                <a:ext uri="{FF2B5EF4-FFF2-40B4-BE49-F238E27FC236}">
                  <a16:creationId xmlns:a16="http://schemas.microsoft.com/office/drawing/2014/main" id="{5455E46A-09EA-EB44-B317-21A006FE6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19" name="Line 1394">
              <a:extLst>
                <a:ext uri="{FF2B5EF4-FFF2-40B4-BE49-F238E27FC236}">
                  <a16:creationId xmlns:a16="http://schemas.microsoft.com/office/drawing/2014/main" id="{4F6EC714-4AF8-6746-8696-E2342EBD9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22" name="Group 1395">
            <a:extLst>
              <a:ext uri="{FF2B5EF4-FFF2-40B4-BE49-F238E27FC236}">
                <a16:creationId xmlns:a16="http://schemas.microsoft.com/office/drawing/2014/main" id="{2B894E34-2E8E-7145-9D36-65E6E5928FA9}"/>
              </a:ext>
            </a:extLst>
          </p:cNvPr>
          <p:cNvGrpSpPr>
            <a:grpSpLocks/>
          </p:cNvGrpSpPr>
          <p:nvPr/>
        </p:nvGrpSpPr>
        <p:grpSpPr bwMode="auto">
          <a:xfrm>
            <a:off x="9737547" y="3957309"/>
            <a:ext cx="485775" cy="203200"/>
            <a:chOff x="4650" y="1129"/>
            <a:chExt cx="246" cy="95"/>
          </a:xfrm>
        </p:grpSpPr>
        <p:sp>
          <p:nvSpPr>
            <p:cNvPr id="1923" name="Oval 407">
              <a:extLst>
                <a:ext uri="{FF2B5EF4-FFF2-40B4-BE49-F238E27FC236}">
                  <a16:creationId xmlns:a16="http://schemas.microsoft.com/office/drawing/2014/main" id="{2E9B2DF7-478E-7F46-B1FC-55CF9E46F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24" name="Rectangle 410">
              <a:extLst>
                <a:ext uri="{FF2B5EF4-FFF2-40B4-BE49-F238E27FC236}">
                  <a16:creationId xmlns:a16="http://schemas.microsoft.com/office/drawing/2014/main" id="{3F0E5805-D1BD-6346-BDDA-B4855DEDA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25" name="Oval 411">
              <a:extLst>
                <a:ext uri="{FF2B5EF4-FFF2-40B4-BE49-F238E27FC236}">
                  <a16:creationId xmlns:a16="http://schemas.microsoft.com/office/drawing/2014/main" id="{B13A2F84-9EAD-CA47-98CB-29328AF9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26" name="Group 1399">
              <a:extLst>
                <a:ext uri="{FF2B5EF4-FFF2-40B4-BE49-F238E27FC236}">
                  <a16:creationId xmlns:a16="http://schemas.microsoft.com/office/drawing/2014/main" id="{341850FF-1B8F-8948-9D72-D606135B9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29" name="Freeform 1400">
                <a:extLst>
                  <a:ext uri="{FF2B5EF4-FFF2-40B4-BE49-F238E27FC236}">
                    <a16:creationId xmlns:a16="http://schemas.microsoft.com/office/drawing/2014/main" id="{00E3C104-F9A2-B043-A36B-4B3D7EA7E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30" name="Freeform 1401">
                <a:extLst>
                  <a:ext uri="{FF2B5EF4-FFF2-40B4-BE49-F238E27FC236}">
                    <a16:creationId xmlns:a16="http://schemas.microsoft.com/office/drawing/2014/main" id="{CD4D89B9-46F0-A540-A2C5-82E5FB471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27" name="Line 1402">
              <a:extLst>
                <a:ext uri="{FF2B5EF4-FFF2-40B4-BE49-F238E27FC236}">
                  <a16:creationId xmlns:a16="http://schemas.microsoft.com/office/drawing/2014/main" id="{344EFAEA-2980-3944-8E0F-F41B887D7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28" name="Line 1403">
              <a:extLst>
                <a:ext uri="{FF2B5EF4-FFF2-40B4-BE49-F238E27FC236}">
                  <a16:creationId xmlns:a16="http://schemas.microsoft.com/office/drawing/2014/main" id="{D2C1886C-C1D3-394B-9741-22BBEDA99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31" name="Group 1404">
            <a:extLst>
              <a:ext uri="{FF2B5EF4-FFF2-40B4-BE49-F238E27FC236}">
                <a16:creationId xmlns:a16="http://schemas.microsoft.com/office/drawing/2014/main" id="{973A8B79-96DA-044A-8AB4-8ED559000DD2}"/>
              </a:ext>
            </a:extLst>
          </p:cNvPr>
          <p:cNvGrpSpPr>
            <a:grpSpLocks/>
          </p:cNvGrpSpPr>
          <p:nvPr/>
        </p:nvGrpSpPr>
        <p:grpSpPr bwMode="auto">
          <a:xfrm>
            <a:off x="8956497" y="4819322"/>
            <a:ext cx="619125" cy="242887"/>
            <a:chOff x="4650" y="1129"/>
            <a:chExt cx="246" cy="95"/>
          </a:xfrm>
        </p:grpSpPr>
        <p:sp>
          <p:nvSpPr>
            <p:cNvPr id="1932" name="Oval 407">
              <a:extLst>
                <a:ext uri="{FF2B5EF4-FFF2-40B4-BE49-F238E27FC236}">
                  <a16:creationId xmlns:a16="http://schemas.microsoft.com/office/drawing/2014/main" id="{BEEE9425-B81F-1047-8CE2-59C952BD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33" name="Rectangle 410">
              <a:extLst>
                <a:ext uri="{FF2B5EF4-FFF2-40B4-BE49-F238E27FC236}">
                  <a16:creationId xmlns:a16="http://schemas.microsoft.com/office/drawing/2014/main" id="{2A51D485-0BF1-AC42-89BA-831E847A6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34" name="Oval 411">
              <a:extLst>
                <a:ext uri="{FF2B5EF4-FFF2-40B4-BE49-F238E27FC236}">
                  <a16:creationId xmlns:a16="http://schemas.microsoft.com/office/drawing/2014/main" id="{D1FC6AC7-DF31-2B4F-A61F-454D8C1D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35" name="Group 1408">
              <a:extLst>
                <a:ext uri="{FF2B5EF4-FFF2-40B4-BE49-F238E27FC236}">
                  <a16:creationId xmlns:a16="http://schemas.microsoft.com/office/drawing/2014/main" id="{E84E3641-0E8F-1C44-A66F-6D5BE10AEC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38" name="Freeform 1409">
                <a:extLst>
                  <a:ext uri="{FF2B5EF4-FFF2-40B4-BE49-F238E27FC236}">
                    <a16:creationId xmlns:a16="http://schemas.microsoft.com/office/drawing/2014/main" id="{0AB4D41D-62E6-5F40-90FD-F24C5C474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39" name="Freeform 1410">
                <a:extLst>
                  <a:ext uri="{FF2B5EF4-FFF2-40B4-BE49-F238E27FC236}">
                    <a16:creationId xmlns:a16="http://schemas.microsoft.com/office/drawing/2014/main" id="{69B92E97-12DD-B042-B5FF-6307396AD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36" name="Line 1411">
              <a:extLst>
                <a:ext uri="{FF2B5EF4-FFF2-40B4-BE49-F238E27FC236}">
                  <a16:creationId xmlns:a16="http://schemas.microsoft.com/office/drawing/2014/main" id="{F6F2EA9C-EABC-0D48-92D6-EE2FD5B4F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37" name="Line 1412">
              <a:extLst>
                <a:ext uri="{FF2B5EF4-FFF2-40B4-BE49-F238E27FC236}">
                  <a16:creationId xmlns:a16="http://schemas.microsoft.com/office/drawing/2014/main" id="{63EF330B-5716-7542-A640-64B5BF95A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40" name="Group 1413">
            <a:extLst>
              <a:ext uri="{FF2B5EF4-FFF2-40B4-BE49-F238E27FC236}">
                <a16:creationId xmlns:a16="http://schemas.microsoft.com/office/drawing/2014/main" id="{C2958813-969E-B34F-BA4F-747F50E14F15}"/>
              </a:ext>
            </a:extLst>
          </p:cNvPr>
          <p:cNvGrpSpPr>
            <a:grpSpLocks/>
          </p:cNvGrpSpPr>
          <p:nvPr/>
        </p:nvGrpSpPr>
        <p:grpSpPr bwMode="auto">
          <a:xfrm>
            <a:off x="9589909" y="5117772"/>
            <a:ext cx="619125" cy="242887"/>
            <a:chOff x="4650" y="1129"/>
            <a:chExt cx="246" cy="95"/>
          </a:xfrm>
        </p:grpSpPr>
        <p:sp>
          <p:nvSpPr>
            <p:cNvPr id="1941" name="Oval 407">
              <a:extLst>
                <a:ext uri="{FF2B5EF4-FFF2-40B4-BE49-F238E27FC236}">
                  <a16:creationId xmlns:a16="http://schemas.microsoft.com/office/drawing/2014/main" id="{727866CF-D400-744A-BA3E-FB6443CB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42" name="Rectangle 410">
              <a:extLst>
                <a:ext uri="{FF2B5EF4-FFF2-40B4-BE49-F238E27FC236}">
                  <a16:creationId xmlns:a16="http://schemas.microsoft.com/office/drawing/2014/main" id="{C1259092-9ACA-6E4B-B1F6-6E5422B68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43" name="Oval 411">
              <a:extLst>
                <a:ext uri="{FF2B5EF4-FFF2-40B4-BE49-F238E27FC236}">
                  <a16:creationId xmlns:a16="http://schemas.microsoft.com/office/drawing/2014/main" id="{B0AB2BC7-1A23-B14A-9632-E25DEBF2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44" name="Group 1417">
              <a:extLst>
                <a:ext uri="{FF2B5EF4-FFF2-40B4-BE49-F238E27FC236}">
                  <a16:creationId xmlns:a16="http://schemas.microsoft.com/office/drawing/2014/main" id="{BAC7B93A-D0A3-E040-85A6-33426F80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47" name="Freeform 1418">
                <a:extLst>
                  <a:ext uri="{FF2B5EF4-FFF2-40B4-BE49-F238E27FC236}">
                    <a16:creationId xmlns:a16="http://schemas.microsoft.com/office/drawing/2014/main" id="{344FE756-E332-7743-A47A-4D108997F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48" name="Freeform 1419">
                <a:extLst>
                  <a:ext uri="{FF2B5EF4-FFF2-40B4-BE49-F238E27FC236}">
                    <a16:creationId xmlns:a16="http://schemas.microsoft.com/office/drawing/2014/main" id="{73F6B579-A8DF-E34C-A876-F099A5F97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45" name="Line 1420">
              <a:extLst>
                <a:ext uri="{FF2B5EF4-FFF2-40B4-BE49-F238E27FC236}">
                  <a16:creationId xmlns:a16="http://schemas.microsoft.com/office/drawing/2014/main" id="{08053012-76C7-844F-819B-CB768870F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6" name="Line 1421">
              <a:extLst>
                <a:ext uri="{FF2B5EF4-FFF2-40B4-BE49-F238E27FC236}">
                  <a16:creationId xmlns:a16="http://schemas.microsoft.com/office/drawing/2014/main" id="{FFABC031-5A0C-3443-948C-EDC2337A3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49" name="Group 1422">
            <a:extLst>
              <a:ext uri="{FF2B5EF4-FFF2-40B4-BE49-F238E27FC236}">
                <a16:creationId xmlns:a16="http://schemas.microsoft.com/office/drawing/2014/main" id="{52E5532A-DDBC-C74D-8367-6F7FF0A2F0B4}"/>
              </a:ext>
            </a:extLst>
          </p:cNvPr>
          <p:cNvGrpSpPr>
            <a:grpSpLocks/>
          </p:cNvGrpSpPr>
          <p:nvPr/>
        </p:nvGrpSpPr>
        <p:grpSpPr bwMode="auto">
          <a:xfrm>
            <a:off x="8240534" y="5162222"/>
            <a:ext cx="619125" cy="242887"/>
            <a:chOff x="4650" y="1129"/>
            <a:chExt cx="246" cy="95"/>
          </a:xfrm>
        </p:grpSpPr>
        <p:sp>
          <p:nvSpPr>
            <p:cNvPr id="1950" name="Oval 407">
              <a:extLst>
                <a:ext uri="{FF2B5EF4-FFF2-40B4-BE49-F238E27FC236}">
                  <a16:creationId xmlns:a16="http://schemas.microsoft.com/office/drawing/2014/main" id="{24563285-FF50-1B4E-8825-7B92360C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51" name="Rectangle 410">
              <a:extLst>
                <a:ext uri="{FF2B5EF4-FFF2-40B4-BE49-F238E27FC236}">
                  <a16:creationId xmlns:a16="http://schemas.microsoft.com/office/drawing/2014/main" id="{C1285AFF-ED33-4945-87F4-682DF713E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52" name="Oval 411">
              <a:extLst>
                <a:ext uri="{FF2B5EF4-FFF2-40B4-BE49-F238E27FC236}">
                  <a16:creationId xmlns:a16="http://schemas.microsoft.com/office/drawing/2014/main" id="{1AD5855A-1CB3-F44B-87F5-D67BB18D9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53" name="Group 1426">
              <a:extLst>
                <a:ext uri="{FF2B5EF4-FFF2-40B4-BE49-F238E27FC236}">
                  <a16:creationId xmlns:a16="http://schemas.microsoft.com/office/drawing/2014/main" id="{258B889F-2770-7A4E-8A18-180A12F68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56" name="Freeform 1427">
                <a:extLst>
                  <a:ext uri="{FF2B5EF4-FFF2-40B4-BE49-F238E27FC236}">
                    <a16:creationId xmlns:a16="http://schemas.microsoft.com/office/drawing/2014/main" id="{B20328EA-3CAF-5C43-9AB4-98507011C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57" name="Freeform 1428">
                <a:extLst>
                  <a:ext uri="{FF2B5EF4-FFF2-40B4-BE49-F238E27FC236}">
                    <a16:creationId xmlns:a16="http://schemas.microsoft.com/office/drawing/2014/main" id="{A9AF52AA-0172-E14B-8DD8-CB944047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54" name="Line 1429">
              <a:extLst>
                <a:ext uri="{FF2B5EF4-FFF2-40B4-BE49-F238E27FC236}">
                  <a16:creationId xmlns:a16="http://schemas.microsoft.com/office/drawing/2014/main" id="{D667C620-229F-BF4D-A5A2-5E68C52FD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55" name="Line 1430">
              <a:extLst>
                <a:ext uri="{FF2B5EF4-FFF2-40B4-BE49-F238E27FC236}">
                  <a16:creationId xmlns:a16="http://schemas.microsoft.com/office/drawing/2014/main" id="{CD175F46-A1C3-004A-B103-8622B53BF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58" name="Group 1431">
            <a:extLst>
              <a:ext uri="{FF2B5EF4-FFF2-40B4-BE49-F238E27FC236}">
                <a16:creationId xmlns:a16="http://schemas.microsoft.com/office/drawing/2014/main" id="{08D29191-7A91-D142-9C78-29CAFF3F1A7B}"/>
              </a:ext>
            </a:extLst>
          </p:cNvPr>
          <p:cNvGrpSpPr>
            <a:grpSpLocks/>
          </p:cNvGrpSpPr>
          <p:nvPr/>
        </p:nvGrpSpPr>
        <p:grpSpPr bwMode="auto">
          <a:xfrm>
            <a:off x="8046859" y="3954134"/>
            <a:ext cx="390525" cy="169863"/>
            <a:chOff x="4650" y="1129"/>
            <a:chExt cx="246" cy="95"/>
          </a:xfrm>
        </p:grpSpPr>
        <p:sp>
          <p:nvSpPr>
            <p:cNvPr id="1959" name="Oval 407">
              <a:extLst>
                <a:ext uri="{FF2B5EF4-FFF2-40B4-BE49-F238E27FC236}">
                  <a16:creationId xmlns:a16="http://schemas.microsoft.com/office/drawing/2014/main" id="{494CD70C-ADC5-D44C-A583-00BBB21BD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60" name="Rectangle 410">
              <a:extLst>
                <a:ext uri="{FF2B5EF4-FFF2-40B4-BE49-F238E27FC236}">
                  <a16:creationId xmlns:a16="http://schemas.microsoft.com/office/drawing/2014/main" id="{CE181832-4FEA-0847-98A1-DB80D579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61" name="Oval 411">
              <a:extLst>
                <a:ext uri="{FF2B5EF4-FFF2-40B4-BE49-F238E27FC236}">
                  <a16:creationId xmlns:a16="http://schemas.microsoft.com/office/drawing/2014/main" id="{95A6DC46-A395-E146-9173-0F62B9FDB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62" name="Group 1435">
              <a:extLst>
                <a:ext uri="{FF2B5EF4-FFF2-40B4-BE49-F238E27FC236}">
                  <a16:creationId xmlns:a16="http://schemas.microsoft.com/office/drawing/2014/main" id="{4BD8664A-6E97-9D46-902C-3644A6214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65" name="Freeform 1436">
                <a:extLst>
                  <a:ext uri="{FF2B5EF4-FFF2-40B4-BE49-F238E27FC236}">
                    <a16:creationId xmlns:a16="http://schemas.microsoft.com/office/drawing/2014/main" id="{41332092-456C-554C-90B4-EA92B85AF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66" name="Freeform 1437">
                <a:extLst>
                  <a:ext uri="{FF2B5EF4-FFF2-40B4-BE49-F238E27FC236}">
                    <a16:creationId xmlns:a16="http://schemas.microsoft.com/office/drawing/2014/main" id="{58D53C99-000A-4A47-ABF0-53B5436C5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63" name="Line 1438">
              <a:extLst>
                <a:ext uri="{FF2B5EF4-FFF2-40B4-BE49-F238E27FC236}">
                  <a16:creationId xmlns:a16="http://schemas.microsoft.com/office/drawing/2014/main" id="{369F08E3-0CCB-554E-B386-41A8E839A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64" name="Line 1439">
              <a:extLst>
                <a:ext uri="{FF2B5EF4-FFF2-40B4-BE49-F238E27FC236}">
                  <a16:creationId xmlns:a16="http://schemas.microsoft.com/office/drawing/2014/main" id="{75A9D68A-F142-904E-976F-CD70E4626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67" name="Group 1440">
            <a:extLst>
              <a:ext uri="{FF2B5EF4-FFF2-40B4-BE49-F238E27FC236}">
                <a16:creationId xmlns:a16="http://schemas.microsoft.com/office/drawing/2014/main" id="{7B0FBEF7-BF4E-FF4F-A5C4-4F9A67DB508F}"/>
              </a:ext>
            </a:extLst>
          </p:cNvPr>
          <p:cNvGrpSpPr>
            <a:grpSpLocks/>
          </p:cNvGrpSpPr>
          <p:nvPr/>
        </p:nvGrpSpPr>
        <p:grpSpPr bwMode="auto">
          <a:xfrm>
            <a:off x="8346897" y="2801609"/>
            <a:ext cx="390525" cy="169863"/>
            <a:chOff x="4650" y="1129"/>
            <a:chExt cx="246" cy="95"/>
          </a:xfrm>
        </p:grpSpPr>
        <p:sp>
          <p:nvSpPr>
            <p:cNvPr id="1968" name="Oval 407">
              <a:extLst>
                <a:ext uri="{FF2B5EF4-FFF2-40B4-BE49-F238E27FC236}">
                  <a16:creationId xmlns:a16="http://schemas.microsoft.com/office/drawing/2014/main" id="{747B1077-262C-7B4D-AAC5-7119FCC1A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69" name="Rectangle 410">
              <a:extLst>
                <a:ext uri="{FF2B5EF4-FFF2-40B4-BE49-F238E27FC236}">
                  <a16:creationId xmlns:a16="http://schemas.microsoft.com/office/drawing/2014/main" id="{7E3899D5-1C45-BB44-82E8-1B8BF7658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970" name="Oval 411">
              <a:extLst>
                <a:ext uri="{FF2B5EF4-FFF2-40B4-BE49-F238E27FC236}">
                  <a16:creationId xmlns:a16="http://schemas.microsoft.com/office/drawing/2014/main" id="{785EC38A-E6CB-DB4D-BCF6-211AEE444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1971" name="Group 1444">
              <a:extLst>
                <a:ext uri="{FF2B5EF4-FFF2-40B4-BE49-F238E27FC236}">
                  <a16:creationId xmlns:a16="http://schemas.microsoft.com/office/drawing/2014/main" id="{CF8ACDC1-B7A8-D440-A0AB-CBD475AAF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74" name="Freeform 1445">
                <a:extLst>
                  <a:ext uri="{FF2B5EF4-FFF2-40B4-BE49-F238E27FC236}">
                    <a16:creationId xmlns:a16="http://schemas.microsoft.com/office/drawing/2014/main" id="{379966CE-BBE3-CA42-964D-BFFBA6010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75" name="Freeform 1446">
                <a:extLst>
                  <a:ext uri="{FF2B5EF4-FFF2-40B4-BE49-F238E27FC236}">
                    <a16:creationId xmlns:a16="http://schemas.microsoft.com/office/drawing/2014/main" id="{D48591B9-6A7D-F04A-8D10-652902FE9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72" name="Line 1447">
              <a:extLst>
                <a:ext uri="{FF2B5EF4-FFF2-40B4-BE49-F238E27FC236}">
                  <a16:creationId xmlns:a16="http://schemas.microsoft.com/office/drawing/2014/main" id="{D2FAD629-2E30-0D4C-85F8-0D2A5CD6B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73" name="Line 1448">
              <a:extLst>
                <a:ext uri="{FF2B5EF4-FFF2-40B4-BE49-F238E27FC236}">
                  <a16:creationId xmlns:a16="http://schemas.microsoft.com/office/drawing/2014/main" id="{8B54FF60-C268-1C4B-BB7B-784780310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76" name="Group 1449">
            <a:extLst>
              <a:ext uri="{FF2B5EF4-FFF2-40B4-BE49-F238E27FC236}">
                <a16:creationId xmlns:a16="http://schemas.microsoft.com/office/drawing/2014/main" id="{055E04D6-8A1E-3749-AFED-EFDFC4D36AA0}"/>
              </a:ext>
            </a:extLst>
          </p:cNvPr>
          <p:cNvGrpSpPr>
            <a:grpSpLocks/>
          </p:cNvGrpSpPr>
          <p:nvPr/>
        </p:nvGrpSpPr>
        <p:grpSpPr bwMode="auto">
          <a:xfrm>
            <a:off x="7605534" y="3814434"/>
            <a:ext cx="506413" cy="352425"/>
            <a:chOff x="2967" y="478"/>
            <a:chExt cx="788" cy="625"/>
          </a:xfrm>
        </p:grpSpPr>
        <p:pic>
          <p:nvPicPr>
            <p:cNvPr id="1977" name="Picture 1450" descr="access_point_stylized_small">
              <a:extLst>
                <a:ext uri="{FF2B5EF4-FFF2-40B4-BE49-F238E27FC236}">
                  <a16:creationId xmlns:a16="http://schemas.microsoft.com/office/drawing/2014/main" id="{0E0254E1-BCEB-D945-B126-D77A53A98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8" name="Picture 1451" descr="antenna_radiation_stylized">
              <a:extLst>
                <a:ext uri="{FF2B5EF4-FFF2-40B4-BE49-F238E27FC236}">
                  <a16:creationId xmlns:a16="http://schemas.microsoft.com/office/drawing/2014/main" id="{D193A0C5-BD58-144D-B486-2D9199428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79" name="Group 1452">
            <a:extLst>
              <a:ext uri="{FF2B5EF4-FFF2-40B4-BE49-F238E27FC236}">
                <a16:creationId xmlns:a16="http://schemas.microsoft.com/office/drawing/2014/main" id="{97945DB1-4765-EB43-8117-A85A2E677052}"/>
              </a:ext>
            </a:extLst>
          </p:cNvPr>
          <p:cNvGrpSpPr>
            <a:grpSpLocks/>
          </p:cNvGrpSpPr>
          <p:nvPr/>
        </p:nvGrpSpPr>
        <p:grpSpPr bwMode="auto">
          <a:xfrm>
            <a:off x="9126359" y="5317797"/>
            <a:ext cx="563563" cy="420687"/>
            <a:chOff x="2967" y="478"/>
            <a:chExt cx="788" cy="625"/>
          </a:xfrm>
        </p:grpSpPr>
        <p:pic>
          <p:nvPicPr>
            <p:cNvPr id="1980" name="Picture 1453" descr="access_point_stylized_small">
              <a:extLst>
                <a:ext uri="{FF2B5EF4-FFF2-40B4-BE49-F238E27FC236}">
                  <a16:creationId xmlns:a16="http://schemas.microsoft.com/office/drawing/2014/main" id="{2012274C-1C54-A045-A439-3264453CE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1" name="Picture 1454" descr="antenna_radiation_stylized">
              <a:extLst>
                <a:ext uri="{FF2B5EF4-FFF2-40B4-BE49-F238E27FC236}">
                  <a16:creationId xmlns:a16="http://schemas.microsoft.com/office/drawing/2014/main" id="{52441ABB-955F-E844-8E8C-A39D0A04B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2" name="Group 1455">
            <a:extLst>
              <a:ext uri="{FF2B5EF4-FFF2-40B4-BE49-F238E27FC236}">
                <a16:creationId xmlns:a16="http://schemas.microsoft.com/office/drawing/2014/main" id="{AC8ECC37-4680-6245-8503-ABD222D9BBA4}"/>
              </a:ext>
            </a:extLst>
          </p:cNvPr>
          <p:cNvGrpSpPr>
            <a:grpSpLocks/>
          </p:cNvGrpSpPr>
          <p:nvPr/>
        </p:nvGrpSpPr>
        <p:grpSpPr bwMode="auto">
          <a:xfrm>
            <a:off x="8054797" y="2158672"/>
            <a:ext cx="457200" cy="631825"/>
            <a:chOff x="742" y="2409"/>
            <a:chExt cx="576" cy="881"/>
          </a:xfrm>
        </p:grpSpPr>
        <p:grpSp>
          <p:nvGrpSpPr>
            <p:cNvPr id="1983" name="Group 1456">
              <a:extLst>
                <a:ext uri="{FF2B5EF4-FFF2-40B4-BE49-F238E27FC236}">
                  <a16:creationId xmlns:a16="http://schemas.microsoft.com/office/drawing/2014/main" id="{0FC0FA18-5C73-044A-AC90-F7F26F7F9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86" name="Line 270">
                <a:extLst>
                  <a:ext uri="{FF2B5EF4-FFF2-40B4-BE49-F238E27FC236}">
                    <a16:creationId xmlns:a16="http://schemas.microsoft.com/office/drawing/2014/main" id="{A4985031-336B-E843-A6A7-DA41E5ADA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87" name="Line 271">
                <a:extLst>
                  <a:ext uri="{FF2B5EF4-FFF2-40B4-BE49-F238E27FC236}">
                    <a16:creationId xmlns:a16="http://schemas.microsoft.com/office/drawing/2014/main" id="{2230F6C8-53B5-0647-BE73-965607AB5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88" name="Line 272">
                <a:extLst>
                  <a:ext uri="{FF2B5EF4-FFF2-40B4-BE49-F238E27FC236}">
                    <a16:creationId xmlns:a16="http://schemas.microsoft.com/office/drawing/2014/main" id="{75FC67CE-15E1-CB42-8D27-39AD5A960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89" name="Line 273">
                <a:extLst>
                  <a:ext uri="{FF2B5EF4-FFF2-40B4-BE49-F238E27FC236}">
                    <a16:creationId xmlns:a16="http://schemas.microsoft.com/office/drawing/2014/main" id="{2F09C734-916D-8C47-ADF8-F9FA4D5FD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0" name="Line 274">
                <a:extLst>
                  <a:ext uri="{FF2B5EF4-FFF2-40B4-BE49-F238E27FC236}">
                    <a16:creationId xmlns:a16="http://schemas.microsoft.com/office/drawing/2014/main" id="{6D8A9A53-BCAF-C84E-BC20-6EE241589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1" name="Line 275">
                <a:extLst>
                  <a:ext uri="{FF2B5EF4-FFF2-40B4-BE49-F238E27FC236}">
                    <a16:creationId xmlns:a16="http://schemas.microsoft.com/office/drawing/2014/main" id="{148C32F3-0E27-A946-B170-07C08D6D4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2" name="Line 276">
                <a:extLst>
                  <a:ext uri="{FF2B5EF4-FFF2-40B4-BE49-F238E27FC236}">
                    <a16:creationId xmlns:a16="http://schemas.microsoft.com/office/drawing/2014/main" id="{65F53498-65CB-C346-B076-119210524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3" name="Line 277">
                <a:extLst>
                  <a:ext uri="{FF2B5EF4-FFF2-40B4-BE49-F238E27FC236}">
                    <a16:creationId xmlns:a16="http://schemas.microsoft.com/office/drawing/2014/main" id="{0FB268B2-DEAF-2241-8C9F-11610D199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4" name="Line 278">
                <a:extLst>
                  <a:ext uri="{FF2B5EF4-FFF2-40B4-BE49-F238E27FC236}">
                    <a16:creationId xmlns:a16="http://schemas.microsoft.com/office/drawing/2014/main" id="{DD0AF963-47B1-F040-BF2A-7385578FA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5" name="Line 279">
                <a:extLst>
                  <a:ext uri="{FF2B5EF4-FFF2-40B4-BE49-F238E27FC236}">
                    <a16:creationId xmlns:a16="http://schemas.microsoft.com/office/drawing/2014/main" id="{2F02219C-4606-914C-977A-0001CF419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6" name="Line 280">
                <a:extLst>
                  <a:ext uri="{FF2B5EF4-FFF2-40B4-BE49-F238E27FC236}">
                    <a16:creationId xmlns:a16="http://schemas.microsoft.com/office/drawing/2014/main" id="{5060C829-5EA2-834C-8A30-7711002E2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7" name="Line 281">
                <a:extLst>
                  <a:ext uri="{FF2B5EF4-FFF2-40B4-BE49-F238E27FC236}">
                    <a16:creationId xmlns:a16="http://schemas.microsoft.com/office/drawing/2014/main" id="{B8E4FB79-6E33-9B44-A81D-0156ADF02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8" name="Line 282">
                <a:extLst>
                  <a:ext uri="{FF2B5EF4-FFF2-40B4-BE49-F238E27FC236}">
                    <a16:creationId xmlns:a16="http://schemas.microsoft.com/office/drawing/2014/main" id="{41F9C996-F92D-1D4B-9F1D-1C6E135D0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9" name="Line 283">
                <a:extLst>
                  <a:ext uri="{FF2B5EF4-FFF2-40B4-BE49-F238E27FC236}">
                    <a16:creationId xmlns:a16="http://schemas.microsoft.com/office/drawing/2014/main" id="{5F6B6110-4D57-774F-92C3-8C8F7AACD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00" name="Line 284">
                <a:extLst>
                  <a:ext uri="{FF2B5EF4-FFF2-40B4-BE49-F238E27FC236}">
                    <a16:creationId xmlns:a16="http://schemas.microsoft.com/office/drawing/2014/main" id="{4BC5F2F2-F0AD-154A-9C02-193D42222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pic>
          <p:nvPicPr>
            <p:cNvPr id="1984" name="Picture 1472" descr="cell_tower_radiation copy">
              <a:extLst>
                <a:ext uri="{FF2B5EF4-FFF2-40B4-BE49-F238E27FC236}">
                  <a16:creationId xmlns:a16="http://schemas.microsoft.com/office/drawing/2014/main" id="{1F2A8183-C195-B548-89AA-996F765B3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5" name="Oval 1473">
              <a:extLst>
                <a:ext uri="{FF2B5EF4-FFF2-40B4-BE49-F238E27FC236}">
                  <a16:creationId xmlns:a16="http://schemas.microsoft.com/office/drawing/2014/main" id="{4246D683-2AFE-9846-B0FD-D3C41830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001" name="Group 1474">
            <a:extLst>
              <a:ext uri="{FF2B5EF4-FFF2-40B4-BE49-F238E27FC236}">
                <a16:creationId xmlns:a16="http://schemas.microsoft.com/office/drawing/2014/main" id="{D8695943-2763-6A4D-9C88-49A211FEC6E4}"/>
              </a:ext>
            </a:extLst>
          </p:cNvPr>
          <p:cNvGrpSpPr>
            <a:grpSpLocks/>
          </p:cNvGrpSpPr>
          <p:nvPr/>
        </p:nvGrpSpPr>
        <p:grpSpPr bwMode="auto">
          <a:xfrm>
            <a:off x="10234434" y="5316209"/>
            <a:ext cx="227013" cy="481013"/>
            <a:chOff x="4140" y="429"/>
            <a:chExt cx="1425" cy="2396"/>
          </a:xfrm>
        </p:grpSpPr>
        <p:sp>
          <p:nvSpPr>
            <p:cNvPr id="2002" name="Freeform 1475">
              <a:extLst>
                <a:ext uri="{FF2B5EF4-FFF2-40B4-BE49-F238E27FC236}">
                  <a16:creationId xmlns:a16="http://schemas.microsoft.com/office/drawing/2014/main" id="{012E6AE6-78E5-6F48-9A55-A44F5C9D2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6 w 354"/>
                <a:gd name="T3" fmla="*/ 13 h 2742"/>
                <a:gd name="T4" fmla="*/ 6 w 354"/>
                <a:gd name="T5" fmla="*/ 99 h 2742"/>
                <a:gd name="T6" fmla="*/ 0 w 354"/>
                <a:gd name="T7" fmla="*/ 103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03" name="Rectangle 1476">
              <a:extLst>
                <a:ext uri="{FF2B5EF4-FFF2-40B4-BE49-F238E27FC236}">
                  <a16:creationId xmlns:a16="http://schemas.microsoft.com/office/drawing/2014/main" id="{C874AEF5-6E33-9048-80BF-37C524DED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04" name="Freeform 1477">
              <a:extLst>
                <a:ext uri="{FF2B5EF4-FFF2-40B4-BE49-F238E27FC236}">
                  <a16:creationId xmlns:a16="http://schemas.microsoft.com/office/drawing/2014/main" id="{CB320354-CC0C-2247-8C1A-FC219CC17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 w 211"/>
                <a:gd name="T3" fmla="*/ 9 h 2537"/>
                <a:gd name="T4" fmla="*/ 2 w 211"/>
                <a:gd name="T5" fmla="*/ 94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05" name="Freeform 1478">
              <a:extLst>
                <a:ext uri="{FF2B5EF4-FFF2-40B4-BE49-F238E27FC236}">
                  <a16:creationId xmlns:a16="http://schemas.microsoft.com/office/drawing/2014/main" id="{B966DF2A-C759-B546-97FB-E3D38FDBC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6 h 226"/>
                <a:gd name="T4" fmla="*/ 6 w 328"/>
                <a:gd name="T5" fmla="*/ 9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06" name="Rectangle 1479">
              <a:extLst>
                <a:ext uri="{FF2B5EF4-FFF2-40B4-BE49-F238E27FC236}">
                  <a16:creationId xmlns:a16="http://schemas.microsoft.com/office/drawing/2014/main" id="{47F739E9-8364-0941-A944-B29C7C52E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07" name="Group 1480">
              <a:extLst>
                <a:ext uri="{FF2B5EF4-FFF2-40B4-BE49-F238E27FC236}">
                  <a16:creationId xmlns:a16="http://schemas.microsoft.com/office/drawing/2014/main" id="{59981F39-7315-5443-A317-082B4B2D5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32" name="AutoShape 1481">
                <a:extLst>
                  <a:ext uri="{FF2B5EF4-FFF2-40B4-BE49-F238E27FC236}">
                    <a16:creationId xmlns:a16="http://schemas.microsoft.com/office/drawing/2014/main" id="{D04AE95C-48B2-414D-8C5E-B57396FEE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33" name="AutoShape 1482">
                <a:extLst>
                  <a:ext uri="{FF2B5EF4-FFF2-40B4-BE49-F238E27FC236}">
                    <a16:creationId xmlns:a16="http://schemas.microsoft.com/office/drawing/2014/main" id="{3B9E4139-BAFF-244B-B9B5-08B16C755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08" name="Rectangle 1483">
              <a:extLst>
                <a:ext uri="{FF2B5EF4-FFF2-40B4-BE49-F238E27FC236}">
                  <a16:creationId xmlns:a16="http://schemas.microsoft.com/office/drawing/2014/main" id="{1FD4EE03-47AC-E645-B94F-B65812CA0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09" name="Group 1484">
              <a:extLst>
                <a:ext uri="{FF2B5EF4-FFF2-40B4-BE49-F238E27FC236}">
                  <a16:creationId xmlns:a16="http://schemas.microsoft.com/office/drawing/2014/main" id="{C7CE88C8-1F06-5C4E-82AF-7529A6EA5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30" name="AutoShape 1485">
                <a:extLst>
                  <a:ext uri="{FF2B5EF4-FFF2-40B4-BE49-F238E27FC236}">
                    <a16:creationId xmlns:a16="http://schemas.microsoft.com/office/drawing/2014/main" id="{B0421654-D4EF-6E41-A0F3-BC6F6907F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31" name="AutoShape 1486">
                <a:extLst>
                  <a:ext uri="{FF2B5EF4-FFF2-40B4-BE49-F238E27FC236}">
                    <a16:creationId xmlns:a16="http://schemas.microsoft.com/office/drawing/2014/main" id="{ABEECB16-6AF4-9845-AE38-7C757507D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10" name="Rectangle 1487">
              <a:extLst>
                <a:ext uri="{FF2B5EF4-FFF2-40B4-BE49-F238E27FC236}">
                  <a16:creationId xmlns:a16="http://schemas.microsoft.com/office/drawing/2014/main" id="{4937ECA1-67F9-7248-99C7-AFB640EC5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11" name="Rectangle 1488">
              <a:extLst>
                <a:ext uri="{FF2B5EF4-FFF2-40B4-BE49-F238E27FC236}">
                  <a16:creationId xmlns:a16="http://schemas.microsoft.com/office/drawing/2014/main" id="{DC51484A-8ABF-A947-8518-C76E44107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12" name="Group 1489">
              <a:extLst>
                <a:ext uri="{FF2B5EF4-FFF2-40B4-BE49-F238E27FC236}">
                  <a16:creationId xmlns:a16="http://schemas.microsoft.com/office/drawing/2014/main" id="{97C5463A-6601-A74C-AABD-40171F5FD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28" name="AutoShape 1490">
                <a:extLst>
                  <a:ext uri="{FF2B5EF4-FFF2-40B4-BE49-F238E27FC236}">
                    <a16:creationId xmlns:a16="http://schemas.microsoft.com/office/drawing/2014/main" id="{BDBE2A43-F322-8040-A091-AF511E329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29" name="AutoShape 1491">
                <a:extLst>
                  <a:ext uri="{FF2B5EF4-FFF2-40B4-BE49-F238E27FC236}">
                    <a16:creationId xmlns:a16="http://schemas.microsoft.com/office/drawing/2014/main" id="{BC6B3681-6BA6-1D44-91BA-A86A3AA4A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13" name="Freeform 1492">
              <a:extLst>
                <a:ext uri="{FF2B5EF4-FFF2-40B4-BE49-F238E27FC236}">
                  <a16:creationId xmlns:a16="http://schemas.microsoft.com/office/drawing/2014/main" id="{9EAC5F8F-B310-9940-BE44-CA896F7F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5 h 226"/>
                <a:gd name="T4" fmla="*/ 6 w 328"/>
                <a:gd name="T5" fmla="*/ 8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14" name="Group 1493">
              <a:extLst>
                <a:ext uri="{FF2B5EF4-FFF2-40B4-BE49-F238E27FC236}">
                  <a16:creationId xmlns:a16="http://schemas.microsoft.com/office/drawing/2014/main" id="{2ADC0974-89A1-C84E-8120-B64E49949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26" name="AutoShape 1494">
                <a:extLst>
                  <a:ext uri="{FF2B5EF4-FFF2-40B4-BE49-F238E27FC236}">
                    <a16:creationId xmlns:a16="http://schemas.microsoft.com/office/drawing/2014/main" id="{91E2F7F4-EAF9-CC4E-9E8D-575A6285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27" name="AutoShape 1495">
                <a:extLst>
                  <a:ext uri="{FF2B5EF4-FFF2-40B4-BE49-F238E27FC236}">
                    <a16:creationId xmlns:a16="http://schemas.microsoft.com/office/drawing/2014/main" id="{DAB6CC09-9E36-1943-82BB-15C0415FC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15" name="Rectangle 1496">
              <a:extLst>
                <a:ext uri="{FF2B5EF4-FFF2-40B4-BE49-F238E27FC236}">
                  <a16:creationId xmlns:a16="http://schemas.microsoft.com/office/drawing/2014/main" id="{B6FA0B46-A117-524D-8315-858D848E9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16" name="Freeform 1497">
              <a:extLst>
                <a:ext uri="{FF2B5EF4-FFF2-40B4-BE49-F238E27FC236}">
                  <a16:creationId xmlns:a16="http://schemas.microsoft.com/office/drawing/2014/main" id="{1C54452A-A40E-9140-B8C9-26DA26B1F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 w 296"/>
                <a:gd name="T3" fmla="*/ 5 h 256"/>
                <a:gd name="T4" fmla="*/ 6 w 296"/>
                <a:gd name="T5" fmla="*/ 9 h 256"/>
                <a:gd name="T6" fmla="*/ 0 w 296"/>
                <a:gd name="T7" fmla="*/ 3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17" name="Freeform 1498">
              <a:extLst>
                <a:ext uri="{FF2B5EF4-FFF2-40B4-BE49-F238E27FC236}">
                  <a16:creationId xmlns:a16="http://schemas.microsoft.com/office/drawing/2014/main" id="{6C7BFF70-651D-6E4F-A32C-D18B8C93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 w 304"/>
                <a:gd name="T3" fmla="*/ 7 h 288"/>
                <a:gd name="T4" fmla="*/ 5 w 304"/>
                <a:gd name="T5" fmla="*/ 11 h 288"/>
                <a:gd name="T6" fmla="*/ 2 w 304"/>
                <a:gd name="T7" fmla="*/ 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18" name="Oval 1499">
              <a:extLst>
                <a:ext uri="{FF2B5EF4-FFF2-40B4-BE49-F238E27FC236}">
                  <a16:creationId xmlns:a16="http://schemas.microsoft.com/office/drawing/2014/main" id="{08742692-7FB8-CE4C-B2F0-2884A4F75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19" name="Freeform 1500">
              <a:extLst>
                <a:ext uri="{FF2B5EF4-FFF2-40B4-BE49-F238E27FC236}">
                  <a16:creationId xmlns:a16="http://schemas.microsoft.com/office/drawing/2014/main" id="{3C612798-7F7C-084C-BE62-1F2FCEAF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 h 240"/>
                <a:gd name="T2" fmla="*/ 2 w 306"/>
                <a:gd name="T3" fmla="*/ 9 h 240"/>
                <a:gd name="T4" fmla="*/ 6 w 306"/>
                <a:gd name="T5" fmla="*/ 5 h 240"/>
                <a:gd name="T6" fmla="*/ 6 w 306"/>
                <a:gd name="T7" fmla="*/ 0 h 240"/>
                <a:gd name="T8" fmla="*/ 0 w 306"/>
                <a:gd name="T9" fmla="*/ 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20" name="AutoShape 1501">
              <a:extLst>
                <a:ext uri="{FF2B5EF4-FFF2-40B4-BE49-F238E27FC236}">
                  <a16:creationId xmlns:a16="http://schemas.microsoft.com/office/drawing/2014/main" id="{4EF5EBF6-6908-9749-BA5B-11A48228A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21" name="AutoShape 1502">
              <a:extLst>
                <a:ext uri="{FF2B5EF4-FFF2-40B4-BE49-F238E27FC236}">
                  <a16:creationId xmlns:a16="http://schemas.microsoft.com/office/drawing/2014/main" id="{78E4F6FD-74D6-DA42-899C-9AB301D79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22" name="Oval 1503">
              <a:extLst>
                <a:ext uri="{FF2B5EF4-FFF2-40B4-BE49-F238E27FC236}">
                  <a16:creationId xmlns:a16="http://schemas.microsoft.com/office/drawing/2014/main" id="{52613236-85A7-554F-83F2-15D047213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23" name="Oval 1504">
              <a:extLst>
                <a:ext uri="{FF2B5EF4-FFF2-40B4-BE49-F238E27FC236}">
                  <a16:creationId xmlns:a16="http://schemas.microsoft.com/office/drawing/2014/main" id="{4FDF0BB3-8862-3543-A102-124EA0C6C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24" name="Oval 1505">
              <a:extLst>
                <a:ext uri="{FF2B5EF4-FFF2-40B4-BE49-F238E27FC236}">
                  <a16:creationId xmlns:a16="http://schemas.microsoft.com/office/drawing/2014/main" id="{62A0D1A2-7B3F-F447-A9F3-204232923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25" name="Rectangle 1506">
              <a:extLst>
                <a:ext uri="{FF2B5EF4-FFF2-40B4-BE49-F238E27FC236}">
                  <a16:creationId xmlns:a16="http://schemas.microsoft.com/office/drawing/2014/main" id="{CF76BD25-823C-4F49-9D18-D5B25FC7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034" name="Group 1507">
            <a:extLst>
              <a:ext uri="{FF2B5EF4-FFF2-40B4-BE49-F238E27FC236}">
                <a16:creationId xmlns:a16="http://schemas.microsoft.com/office/drawing/2014/main" id="{B47BC021-1185-D24C-966D-E7FA6FBC7C9A}"/>
              </a:ext>
            </a:extLst>
          </p:cNvPr>
          <p:cNvGrpSpPr>
            <a:grpSpLocks/>
          </p:cNvGrpSpPr>
          <p:nvPr/>
        </p:nvGrpSpPr>
        <p:grpSpPr bwMode="auto">
          <a:xfrm>
            <a:off x="9918522" y="5617834"/>
            <a:ext cx="227012" cy="481013"/>
            <a:chOff x="4140" y="429"/>
            <a:chExt cx="1425" cy="2396"/>
          </a:xfrm>
        </p:grpSpPr>
        <p:sp>
          <p:nvSpPr>
            <p:cNvPr id="2035" name="Freeform 1508">
              <a:extLst>
                <a:ext uri="{FF2B5EF4-FFF2-40B4-BE49-F238E27FC236}">
                  <a16:creationId xmlns:a16="http://schemas.microsoft.com/office/drawing/2014/main" id="{C52213BB-66D3-BE44-85B7-C5C087D8C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6 w 354"/>
                <a:gd name="T3" fmla="*/ 13 h 2742"/>
                <a:gd name="T4" fmla="*/ 6 w 354"/>
                <a:gd name="T5" fmla="*/ 99 h 2742"/>
                <a:gd name="T6" fmla="*/ 0 w 354"/>
                <a:gd name="T7" fmla="*/ 103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36" name="Rectangle 1509">
              <a:extLst>
                <a:ext uri="{FF2B5EF4-FFF2-40B4-BE49-F238E27FC236}">
                  <a16:creationId xmlns:a16="http://schemas.microsoft.com/office/drawing/2014/main" id="{1E55253A-71AD-DA4D-B5FA-032E666B9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37" name="Freeform 1510">
              <a:extLst>
                <a:ext uri="{FF2B5EF4-FFF2-40B4-BE49-F238E27FC236}">
                  <a16:creationId xmlns:a16="http://schemas.microsoft.com/office/drawing/2014/main" id="{75FAB73E-2DB2-A04A-B370-3297324C4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 w 211"/>
                <a:gd name="T3" fmla="*/ 9 h 2537"/>
                <a:gd name="T4" fmla="*/ 2 w 211"/>
                <a:gd name="T5" fmla="*/ 94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38" name="Freeform 1511">
              <a:extLst>
                <a:ext uri="{FF2B5EF4-FFF2-40B4-BE49-F238E27FC236}">
                  <a16:creationId xmlns:a16="http://schemas.microsoft.com/office/drawing/2014/main" id="{0D5D9AB6-471A-F243-A26E-0F0D0501C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6 h 226"/>
                <a:gd name="T4" fmla="*/ 6 w 328"/>
                <a:gd name="T5" fmla="*/ 9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39" name="Rectangle 1512">
              <a:extLst>
                <a:ext uri="{FF2B5EF4-FFF2-40B4-BE49-F238E27FC236}">
                  <a16:creationId xmlns:a16="http://schemas.microsoft.com/office/drawing/2014/main" id="{2FA90B68-FAD2-D448-BA6F-C7E7BCDB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40" name="Group 1513">
              <a:extLst>
                <a:ext uri="{FF2B5EF4-FFF2-40B4-BE49-F238E27FC236}">
                  <a16:creationId xmlns:a16="http://schemas.microsoft.com/office/drawing/2014/main" id="{C32F1653-2066-824A-A8ED-ECFD987BE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65" name="AutoShape 1514">
                <a:extLst>
                  <a:ext uri="{FF2B5EF4-FFF2-40B4-BE49-F238E27FC236}">
                    <a16:creationId xmlns:a16="http://schemas.microsoft.com/office/drawing/2014/main" id="{B558A583-0471-8C4C-B747-2011151A2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66" name="AutoShape 1515">
                <a:extLst>
                  <a:ext uri="{FF2B5EF4-FFF2-40B4-BE49-F238E27FC236}">
                    <a16:creationId xmlns:a16="http://schemas.microsoft.com/office/drawing/2014/main" id="{AF23292E-9A63-954B-899C-E6F56914C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41" name="Rectangle 1516">
              <a:extLst>
                <a:ext uri="{FF2B5EF4-FFF2-40B4-BE49-F238E27FC236}">
                  <a16:creationId xmlns:a16="http://schemas.microsoft.com/office/drawing/2014/main" id="{E97CEEB3-2F1C-6F4A-83A9-D6F641455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42" name="Group 1517">
              <a:extLst>
                <a:ext uri="{FF2B5EF4-FFF2-40B4-BE49-F238E27FC236}">
                  <a16:creationId xmlns:a16="http://schemas.microsoft.com/office/drawing/2014/main" id="{87A6D0C2-E065-0D4B-85A3-0C2C2D137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3" name="AutoShape 1518">
                <a:extLst>
                  <a:ext uri="{FF2B5EF4-FFF2-40B4-BE49-F238E27FC236}">
                    <a16:creationId xmlns:a16="http://schemas.microsoft.com/office/drawing/2014/main" id="{0A3B9E48-B43A-C641-A648-80F4F3A7B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64" name="AutoShape 1519">
                <a:extLst>
                  <a:ext uri="{FF2B5EF4-FFF2-40B4-BE49-F238E27FC236}">
                    <a16:creationId xmlns:a16="http://schemas.microsoft.com/office/drawing/2014/main" id="{E64C2164-72F4-A648-90ED-117931F80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43" name="Rectangle 1520">
              <a:extLst>
                <a:ext uri="{FF2B5EF4-FFF2-40B4-BE49-F238E27FC236}">
                  <a16:creationId xmlns:a16="http://schemas.microsoft.com/office/drawing/2014/main" id="{4CDBF829-2E01-9642-B9CF-848050379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44" name="Rectangle 1521">
              <a:extLst>
                <a:ext uri="{FF2B5EF4-FFF2-40B4-BE49-F238E27FC236}">
                  <a16:creationId xmlns:a16="http://schemas.microsoft.com/office/drawing/2014/main" id="{050BFDFA-DCB2-1141-B564-52CDFF639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45" name="Group 1522">
              <a:extLst>
                <a:ext uri="{FF2B5EF4-FFF2-40B4-BE49-F238E27FC236}">
                  <a16:creationId xmlns:a16="http://schemas.microsoft.com/office/drawing/2014/main" id="{A0A2B122-3FF1-704F-A592-A4EBC4B51B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61" name="AutoShape 1523">
                <a:extLst>
                  <a:ext uri="{FF2B5EF4-FFF2-40B4-BE49-F238E27FC236}">
                    <a16:creationId xmlns:a16="http://schemas.microsoft.com/office/drawing/2014/main" id="{1F07CF38-07CC-E44D-A204-43D1C942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62" name="AutoShape 1524">
                <a:extLst>
                  <a:ext uri="{FF2B5EF4-FFF2-40B4-BE49-F238E27FC236}">
                    <a16:creationId xmlns:a16="http://schemas.microsoft.com/office/drawing/2014/main" id="{CADAA9B7-E371-FD43-AC8E-15FF6A696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46" name="Freeform 1525">
              <a:extLst>
                <a:ext uri="{FF2B5EF4-FFF2-40B4-BE49-F238E27FC236}">
                  <a16:creationId xmlns:a16="http://schemas.microsoft.com/office/drawing/2014/main" id="{9594DB7F-3B36-0F46-92F6-4A29DE1AD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6 w 328"/>
                <a:gd name="T3" fmla="*/ 5 h 226"/>
                <a:gd name="T4" fmla="*/ 6 w 328"/>
                <a:gd name="T5" fmla="*/ 8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47" name="Group 1526">
              <a:extLst>
                <a:ext uri="{FF2B5EF4-FFF2-40B4-BE49-F238E27FC236}">
                  <a16:creationId xmlns:a16="http://schemas.microsoft.com/office/drawing/2014/main" id="{AF2BD80D-9B81-EC4F-A6D8-5BCDA8600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59" name="AutoShape 1527">
                <a:extLst>
                  <a:ext uri="{FF2B5EF4-FFF2-40B4-BE49-F238E27FC236}">
                    <a16:creationId xmlns:a16="http://schemas.microsoft.com/office/drawing/2014/main" id="{113BDE3A-90E8-2A45-AAC9-A227B13DA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60" name="AutoShape 1528">
                <a:extLst>
                  <a:ext uri="{FF2B5EF4-FFF2-40B4-BE49-F238E27FC236}">
                    <a16:creationId xmlns:a16="http://schemas.microsoft.com/office/drawing/2014/main" id="{80B3AEA8-996F-DF49-81D9-9A5DBFE6D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48" name="Rectangle 1529">
              <a:extLst>
                <a:ext uri="{FF2B5EF4-FFF2-40B4-BE49-F238E27FC236}">
                  <a16:creationId xmlns:a16="http://schemas.microsoft.com/office/drawing/2014/main" id="{02B5927D-89DB-9546-9149-4A2C93FBC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49" name="Freeform 1530">
              <a:extLst>
                <a:ext uri="{FF2B5EF4-FFF2-40B4-BE49-F238E27FC236}">
                  <a16:creationId xmlns:a16="http://schemas.microsoft.com/office/drawing/2014/main" id="{0C9006D1-8539-2743-ADDF-2E022C156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 w 296"/>
                <a:gd name="T3" fmla="*/ 5 h 256"/>
                <a:gd name="T4" fmla="*/ 6 w 296"/>
                <a:gd name="T5" fmla="*/ 9 h 256"/>
                <a:gd name="T6" fmla="*/ 0 w 296"/>
                <a:gd name="T7" fmla="*/ 3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0" name="Freeform 1531">
              <a:extLst>
                <a:ext uri="{FF2B5EF4-FFF2-40B4-BE49-F238E27FC236}">
                  <a16:creationId xmlns:a16="http://schemas.microsoft.com/office/drawing/2014/main" id="{4E41A84C-EECE-B949-B69F-5C13908F7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 w 304"/>
                <a:gd name="T3" fmla="*/ 7 h 288"/>
                <a:gd name="T4" fmla="*/ 5 w 304"/>
                <a:gd name="T5" fmla="*/ 11 h 288"/>
                <a:gd name="T6" fmla="*/ 2 w 304"/>
                <a:gd name="T7" fmla="*/ 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1" name="Oval 1532">
              <a:extLst>
                <a:ext uri="{FF2B5EF4-FFF2-40B4-BE49-F238E27FC236}">
                  <a16:creationId xmlns:a16="http://schemas.microsoft.com/office/drawing/2014/main" id="{6E14E5C2-EDA8-8241-812F-70FF2CF3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2" name="Freeform 1533">
              <a:extLst>
                <a:ext uri="{FF2B5EF4-FFF2-40B4-BE49-F238E27FC236}">
                  <a16:creationId xmlns:a16="http://schemas.microsoft.com/office/drawing/2014/main" id="{9A038958-CEDB-2D46-B120-5B076488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 h 240"/>
                <a:gd name="T2" fmla="*/ 2 w 306"/>
                <a:gd name="T3" fmla="*/ 9 h 240"/>
                <a:gd name="T4" fmla="*/ 6 w 306"/>
                <a:gd name="T5" fmla="*/ 5 h 240"/>
                <a:gd name="T6" fmla="*/ 6 w 306"/>
                <a:gd name="T7" fmla="*/ 0 h 240"/>
                <a:gd name="T8" fmla="*/ 0 w 306"/>
                <a:gd name="T9" fmla="*/ 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3" name="AutoShape 1534">
              <a:extLst>
                <a:ext uri="{FF2B5EF4-FFF2-40B4-BE49-F238E27FC236}">
                  <a16:creationId xmlns:a16="http://schemas.microsoft.com/office/drawing/2014/main" id="{AB9666C5-C810-BE4E-B2B4-30BC95FC9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4" name="AutoShape 1535">
              <a:extLst>
                <a:ext uri="{FF2B5EF4-FFF2-40B4-BE49-F238E27FC236}">
                  <a16:creationId xmlns:a16="http://schemas.microsoft.com/office/drawing/2014/main" id="{752E3A0B-842A-FB4F-AA4B-7A9BDA72E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5" name="Oval 1536">
              <a:extLst>
                <a:ext uri="{FF2B5EF4-FFF2-40B4-BE49-F238E27FC236}">
                  <a16:creationId xmlns:a16="http://schemas.microsoft.com/office/drawing/2014/main" id="{ACFA731E-2FB2-1546-B4F0-1692D2A1B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6" name="Oval 1537">
              <a:extLst>
                <a:ext uri="{FF2B5EF4-FFF2-40B4-BE49-F238E27FC236}">
                  <a16:creationId xmlns:a16="http://schemas.microsoft.com/office/drawing/2014/main" id="{E7086F0A-95D5-4E45-8AC4-5B8B2BE9B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7" name="Oval 1538">
              <a:extLst>
                <a:ext uri="{FF2B5EF4-FFF2-40B4-BE49-F238E27FC236}">
                  <a16:creationId xmlns:a16="http://schemas.microsoft.com/office/drawing/2014/main" id="{3EC12970-35FC-F94D-9D4D-E5FD6C06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58" name="Rectangle 1539">
              <a:extLst>
                <a:ext uri="{FF2B5EF4-FFF2-40B4-BE49-F238E27FC236}">
                  <a16:creationId xmlns:a16="http://schemas.microsoft.com/office/drawing/2014/main" id="{78F350E2-1354-4243-A91F-C4406251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067" name="Group 1540">
            <a:extLst>
              <a:ext uri="{FF2B5EF4-FFF2-40B4-BE49-F238E27FC236}">
                <a16:creationId xmlns:a16="http://schemas.microsoft.com/office/drawing/2014/main" id="{12DCEB41-02DE-F940-9C5E-96F6DA341719}"/>
              </a:ext>
            </a:extLst>
          </p:cNvPr>
          <p:cNvGrpSpPr>
            <a:grpSpLocks/>
          </p:cNvGrpSpPr>
          <p:nvPr/>
        </p:nvGrpSpPr>
        <p:grpSpPr bwMode="auto">
          <a:xfrm>
            <a:off x="7295972" y="2357109"/>
            <a:ext cx="534987" cy="407988"/>
            <a:chOff x="877" y="1008"/>
            <a:chExt cx="2747" cy="2591"/>
          </a:xfrm>
        </p:grpSpPr>
        <p:pic>
          <p:nvPicPr>
            <p:cNvPr id="2068" name="Picture 1541" descr="antenna_stylized">
              <a:extLst>
                <a:ext uri="{FF2B5EF4-FFF2-40B4-BE49-F238E27FC236}">
                  <a16:creationId xmlns:a16="http://schemas.microsoft.com/office/drawing/2014/main" id="{2101DF38-1F70-A44E-95F6-486E31E09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1542" descr="laptop_keyboard">
              <a:extLst>
                <a:ext uri="{FF2B5EF4-FFF2-40B4-BE49-F238E27FC236}">
                  <a16:creationId xmlns:a16="http://schemas.microsoft.com/office/drawing/2014/main" id="{925879B3-0B8C-D548-9116-B08374FE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Freeform 1543">
              <a:extLst>
                <a:ext uri="{FF2B5EF4-FFF2-40B4-BE49-F238E27FC236}">
                  <a16:creationId xmlns:a16="http://schemas.microsoft.com/office/drawing/2014/main" id="{4847CD15-5704-FB4B-83E7-D1C3494FF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071" name="Picture 1544" descr="screen">
              <a:extLst>
                <a:ext uri="{FF2B5EF4-FFF2-40B4-BE49-F238E27FC236}">
                  <a16:creationId xmlns:a16="http://schemas.microsoft.com/office/drawing/2014/main" id="{23731A57-36A9-7D48-A5BE-93E670FCE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" name="Freeform 1545">
              <a:extLst>
                <a:ext uri="{FF2B5EF4-FFF2-40B4-BE49-F238E27FC236}">
                  <a16:creationId xmlns:a16="http://schemas.microsoft.com/office/drawing/2014/main" id="{7001CCE2-6FD9-6C41-9D42-9D3E47574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73" name="Freeform 1546">
              <a:extLst>
                <a:ext uri="{FF2B5EF4-FFF2-40B4-BE49-F238E27FC236}">
                  <a16:creationId xmlns:a16="http://schemas.microsoft.com/office/drawing/2014/main" id="{53058F7A-ADB2-8044-BF89-E911BB74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74" name="Freeform 1547">
              <a:extLst>
                <a:ext uri="{FF2B5EF4-FFF2-40B4-BE49-F238E27FC236}">
                  <a16:creationId xmlns:a16="http://schemas.microsoft.com/office/drawing/2014/main" id="{B1E452C9-07D5-2848-8A94-0E66AB393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75" name="Freeform 1548">
              <a:extLst>
                <a:ext uri="{FF2B5EF4-FFF2-40B4-BE49-F238E27FC236}">
                  <a16:creationId xmlns:a16="http://schemas.microsoft.com/office/drawing/2014/main" id="{F3480974-0C78-824E-B4D7-09E771AA9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76" name="Freeform 1549">
              <a:extLst>
                <a:ext uri="{FF2B5EF4-FFF2-40B4-BE49-F238E27FC236}">
                  <a16:creationId xmlns:a16="http://schemas.microsoft.com/office/drawing/2014/main" id="{A5E240E9-F068-F14E-9CF1-BD6B46128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4 h 1659"/>
                <a:gd name="T6" fmla="*/ 0 w 637"/>
                <a:gd name="T7" fmla="*/ 4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77" name="Freeform 1550">
              <a:extLst>
                <a:ext uri="{FF2B5EF4-FFF2-40B4-BE49-F238E27FC236}">
                  <a16:creationId xmlns:a16="http://schemas.microsoft.com/office/drawing/2014/main" id="{BED0C93A-C332-FD4A-987E-E1C0BD93B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2 w 2216"/>
                <a:gd name="T5" fmla="*/ 1 h 550"/>
                <a:gd name="T6" fmla="*/ 2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78" name="Group 1551">
              <a:extLst>
                <a:ext uri="{FF2B5EF4-FFF2-40B4-BE49-F238E27FC236}">
                  <a16:creationId xmlns:a16="http://schemas.microsoft.com/office/drawing/2014/main" id="{D0C852C0-25CF-DA4C-9EEB-D118BB4CF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085" name="Freeform 1552">
                <a:extLst>
                  <a:ext uri="{FF2B5EF4-FFF2-40B4-BE49-F238E27FC236}">
                    <a16:creationId xmlns:a16="http://schemas.microsoft.com/office/drawing/2014/main" id="{BA1CBBAD-089D-3049-9DAD-78962D6DC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86" name="Freeform 1553">
                <a:extLst>
                  <a:ext uri="{FF2B5EF4-FFF2-40B4-BE49-F238E27FC236}">
                    <a16:creationId xmlns:a16="http://schemas.microsoft.com/office/drawing/2014/main" id="{B3B608E6-2FD7-FD43-9D28-2D32D1784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87" name="Freeform 1554">
                <a:extLst>
                  <a:ext uri="{FF2B5EF4-FFF2-40B4-BE49-F238E27FC236}">
                    <a16:creationId xmlns:a16="http://schemas.microsoft.com/office/drawing/2014/main" id="{1E80324C-ECFE-2C41-932D-A8BCEB682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88" name="Freeform 1555">
                <a:extLst>
                  <a:ext uri="{FF2B5EF4-FFF2-40B4-BE49-F238E27FC236}">
                    <a16:creationId xmlns:a16="http://schemas.microsoft.com/office/drawing/2014/main" id="{4C3F8DBD-9DCE-8346-9F77-64EC561B6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89" name="Freeform 1556">
                <a:extLst>
                  <a:ext uri="{FF2B5EF4-FFF2-40B4-BE49-F238E27FC236}">
                    <a16:creationId xmlns:a16="http://schemas.microsoft.com/office/drawing/2014/main" id="{79B1B83F-5B69-F344-B8C6-A097769F4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90" name="Freeform 1557">
                <a:extLst>
                  <a:ext uri="{FF2B5EF4-FFF2-40B4-BE49-F238E27FC236}">
                    <a16:creationId xmlns:a16="http://schemas.microsoft.com/office/drawing/2014/main" id="{1A60100D-6F6D-144A-A56C-498C00FA4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079" name="Freeform 1558">
              <a:extLst>
                <a:ext uri="{FF2B5EF4-FFF2-40B4-BE49-F238E27FC236}">
                  <a16:creationId xmlns:a16="http://schemas.microsoft.com/office/drawing/2014/main" id="{15F58C08-FE40-E64C-98CB-AEB00106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80" name="Freeform 1559">
              <a:extLst>
                <a:ext uri="{FF2B5EF4-FFF2-40B4-BE49-F238E27FC236}">
                  <a16:creationId xmlns:a16="http://schemas.microsoft.com/office/drawing/2014/main" id="{4DF03155-9407-944B-ADE4-266E262F2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81" name="Freeform 1560">
              <a:extLst>
                <a:ext uri="{FF2B5EF4-FFF2-40B4-BE49-F238E27FC236}">
                  <a16:creationId xmlns:a16="http://schemas.microsoft.com/office/drawing/2014/main" id="{BE579A0E-9236-814E-9D15-A6A2A134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82" name="Freeform 1561">
              <a:extLst>
                <a:ext uri="{FF2B5EF4-FFF2-40B4-BE49-F238E27FC236}">
                  <a16:creationId xmlns:a16="http://schemas.microsoft.com/office/drawing/2014/main" id="{6541EA8B-2526-2A48-9700-234ABA848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83" name="Freeform 1562">
              <a:extLst>
                <a:ext uri="{FF2B5EF4-FFF2-40B4-BE49-F238E27FC236}">
                  <a16:creationId xmlns:a16="http://schemas.microsoft.com/office/drawing/2014/main" id="{BCA2F949-0547-5B45-8B23-771A9C49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84" name="Freeform 1563">
              <a:extLst>
                <a:ext uri="{FF2B5EF4-FFF2-40B4-BE49-F238E27FC236}">
                  <a16:creationId xmlns:a16="http://schemas.microsoft.com/office/drawing/2014/main" id="{9E0030B5-C5E9-104B-889F-7BCC56234E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091" name="Group 1564">
            <a:extLst>
              <a:ext uri="{FF2B5EF4-FFF2-40B4-BE49-F238E27FC236}">
                <a16:creationId xmlns:a16="http://schemas.microsoft.com/office/drawing/2014/main" id="{19D85F95-C2D2-DC41-B075-581A951AE628}"/>
              </a:ext>
            </a:extLst>
          </p:cNvPr>
          <p:cNvGrpSpPr>
            <a:grpSpLocks/>
          </p:cNvGrpSpPr>
          <p:nvPr/>
        </p:nvGrpSpPr>
        <p:grpSpPr bwMode="auto">
          <a:xfrm>
            <a:off x="8866009" y="5800397"/>
            <a:ext cx="474663" cy="407987"/>
            <a:chOff x="877" y="1008"/>
            <a:chExt cx="2747" cy="2591"/>
          </a:xfrm>
        </p:grpSpPr>
        <p:pic>
          <p:nvPicPr>
            <p:cNvPr id="2092" name="Picture 1565" descr="antenna_stylized">
              <a:extLst>
                <a:ext uri="{FF2B5EF4-FFF2-40B4-BE49-F238E27FC236}">
                  <a16:creationId xmlns:a16="http://schemas.microsoft.com/office/drawing/2014/main" id="{253FD9BF-AB0D-D749-BD5B-63F5F2694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3" name="Picture 1566" descr="laptop_keyboard">
              <a:extLst>
                <a:ext uri="{FF2B5EF4-FFF2-40B4-BE49-F238E27FC236}">
                  <a16:creationId xmlns:a16="http://schemas.microsoft.com/office/drawing/2014/main" id="{81FCB1C5-B134-BB4B-B073-9CBFE81A3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4" name="Freeform 1567">
              <a:extLst>
                <a:ext uri="{FF2B5EF4-FFF2-40B4-BE49-F238E27FC236}">
                  <a16:creationId xmlns:a16="http://schemas.microsoft.com/office/drawing/2014/main" id="{EBD488A5-AF7F-CD4F-9426-80D0987BD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095" name="Picture 1568" descr="screen">
              <a:extLst>
                <a:ext uri="{FF2B5EF4-FFF2-40B4-BE49-F238E27FC236}">
                  <a16:creationId xmlns:a16="http://schemas.microsoft.com/office/drawing/2014/main" id="{378D32B9-433A-A948-A880-75DFB684F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Freeform 1569">
              <a:extLst>
                <a:ext uri="{FF2B5EF4-FFF2-40B4-BE49-F238E27FC236}">
                  <a16:creationId xmlns:a16="http://schemas.microsoft.com/office/drawing/2014/main" id="{CB6B0B41-DE0B-2344-ADC5-3E7895540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97" name="Freeform 1570">
              <a:extLst>
                <a:ext uri="{FF2B5EF4-FFF2-40B4-BE49-F238E27FC236}">
                  <a16:creationId xmlns:a16="http://schemas.microsoft.com/office/drawing/2014/main" id="{52CA1FF2-E389-4C46-A055-6787C5AB0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98" name="Freeform 1571">
              <a:extLst>
                <a:ext uri="{FF2B5EF4-FFF2-40B4-BE49-F238E27FC236}">
                  <a16:creationId xmlns:a16="http://schemas.microsoft.com/office/drawing/2014/main" id="{D13E54F8-0BED-AE42-B5AA-6FA857D91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99" name="Freeform 1572">
              <a:extLst>
                <a:ext uri="{FF2B5EF4-FFF2-40B4-BE49-F238E27FC236}">
                  <a16:creationId xmlns:a16="http://schemas.microsoft.com/office/drawing/2014/main" id="{8BB062BC-CA29-054D-8686-8ED91C00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0" name="Freeform 1573">
              <a:extLst>
                <a:ext uri="{FF2B5EF4-FFF2-40B4-BE49-F238E27FC236}">
                  <a16:creationId xmlns:a16="http://schemas.microsoft.com/office/drawing/2014/main" id="{B7B432B9-BC3C-FD48-B4CC-9656A5A12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4 h 1659"/>
                <a:gd name="T6" fmla="*/ 0 w 637"/>
                <a:gd name="T7" fmla="*/ 4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1" name="Freeform 1574">
              <a:extLst>
                <a:ext uri="{FF2B5EF4-FFF2-40B4-BE49-F238E27FC236}">
                  <a16:creationId xmlns:a16="http://schemas.microsoft.com/office/drawing/2014/main" id="{BBF6C840-5921-1C4D-BB15-2362FB47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2 w 2216"/>
                <a:gd name="T5" fmla="*/ 1 h 550"/>
                <a:gd name="T6" fmla="*/ 2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102" name="Group 1575">
              <a:extLst>
                <a:ext uri="{FF2B5EF4-FFF2-40B4-BE49-F238E27FC236}">
                  <a16:creationId xmlns:a16="http://schemas.microsoft.com/office/drawing/2014/main" id="{6D1AB556-E772-E545-A5B5-36CB3409F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109" name="Freeform 1576">
                <a:extLst>
                  <a:ext uri="{FF2B5EF4-FFF2-40B4-BE49-F238E27FC236}">
                    <a16:creationId xmlns:a16="http://schemas.microsoft.com/office/drawing/2014/main" id="{260C5325-478E-4C49-B4D2-7AF7C6806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10" name="Freeform 1577">
                <a:extLst>
                  <a:ext uri="{FF2B5EF4-FFF2-40B4-BE49-F238E27FC236}">
                    <a16:creationId xmlns:a16="http://schemas.microsoft.com/office/drawing/2014/main" id="{257527AC-FD7D-5F41-8BF7-FB819565D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11" name="Freeform 1578">
                <a:extLst>
                  <a:ext uri="{FF2B5EF4-FFF2-40B4-BE49-F238E27FC236}">
                    <a16:creationId xmlns:a16="http://schemas.microsoft.com/office/drawing/2014/main" id="{3F2D3E86-3297-C147-9E01-0FB750280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12" name="Freeform 1579">
                <a:extLst>
                  <a:ext uri="{FF2B5EF4-FFF2-40B4-BE49-F238E27FC236}">
                    <a16:creationId xmlns:a16="http://schemas.microsoft.com/office/drawing/2014/main" id="{4D236639-23C2-F14D-81A7-686F4D5FC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13" name="Freeform 1580">
                <a:extLst>
                  <a:ext uri="{FF2B5EF4-FFF2-40B4-BE49-F238E27FC236}">
                    <a16:creationId xmlns:a16="http://schemas.microsoft.com/office/drawing/2014/main" id="{066870DE-F744-C946-B0B6-B23040C02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14" name="Freeform 1581">
                <a:extLst>
                  <a:ext uri="{FF2B5EF4-FFF2-40B4-BE49-F238E27FC236}">
                    <a16:creationId xmlns:a16="http://schemas.microsoft.com/office/drawing/2014/main" id="{CC816B8A-1C5C-F04C-9A88-C57180021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103" name="Freeform 1582">
              <a:extLst>
                <a:ext uri="{FF2B5EF4-FFF2-40B4-BE49-F238E27FC236}">
                  <a16:creationId xmlns:a16="http://schemas.microsoft.com/office/drawing/2014/main" id="{FDFFD11A-2560-6F42-8009-AA097689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4" name="Freeform 1583">
              <a:extLst>
                <a:ext uri="{FF2B5EF4-FFF2-40B4-BE49-F238E27FC236}">
                  <a16:creationId xmlns:a16="http://schemas.microsoft.com/office/drawing/2014/main" id="{2D16AE56-60B8-9E46-954B-727BEF322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5" name="Freeform 1584">
              <a:extLst>
                <a:ext uri="{FF2B5EF4-FFF2-40B4-BE49-F238E27FC236}">
                  <a16:creationId xmlns:a16="http://schemas.microsoft.com/office/drawing/2014/main" id="{237304B0-C94F-014E-A8DA-1EFD719C9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6" name="Freeform 1585">
              <a:extLst>
                <a:ext uri="{FF2B5EF4-FFF2-40B4-BE49-F238E27FC236}">
                  <a16:creationId xmlns:a16="http://schemas.microsoft.com/office/drawing/2014/main" id="{81DE468E-AF92-DF48-9F96-6AF52499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7" name="Freeform 1586">
              <a:extLst>
                <a:ext uri="{FF2B5EF4-FFF2-40B4-BE49-F238E27FC236}">
                  <a16:creationId xmlns:a16="http://schemas.microsoft.com/office/drawing/2014/main" id="{633EF93B-8F03-604B-B260-C308BE20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8" name="Freeform 1587">
              <a:extLst>
                <a:ext uri="{FF2B5EF4-FFF2-40B4-BE49-F238E27FC236}">
                  <a16:creationId xmlns:a16="http://schemas.microsoft.com/office/drawing/2014/main" id="{9A15F426-F8A3-DA43-A89B-F6E5D34A066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115" name="Group 1588">
            <a:extLst>
              <a:ext uri="{FF2B5EF4-FFF2-40B4-BE49-F238E27FC236}">
                <a16:creationId xmlns:a16="http://schemas.microsoft.com/office/drawing/2014/main" id="{D3D1FE0C-96FB-054E-B5BE-C857D71E17CF}"/>
              </a:ext>
            </a:extLst>
          </p:cNvPr>
          <p:cNvGrpSpPr>
            <a:grpSpLocks/>
          </p:cNvGrpSpPr>
          <p:nvPr/>
        </p:nvGrpSpPr>
        <p:grpSpPr bwMode="auto">
          <a:xfrm>
            <a:off x="7554734" y="3355647"/>
            <a:ext cx="444500" cy="407987"/>
            <a:chOff x="877" y="1008"/>
            <a:chExt cx="2747" cy="2591"/>
          </a:xfrm>
        </p:grpSpPr>
        <p:pic>
          <p:nvPicPr>
            <p:cNvPr id="2116" name="Picture 1589" descr="antenna_stylized">
              <a:extLst>
                <a:ext uri="{FF2B5EF4-FFF2-40B4-BE49-F238E27FC236}">
                  <a16:creationId xmlns:a16="http://schemas.microsoft.com/office/drawing/2014/main" id="{D39DA1EC-03BF-E744-9D7A-21A7E1396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1590" descr="laptop_keyboard">
              <a:extLst>
                <a:ext uri="{FF2B5EF4-FFF2-40B4-BE49-F238E27FC236}">
                  <a16:creationId xmlns:a16="http://schemas.microsoft.com/office/drawing/2014/main" id="{A33F1D2D-B78A-BC42-9139-EA00AEC9E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8" name="Freeform 1591">
              <a:extLst>
                <a:ext uri="{FF2B5EF4-FFF2-40B4-BE49-F238E27FC236}">
                  <a16:creationId xmlns:a16="http://schemas.microsoft.com/office/drawing/2014/main" id="{85DEAE60-FBED-954E-BAA2-9FA37C77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119" name="Picture 1592" descr="screen">
              <a:extLst>
                <a:ext uri="{FF2B5EF4-FFF2-40B4-BE49-F238E27FC236}">
                  <a16:creationId xmlns:a16="http://schemas.microsoft.com/office/drawing/2014/main" id="{E5C5E3E4-D3E4-3546-A9ED-155BE3B1B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0" name="Freeform 1593">
              <a:extLst>
                <a:ext uri="{FF2B5EF4-FFF2-40B4-BE49-F238E27FC236}">
                  <a16:creationId xmlns:a16="http://schemas.microsoft.com/office/drawing/2014/main" id="{B75CC358-B3D5-4643-B855-D3E7BA9A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21" name="Freeform 1594">
              <a:extLst>
                <a:ext uri="{FF2B5EF4-FFF2-40B4-BE49-F238E27FC236}">
                  <a16:creationId xmlns:a16="http://schemas.microsoft.com/office/drawing/2014/main" id="{17DB1E69-BAE8-E44D-A97B-E204D282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22" name="Freeform 1595">
              <a:extLst>
                <a:ext uri="{FF2B5EF4-FFF2-40B4-BE49-F238E27FC236}">
                  <a16:creationId xmlns:a16="http://schemas.microsoft.com/office/drawing/2014/main" id="{F24FB40B-ED10-2749-B9F3-BD7BE3E6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23" name="Freeform 1596">
              <a:extLst>
                <a:ext uri="{FF2B5EF4-FFF2-40B4-BE49-F238E27FC236}">
                  <a16:creationId xmlns:a16="http://schemas.microsoft.com/office/drawing/2014/main" id="{B7DD4455-A295-A04A-8CE7-F9F6AED73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24" name="Freeform 1597">
              <a:extLst>
                <a:ext uri="{FF2B5EF4-FFF2-40B4-BE49-F238E27FC236}">
                  <a16:creationId xmlns:a16="http://schemas.microsoft.com/office/drawing/2014/main" id="{B9107D47-FB03-9F41-BBC3-658FC5821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4 h 1659"/>
                <a:gd name="T6" fmla="*/ 0 w 637"/>
                <a:gd name="T7" fmla="*/ 4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25" name="Freeform 1598">
              <a:extLst>
                <a:ext uri="{FF2B5EF4-FFF2-40B4-BE49-F238E27FC236}">
                  <a16:creationId xmlns:a16="http://schemas.microsoft.com/office/drawing/2014/main" id="{14A5BB87-DBA3-5741-8DFD-8A02C6473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2 w 2216"/>
                <a:gd name="T5" fmla="*/ 1 h 550"/>
                <a:gd name="T6" fmla="*/ 2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126" name="Group 1599">
              <a:extLst>
                <a:ext uri="{FF2B5EF4-FFF2-40B4-BE49-F238E27FC236}">
                  <a16:creationId xmlns:a16="http://schemas.microsoft.com/office/drawing/2014/main" id="{B240ABB1-0900-EE43-87CC-08F8BC762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133" name="Freeform 1600">
                <a:extLst>
                  <a:ext uri="{FF2B5EF4-FFF2-40B4-BE49-F238E27FC236}">
                    <a16:creationId xmlns:a16="http://schemas.microsoft.com/office/drawing/2014/main" id="{4E7DCBD2-DDF5-2542-83D0-A16966B8A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34" name="Freeform 1601">
                <a:extLst>
                  <a:ext uri="{FF2B5EF4-FFF2-40B4-BE49-F238E27FC236}">
                    <a16:creationId xmlns:a16="http://schemas.microsoft.com/office/drawing/2014/main" id="{64BE462C-C812-B34B-94EC-FDAC6ED98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35" name="Freeform 1602">
                <a:extLst>
                  <a:ext uri="{FF2B5EF4-FFF2-40B4-BE49-F238E27FC236}">
                    <a16:creationId xmlns:a16="http://schemas.microsoft.com/office/drawing/2014/main" id="{36D19BB8-2BF5-8E43-BBCC-D740D7516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36" name="Freeform 1603">
                <a:extLst>
                  <a:ext uri="{FF2B5EF4-FFF2-40B4-BE49-F238E27FC236}">
                    <a16:creationId xmlns:a16="http://schemas.microsoft.com/office/drawing/2014/main" id="{FA46FCE1-6343-2D4D-B1ED-DF115F31E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37" name="Freeform 1604">
                <a:extLst>
                  <a:ext uri="{FF2B5EF4-FFF2-40B4-BE49-F238E27FC236}">
                    <a16:creationId xmlns:a16="http://schemas.microsoft.com/office/drawing/2014/main" id="{73223FC2-038B-F14E-A7EC-45DD6B68D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38" name="Freeform 1605">
                <a:extLst>
                  <a:ext uri="{FF2B5EF4-FFF2-40B4-BE49-F238E27FC236}">
                    <a16:creationId xmlns:a16="http://schemas.microsoft.com/office/drawing/2014/main" id="{F5D999B0-F5FE-234B-A927-4F95C3D8C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127" name="Freeform 1606">
              <a:extLst>
                <a:ext uri="{FF2B5EF4-FFF2-40B4-BE49-F238E27FC236}">
                  <a16:creationId xmlns:a16="http://schemas.microsoft.com/office/drawing/2014/main" id="{39818580-EDA3-CA4E-9FCE-76E2F1B77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28" name="Freeform 1607">
              <a:extLst>
                <a:ext uri="{FF2B5EF4-FFF2-40B4-BE49-F238E27FC236}">
                  <a16:creationId xmlns:a16="http://schemas.microsoft.com/office/drawing/2014/main" id="{983C117F-7A5F-7544-81C7-8BB3FBA6F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29" name="Freeform 1608">
              <a:extLst>
                <a:ext uri="{FF2B5EF4-FFF2-40B4-BE49-F238E27FC236}">
                  <a16:creationId xmlns:a16="http://schemas.microsoft.com/office/drawing/2014/main" id="{CCC319F7-0C6E-F744-940D-82175BB7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30" name="Freeform 1609">
              <a:extLst>
                <a:ext uri="{FF2B5EF4-FFF2-40B4-BE49-F238E27FC236}">
                  <a16:creationId xmlns:a16="http://schemas.microsoft.com/office/drawing/2014/main" id="{B6337C6C-D944-4445-B8B8-E2345A492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31" name="Freeform 1610">
              <a:extLst>
                <a:ext uri="{FF2B5EF4-FFF2-40B4-BE49-F238E27FC236}">
                  <a16:creationId xmlns:a16="http://schemas.microsoft.com/office/drawing/2014/main" id="{653BD7CD-F95B-B34C-9B16-F131F97A5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32" name="Freeform 1611">
              <a:extLst>
                <a:ext uri="{FF2B5EF4-FFF2-40B4-BE49-F238E27FC236}">
                  <a16:creationId xmlns:a16="http://schemas.microsoft.com/office/drawing/2014/main" id="{4BCF62C2-5DC7-0944-896C-4578C055ED9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139" name="Group 1612">
            <a:extLst>
              <a:ext uri="{FF2B5EF4-FFF2-40B4-BE49-F238E27FC236}">
                <a16:creationId xmlns:a16="http://schemas.microsoft.com/office/drawing/2014/main" id="{0ED2AA7D-EBD8-F445-AFBE-3A3F48A0D96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34147" y="3536622"/>
            <a:ext cx="414337" cy="373062"/>
            <a:chOff x="2839" y="3501"/>
            <a:chExt cx="755" cy="803"/>
          </a:xfrm>
        </p:grpSpPr>
        <p:pic>
          <p:nvPicPr>
            <p:cNvPr id="2140" name="Picture 1613" descr="desktop_computer_stylized_medium">
              <a:extLst>
                <a:ext uri="{FF2B5EF4-FFF2-40B4-BE49-F238E27FC236}">
                  <a16:creationId xmlns:a16="http://schemas.microsoft.com/office/drawing/2014/main" id="{CC934671-6CCF-6B44-80CC-99776A7E7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1" name="Freeform 1614">
              <a:extLst>
                <a:ext uri="{FF2B5EF4-FFF2-40B4-BE49-F238E27FC236}">
                  <a16:creationId xmlns:a16="http://schemas.microsoft.com/office/drawing/2014/main" id="{9924A3AD-4F49-6F47-A647-BC8CF9A5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142" name="Group 1615">
            <a:extLst>
              <a:ext uri="{FF2B5EF4-FFF2-40B4-BE49-F238E27FC236}">
                <a16:creationId xmlns:a16="http://schemas.microsoft.com/office/drawing/2014/main" id="{17D3B852-AD69-6143-BB50-4A547037F034}"/>
              </a:ext>
            </a:extLst>
          </p:cNvPr>
          <p:cNvGrpSpPr>
            <a:grpSpLocks/>
          </p:cNvGrpSpPr>
          <p:nvPr/>
        </p:nvGrpSpPr>
        <p:grpSpPr bwMode="auto">
          <a:xfrm>
            <a:off x="9300984" y="5736897"/>
            <a:ext cx="474663" cy="407987"/>
            <a:chOff x="877" y="1008"/>
            <a:chExt cx="2747" cy="2591"/>
          </a:xfrm>
        </p:grpSpPr>
        <p:pic>
          <p:nvPicPr>
            <p:cNvPr id="2143" name="Picture 1616" descr="antenna_stylized">
              <a:extLst>
                <a:ext uri="{FF2B5EF4-FFF2-40B4-BE49-F238E27FC236}">
                  <a16:creationId xmlns:a16="http://schemas.microsoft.com/office/drawing/2014/main" id="{A7340CBF-A824-C242-BA93-3B70CA01E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" name="Picture 1617" descr="laptop_keyboard">
              <a:extLst>
                <a:ext uri="{FF2B5EF4-FFF2-40B4-BE49-F238E27FC236}">
                  <a16:creationId xmlns:a16="http://schemas.microsoft.com/office/drawing/2014/main" id="{8EB1B533-B8E3-704B-ABC9-5458890A9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5" name="Freeform 1618">
              <a:extLst>
                <a:ext uri="{FF2B5EF4-FFF2-40B4-BE49-F238E27FC236}">
                  <a16:creationId xmlns:a16="http://schemas.microsoft.com/office/drawing/2014/main" id="{30EF6F64-DF0C-EB4A-95AB-941DAA0D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146" name="Picture 1619" descr="screen">
              <a:extLst>
                <a:ext uri="{FF2B5EF4-FFF2-40B4-BE49-F238E27FC236}">
                  <a16:creationId xmlns:a16="http://schemas.microsoft.com/office/drawing/2014/main" id="{9BD477CD-5D50-1842-B54F-2B89E974D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7" name="Freeform 1620">
              <a:extLst>
                <a:ext uri="{FF2B5EF4-FFF2-40B4-BE49-F238E27FC236}">
                  <a16:creationId xmlns:a16="http://schemas.microsoft.com/office/drawing/2014/main" id="{B53FD57E-81DA-3B49-BE2D-B0EE044F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48" name="Freeform 1621">
              <a:extLst>
                <a:ext uri="{FF2B5EF4-FFF2-40B4-BE49-F238E27FC236}">
                  <a16:creationId xmlns:a16="http://schemas.microsoft.com/office/drawing/2014/main" id="{58A8B849-1900-214E-A36E-8CAC6F67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49" name="Freeform 1622">
              <a:extLst>
                <a:ext uri="{FF2B5EF4-FFF2-40B4-BE49-F238E27FC236}">
                  <a16:creationId xmlns:a16="http://schemas.microsoft.com/office/drawing/2014/main" id="{C438F051-9D53-BF4D-AC32-C46855BA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0" name="Freeform 1623">
              <a:extLst>
                <a:ext uri="{FF2B5EF4-FFF2-40B4-BE49-F238E27FC236}">
                  <a16:creationId xmlns:a16="http://schemas.microsoft.com/office/drawing/2014/main" id="{97BB4BD8-82DC-7249-8854-260CA775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1" name="Freeform 1624">
              <a:extLst>
                <a:ext uri="{FF2B5EF4-FFF2-40B4-BE49-F238E27FC236}">
                  <a16:creationId xmlns:a16="http://schemas.microsoft.com/office/drawing/2014/main" id="{DF13717C-6511-0340-9714-D8A22FBB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4 h 1659"/>
                <a:gd name="T6" fmla="*/ 0 w 637"/>
                <a:gd name="T7" fmla="*/ 4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2" name="Freeform 1625">
              <a:extLst>
                <a:ext uri="{FF2B5EF4-FFF2-40B4-BE49-F238E27FC236}">
                  <a16:creationId xmlns:a16="http://schemas.microsoft.com/office/drawing/2014/main" id="{CD7CE802-F593-9544-BB7C-C7C5E19A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2 w 2216"/>
                <a:gd name="T5" fmla="*/ 1 h 550"/>
                <a:gd name="T6" fmla="*/ 2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153" name="Group 1626">
              <a:extLst>
                <a:ext uri="{FF2B5EF4-FFF2-40B4-BE49-F238E27FC236}">
                  <a16:creationId xmlns:a16="http://schemas.microsoft.com/office/drawing/2014/main" id="{E6F67BF2-272C-3C49-93E5-A1B225D65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160" name="Freeform 1627">
                <a:extLst>
                  <a:ext uri="{FF2B5EF4-FFF2-40B4-BE49-F238E27FC236}">
                    <a16:creationId xmlns:a16="http://schemas.microsoft.com/office/drawing/2014/main" id="{24343E87-4B5F-0043-9A23-874986A5B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61" name="Freeform 1628">
                <a:extLst>
                  <a:ext uri="{FF2B5EF4-FFF2-40B4-BE49-F238E27FC236}">
                    <a16:creationId xmlns:a16="http://schemas.microsoft.com/office/drawing/2014/main" id="{C361BB20-7166-414C-8674-75651F490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62" name="Freeform 1629">
                <a:extLst>
                  <a:ext uri="{FF2B5EF4-FFF2-40B4-BE49-F238E27FC236}">
                    <a16:creationId xmlns:a16="http://schemas.microsoft.com/office/drawing/2014/main" id="{8CB3B1A4-E7D0-0347-A874-403B9D7E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63" name="Freeform 1630">
                <a:extLst>
                  <a:ext uri="{FF2B5EF4-FFF2-40B4-BE49-F238E27FC236}">
                    <a16:creationId xmlns:a16="http://schemas.microsoft.com/office/drawing/2014/main" id="{5F6567C6-F31E-B04E-BA31-3EF5EEEF1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64" name="Freeform 1631">
                <a:extLst>
                  <a:ext uri="{FF2B5EF4-FFF2-40B4-BE49-F238E27FC236}">
                    <a16:creationId xmlns:a16="http://schemas.microsoft.com/office/drawing/2014/main" id="{44AB9F7D-6281-4A47-9D3B-79258247E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65" name="Freeform 1632">
                <a:extLst>
                  <a:ext uri="{FF2B5EF4-FFF2-40B4-BE49-F238E27FC236}">
                    <a16:creationId xmlns:a16="http://schemas.microsoft.com/office/drawing/2014/main" id="{EBB4686A-2A23-994F-94B3-6785591AD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154" name="Freeform 1633">
              <a:extLst>
                <a:ext uri="{FF2B5EF4-FFF2-40B4-BE49-F238E27FC236}">
                  <a16:creationId xmlns:a16="http://schemas.microsoft.com/office/drawing/2014/main" id="{C7848298-E2CD-EF41-845B-7605ACA5B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5" name="Freeform 1634">
              <a:extLst>
                <a:ext uri="{FF2B5EF4-FFF2-40B4-BE49-F238E27FC236}">
                  <a16:creationId xmlns:a16="http://schemas.microsoft.com/office/drawing/2014/main" id="{41A16EBA-2A7E-AC4C-80D7-38DB8663E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6" name="Freeform 1635">
              <a:extLst>
                <a:ext uri="{FF2B5EF4-FFF2-40B4-BE49-F238E27FC236}">
                  <a16:creationId xmlns:a16="http://schemas.microsoft.com/office/drawing/2014/main" id="{6227D955-2D07-2341-8383-4BA1680C8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7" name="Freeform 1636">
              <a:extLst>
                <a:ext uri="{FF2B5EF4-FFF2-40B4-BE49-F238E27FC236}">
                  <a16:creationId xmlns:a16="http://schemas.microsoft.com/office/drawing/2014/main" id="{DE358C9E-92D5-DC46-B83A-C53CE826C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8" name="Freeform 1637">
              <a:extLst>
                <a:ext uri="{FF2B5EF4-FFF2-40B4-BE49-F238E27FC236}">
                  <a16:creationId xmlns:a16="http://schemas.microsoft.com/office/drawing/2014/main" id="{72B00159-58D9-D545-9CB6-8AE2C19D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59" name="Freeform 1638">
              <a:extLst>
                <a:ext uri="{FF2B5EF4-FFF2-40B4-BE49-F238E27FC236}">
                  <a16:creationId xmlns:a16="http://schemas.microsoft.com/office/drawing/2014/main" id="{F73ED08C-9A49-5E45-927A-42B73CD430A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166" name="Group 1046">
            <a:extLst>
              <a:ext uri="{FF2B5EF4-FFF2-40B4-BE49-F238E27FC236}">
                <a16:creationId xmlns:a16="http://schemas.microsoft.com/office/drawing/2014/main" id="{084A9352-53AA-F846-AE64-C01275130F52}"/>
              </a:ext>
            </a:extLst>
          </p:cNvPr>
          <p:cNvGrpSpPr>
            <a:grpSpLocks/>
          </p:cNvGrpSpPr>
          <p:nvPr/>
        </p:nvGrpSpPr>
        <p:grpSpPr bwMode="auto">
          <a:xfrm>
            <a:off x="7649984" y="1466522"/>
            <a:ext cx="1047750" cy="996950"/>
            <a:chOff x="3402" y="719"/>
            <a:chExt cx="660" cy="628"/>
          </a:xfrm>
        </p:grpSpPr>
        <p:sp>
          <p:nvSpPr>
            <p:cNvPr id="2167" name="Freeform 1030">
              <a:extLst>
                <a:ext uri="{FF2B5EF4-FFF2-40B4-BE49-F238E27FC236}">
                  <a16:creationId xmlns:a16="http://schemas.microsoft.com/office/drawing/2014/main" id="{479B56C2-C344-1446-8F30-9DB81CD46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168" name="Group 310">
              <a:extLst>
                <a:ext uri="{FF2B5EF4-FFF2-40B4-BE49-F238E27FC236}">
                  <a16:creationId xmlns:a16="http://schemas.microsoft.com/office/drawing/2014/main" id="{30682D2C-E119-C546-BCD0-C4161C25F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2169" name="Rectangle 311">
                <a:extLst>
                  <a:ext uri="{FF2B5EF4-FFF2-40B4-BE49-F238E27FC236}">
                    <a16:creationId xmlns:a16="http://schemas.microsoft.com/office/drawing/2014/main" id="{CC5E9D0A-4B5B-6849-82D7-E913578E6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0" name="Rectangle 312">
                <a:extLst>
                  <a:ext uri="{FF2B5EF4-FFF2-40B4-BE49-F238E27FC236}">
                    <a16:creationId xmlns:a16="http://schemas.microsoft.com/office/drawing/2014/main" id="{DC59AC33-E1D7-BB40-8D82-7859F7140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1" name="Rectangle 313">
                <a:extLst>
                  <a:ext uri="{FF2B5EF4-FFF2-40B4-BE49-F238E27FC236}">
                    <a16:creationId xmlns:a16="http://schemas.microsoft.com/office/drawing/2014/main" id="{8A7E0E0F-9DC2-3748-A489-0A6C807B5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2" name="Text Box 314">
                <a:extLst>
                  <a:ext uri="{FF2B5EF4-FFF2-40B4-BE49-F238E27FC236}">
                    <a16:creationId xmlns:a16="http://schemas.microsoft.com/office/drawing/2014/main" id="{E75D668D-248C-EE48-ADFD-167FBF8E5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application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transport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3" name="Line 315">
                <a:extLst>
                  <a:ext uri="{FF2B5EF4-FFF2-40B4-BE49-F238E27FC236}">
                    <a16:creationId xmlns:a16="http://schemas.microsoft.com/office/drawing/2014/main" id="{78819283-1525-6643-9570-F5A2B66A0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4" name="Line 316">
                <a:extLst>
                  <a:ext uri="{FF2B5EF4-FFF2-40B4-BE49-F238E27FC236}">
                    <a16:creationId xmlns:a16="http://schemas.microsoft.com/office/drawing/2014/main" id="{FC6B4D2E-5C8E-1E47-AD36-56C54FFCF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5" name="Line 317">
                <a:extLst>
                  <a:ext uri="{FF2B5EF4-FFF2-40B4-BE49-F238E27FC236}">
                    <a16:creationId xmlns:a16="http://schemas.microsoft.com/office/drawing/2014/main" id="{BDB6762B-E859-224D-A7EA-64E4EAA11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6" name="Line 318">
                <a:extLst>
                  <a:ext uri="{FF2B5EF4-FFF2-40B4-BE49-F238E27FC236}">
                    <a16:creationId xmlns:a16="http://schemas.microsoft.com/office/drawing/2014/main" id="{FD6F072A-6DFD-E44A-97BE-858C035F2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2177" name="Group 1047">
            <a:extLst>
              <a:ext uri="{FF2B5EF4-FFF2-40B4-BE49-F238E27FC236}">
                <a16:creationId xmlns:a16="http://schemas.microsoft.com/office/drawing/2014/main" id="{1565F1D5-FF7B-4E41-BC7B-3D056B9BAFE4}"/>
              </a:ext>
            </a:extLst>
          </p:cNvPr>
          <p:cNvGrpSpPr>
            <a:grpSpLocks/>
          </p:cNvGrpSpPr>
          <p:nvPr/>
        </p:nvGrpSpPr>
        <p:grpSpPr bwMode="auto">
          <a:xfrm>
            <a:off x="10345559" y="4473247"/>
            <a:ext cx="1047750" cy="996950"/>
            <a:chOff x="3402" y="719"/>
            <a:chExt cx="660" cy="628"/>
          </a:xfrm>
        </p:grpSpPr>
        <p:sp>
          <p:nvSpPr>
            <p:cNvPr id="2178" name="Freeform 1048">
              <a:extLst>
                <a:ext uri="{FF2B5EF4-FFF2-40B4-BE49-F238E27FC236}">
                  <a16:creationId xmlns:a16="http://schemas.microsoft.com/office/drawing/2014/main" id="{7A890D04-772D-3042-AFC5-4ABC4A283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179" name="Group 1049">
              <a:extLst>
                <a:ext uri="{FF2B5EF4-FFF2-40B4-BE49-F238E27FC236}">
                  <a16:creationId xmlns:a16="http://schemas.microsoft.com/office/drawing/2014/main" id="{491AF3A5-1834-4041-9070-B295614C7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2180" name="Rectangle 1050">
                <a:extLst>
                  <a:ext uri="{FF2B5EF4-FFF2-40B4-BE49-F238E27FC236}">
                    <a16:creationId xmlns:a16="http://schemas.microsoft.com/office/drawing/2014/main" id="{C1D7017D-22BD-B941-9CFE-A2FCB3FC8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1" name="Rectangle 1051">
                <a:extLst>
                  <a:ext uri="{FF2B5EF4-FFF2-40B4-BE49-F238E27FC236}">
                    <a16:creationId xmlns:a16="http://schemas.microsoft.com/office/drawing/2014/main" id="{769319D5-AB14-594E-877A-CA51B45AF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2" name="Rectangle 1052">
                <a:extLst>
                  <a:ext uri="{FF2B5EF4-FFF2-40B4-BE49-F238E27FC236}">
                    <a16:creationId xmlns:a16="http://schemas.microsoft.com/office/drawing/2014/main" id="{5AF1C0A5-A0CD-CD4A-937D-78A28E382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3" name="Text Box 1053">
                <a:extLst>
                  <a:ext uri="{FF2B5EF4-FFF2-40B4-BE49-F238E27FC236}">
                    <a16:creationId xmlns:a16="http://schemas.microsoft.com/office/drawing/2014/main" id="{CCE18D47-CC53-6F44-BA7A-DAB2C25A2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application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transport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4" name="Line 1054">
                <a:extLst>
                  <a:ext uri="{FF2B5EF4-FFF2-40B4-BE49-F238E27FC236}">
                    <a16:creationId xmlns:a16="http://schemas.microsoft.com/office/drawing/2014/main" id="{20C1131F-954C-1045-AC90-5591842BA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5" name="Line 1055">
                <a:extLst>
                  <a:ext uri="{FF2B5EF4-FFF2-40B4-BE49-F238E27FC236}">
                    <a16:creationId xmlns:a16="http://schemas.microsoft.com/office/drawing/2014/main" id="{29F704AB-A7F6-A94C-8047-1A3E0D2B3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6" name="Line 1056">
                <a:extLst>
                  <a:ext uri="{FF2B5EF4-FFF2-40B4-BE49-F238E27FC236}">
                    <a16:creationId xmlns:a16="http://schemas.microsoft.com/office/drawing/2014/main" id="{2C2985E6-D8B9-904A-8DE2-FC3CDBC24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7" name="Line 1057">
                <a:extLst>
                  <a:ext uri="{FF2B5EF4-FFF2-40B4-BE49-F238E27FC236}">
                    <a16:creationId xmlns:a16="http://schemas.microsoft.com/office/drawing/2014/main" id="{B6E45D34-C041-474A-846F-44CC7A254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2188" name="Group 1278">
            <a:extLst>
              <a:ext uri="{FF2B5EF4-FFF2-40B4-BE49-F238E27FC236}">
                <a16:creationId xmlns:a16="http://schemas.microsoft.com/office/drawing/2014/main" id="{302ED36E-E19D-EB41-BE45-A608B5F342DC}"/>
              </a:ext>
            </a:extLst>
          </p:cNvPr>
          <p:cNvGrpSpPr>
            <a:grpSpLocks/>
          </p:cNvGrpSpPr>
          <p:nvPr/>
        </p:nvGrpSpPr>
        <p:grpSpPr bwMode="auto">
          <a:xfrm>
            <a:off x="8102422" y="2088822"/>
            <a:ext cx="2546350" cy="3429000"/>
            <a:chOff x="3674" y="1148"/>
            <a:chExt cx="1604" cy="2160"/>
          </a:xfrm>
        </p:grpSpPr>
        <p:grpSp>
          <p:nvGrpSpPr>
            <p:cNvPr id="2189" name="Group 433">
              <a:extLst>
                <a:ext uri="{FF2B5EF4-FFF2-40B4-BE49-F238E27FC236}">
                  <a16:creationId xmlns:a16="http://schemas.microsoft.com/office/drawing/2014/main" id="{685D490B-96B3-4E45-8649-99DCDEE05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2410" name="Line 434">
                <a:extLst>
                  <a:ext uri="{FF2B5EF4-FFF2-40B4-BE49-F238E27FC236}">
                    <a16:creationId xmlns:a16="http://schemas.microsoft.com/office/drawing/2014/main" id="{25C61AD0-F6EB-D744-BE8B-388299D5C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11" name="Line 435">
                <a:extLst>
                  <a:ext uri="{FF2B5EF4-FFF2-40B4-BE49-F238E27FC236}">
                    <a16:creationId xmlns:a16="http://schemas.microsoft.com/office/drawing/2014/main" id="{F8473E2A-EF5C-A946-8F95-8EB662717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12" name="Oval 436">
                <a:extLst>
                  <a:ext uri="{FF2B5EF4-FFF2-40B4-BE49-F238E27FC236}">
                    <a16:creationId xmlns:a16="http://schemas.microsoft.com/office/drawing/2014/main" id="{D5AD8E9F-6015-1B46-8204-C4910ED24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13" name="Line 437">
                <a:extLst>
                  <a:ext uri="{FF2B5EF4-FFF2-40B4-BE49-F238E27FC236}">
                    <a16:creationId xmlns:a16="http://schemas.microsoft.com/office/drawing/2014/main" id="{B0FDF8A2-B923-D046-B866-15C18883A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14" name="Line 438">
                <a:extLst>
                  <a:ext uri="{FF2B5EF4-FFF2-40B4-BE49-F238E27FC236}">
                    <a16:creationId xmlns:a16="http://schemas.microsoft.com/office/drawing/2014/main" id="{306B1AC5-9930-8346-B31C-038B112A7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15" name="Rectangle 439">
                <a:extLst>
                  <a:ext uri="{FF2B5EF4-FFF2-40B4-BE49-F238E27FC236}">
                    <a16:creationId xmlns:a16="http://schemas.microsoft.com/office/drawing/2014/main" id="{195B45A3-4C6D-FA44-9009-504860215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16" name="Oval 440">
                <a:extLst>
                  <a:ext uri="{FF2B5EF4-FFF2-40B4-BE49-F238E27FC236}">
                    <a16:creationId xmlns:a16="http://schemas.microsoft.com/office/drawing/2014/main" id="{E360C811-6860-F04B-A789-25233D449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417" name="Group 441">
                <a:extLst>
                  <a:ext uri="{FF2B5EF4-FFF2-40B4-BE49-F238E27FC236}">
                    <a16:creationId xmlns:a16="http://schemas.microsoft.com/office/drawing/2014/main" id="{21FC0E60-DF74-BC48-B00A-C11F7D086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428" name="Line 442">
                  <a:extLst>
                    <a:ext uri="{FF2B5EF4-FFF2-40B4-BE49-F238E27FC236}">
                      <a16:creationId xmlns:a16="http://schemas.microsoft.com/office/drawing/2014/main" id="{0CD06BB8-571E-B64E-8BC0-BD90D4775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29" name="Line 443">
                  <a:extLst>
                    <a:ext uri="{FF2B5EF4-FFF2-40B4-BE49-F238E27FC236}">
                      <a16:creationId xmlns:a16="http://schemas.microsoft.com/office/drawing/2014/main" id="{A2AEF491-C21F-6049-BF66-52AC62B254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30" name="Line 444">
                  <a:extLst>
                    <a:ext uri="{FF2B5EF4-FFF2-40B4-BE49-F238E27FC236}">
                      <a16:creationId xmlns:a16="http://schemas.microsoft.com/office/drawing/2014/main" id="{89F80A7B-7AD7-4B46-9074-F568AB99E8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418" name="Group 445">
                <a:extLst>
                  <a:ext uri="{FF2B5EF4-FFF2-40B4-BE49-F238E27FC236}">
                    <a16:creationId xmlns:a16="http://schemas.microsoft.com/office/drawing/2014/main" id="{8B06396A-D99D-9D40-A384-4AC64ED02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425" name="Line 446">
                  <a:extLst>
                    <a:ext uri="{FF2B5EF4-FFF2-40B4-BE49-F238E27FC236}">
                      <a16:creationId xmlns:a16="http://schemas.microsoft.com/office/drawing/2014/main" id="{D5257DA9-7D95-C045-A81E-FFFE101D2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26" name="Line 447">
                  <a:extLst>
                    <a:ext uri="{FF2B5EF4-FFF2-40B4-BE49-F238E27FC236}">
                      <a16:creationId xmlns:a16="http://schemas.microsoft.com/office/drawing/2014/main" id="{035AB297-F156-D14A-ABBF-756568143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27" name="Line 448">
                  <a:extLst>
                    <a:ext uri="{FF2B5EF4-FFF2-40B4-BE49-F238E27FC236}">
                      <a16:creationId xmlns:a16="http://schemas.microsoft.com/office/drawing/2014/main" id="{D5EF74F7-68F0-2742-89AE-5D6448F5A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419" name="Rectangle 449">
                <a:extLst>
                  <a:ext uri="{FF2B5EF4-FFF2-40B4-BE49-F238E27FC236}">
                    <a16:creationId xmlns:a16="http://schemas.microsoft.com/office/drawing/2014/main" id="{87C97575-31CF-994F-8C33-3B8A5C10E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20" name="Rectangle 450">
                <a:extLst>
                  <a:ext uri="{FF2B5EF4-FFF2-40B4-BE49-F238E27FC236}">
                    <a16:creationId xmlns:a16="http://schemas.microsoft.com/office/drawing/2014/main" id="{C0571A97-5F1F-F04D-8B76-BC3308B69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21" name="Line 451">
                <a:extLst>
                  <a:ext uri="{FF2B5EF4-FFF2-40B4-BE49-F238E27FC236}">
                    <a16:creationId xmlns:a16="http://schemas.microsoft.com/office/drawing/2014/main" id="{49EB5DEB-68D9-0A45-95B0-963D28BE4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22" name="Line 452">
                <a:extLst>
                  <a:ext uri="{FF2B5EF4-FFF2-40B4-BE49-F238E27FC236}">
                    <a16:creationId xmlns:a16="http://schemas.microsoft.com/office/drawing/2014/main" id="{8E4DE4D1-9E56-9A42-A8DF-D52D53E5C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23" name="Rectangle 453">
                <a:extLst>
                  <a:ext uri="{FF2B5EF4-FFF2-40B4-BE49-F238E27FC236}">
                    <a16:creationId xmlns:a16="http://schemas.microsoft.com/office/drawing/2014/main" id="{6255EEC7-747C-5E43-B6FD-7292A9141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2424" name="Text Box 454">
                <a:extLst>
                  <a:ext uri="{FF2B5EF4-FFF2-40B4-BE49-F238E27FC236}">
                    <a16:creationId xmlns:a16="http://schemas.microsoft.com/office/drawing/2014/main" id="{6BC52C87-10CC-FB49-AB07-CFED42A0F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0" name="Group 1058">
              <a:extLst>
                <a:ext uri="{FF2B5EF4-FFF2-40B4-BE49-F238E27FC236}">
                  <a16:creationId xmlns:a16="http://schemas.microsoft.com/office/drawing/2014/main" id="{92BDDFC4-37A5-0C40-87F0-6EAA90909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2389" name="Line 1059">
                <a:extLst>
                  <a:ext uri="{FF2B5EF4-FFF2-40B4-BE49-F238E27FC236}">
                    <a16:creationId xmlns:a16="http://schemas.microsoft.com/office/drawing/2014/main" id="{18CB1243-0A4B-E74D-85AD-686341033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0" name="Line 1060">
                <a:extLst>
                  <a:ext uri="{FF2B5EF4-FFF2-40B4-BE49-F238E27FC236}">
                    <a16:creationId xmlns:a16="http://schemas.microsoft.com/office/drawing/2014/main" id="{2D38B356-B9B2-C146-BE1F-ECFE73AAD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1" name="Oval 1061">
                <a:extLst>
                  <a:ext uri="{FF2B5EF4-FFF2-40B4-BE49-F238E27FC236}">
                    <a16:creationId xmlns:a16="http://schemas.microsoft.com/office/drawing/2014/main" id="{B1807267-1811-7848-93B1-B0DAAD38E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2" name="Line 1062">
                <a:extLst>
                  <a:ext uri="{FF2B5EF4-FFF2-40B4-BE49-F238E27FC236}">
                    <a16:creationId xmlns:a16="http://schemas.microsoft.com/office/drawing/2014/main" id="{68A541C0-BB4C-2B4C-BD9C-C36803194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3" name="Line 1063">
                <a:extLst>
                  <a:ext uri="{FF2B5EF4-FFF2-40B4-BE49-F238E27FC236}">
                    <a16:creationId xmlns:a16="http://schemas.microsoft.com/office/drawing/2014/main" id="{73F29E97-178C-7D41-A75A-F493B7DD2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4" name="Rectangle 1064">
                <a:extLst>
                  <a:ext uri="{FF2B5EF4-FFF2-40B4-BE49-F238E27FC236}">
                    <a16:creationId xmlns:a16="http://schemas.microsoft.com/office/drawing/2014/main" id="{29084FA8-6660-1D4A-B3F9-E6E32EA1A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5" name="Oval 1065">
                <a:extLst>
                  <a:ext uri="{FF2B5EF4-FFF2-40B4-BE49-F238E27FC236}">
                    <a16:creationId xmlns:a16="http://schemas.microsoft.com/office/drawing/2014/main" id="{0B9BAC17-54DD-8E4A-BDE4-40CD5BBAF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396" name="Group 1066">
                <a:extLst>
                  <a:ext uri="{FF2B5EF4-FFF2-40B4-BE49-F238E27FC236}">
                    <a16:creationId xmlns:a16="http://schemas.microsoft.com/office/drawing/2014/main" id="{9C16EBC5-F546-D64D-B796-4243CA6AF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407" name="Line 1067">
                  <a:extLst>
                    <a:ext uri="{FF2B5EF4-FFF2-40B4-BE49-F238E27FC236}">
                      <a16:creationId xmlns:a16="http://schemas.microsoft.com/office/drawing/2014/main" id="{647E61D3-80B2-054E-AFF2-FAC945E5F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08" name="Line 1068">
                  <a:extLst>
                    <a:ext uri="{FF2B5EF4-FFF2-40B4-BE49-F238E27FC236}">
                      <a16:creationId xmlns:a16="http://schemas.microsoft.com/office/drawing/2014/main" id="{3C884271-F66F-9149-890E-4BA0A1F55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09" name="Line 1069">
                  <a:extLst>
                    <a:ext uri="{FF2B5EF4-FFF2-40B4-BE49-F238E27FC236}">
                      <a16:creationId xmlns:a16="http://schemas.microsoft.com/office/drawing/2014/main" id="{DFE027C3-FC4F-3F48-B210-4CB709EF2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397" name="Group 1070">
                <a:extLst>
                  <a:ext uri="{FF2B5EF4-FFF2-40B4-BE49-F238E27FC236}">
                    <a16:creationId xmlns:a16="http://schemas.microsoft.com/office/drawing/2014/main" id="{885E56AC-8673-5943-BC36-30FF55473E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404" name="Line 1071">
                  <a:extLst>
                    <a:ext uri="{FF2B5EF4-FFF2-40B4-BE49-F238E27FC236}">
                      <a16:creationId xmlns:a16="http://schemas.microsoft.com/office/drawing/2014/main" id="{BD14C92D-93D4-1848-BE46-39E7F6E85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05" name="Line 1072">
                  <a:extLst>
                    <a:ext uri="{FF2B5EF4-FFF2-40B4-BE49-F238E27FC236}">
                      <a16:creationId xmlns:a16="http://schemas.microsoft.com/office/drawing/2014/main" id="{113E415B-93B4-3B4F-BFF7-45EFAC7CE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06" name="Line 1073">
                  <a:extLst>
                    <a:ext uri="{FF2B5EF4-FFF2-40B4-BE49-F238E27FC236}">
                      <a16:creationId xmlns:a16="http://schemas.microsoft.com/office/drawing/2014/main" id="{B21A08E7-66BA-EF4D-BADA-7495610AB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398" name="Rectangle 1074">
                <a:extLst>
                  <a:ext uri="{FF2B5EF4-FFF2-40B4-BE49-F238E27FC236}">
                    <a16:creationId xmlns:a16="http://schemas.microsoft.com/office/drawing/2014/main" id="{E8938F83-4380-9A42-AEE5-A2B5E0F12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9" name="Rectangle 1075">
                <a:extLst>
                  <a:ext uri="{FF2B5EF4-FFF2-40B4-BE49-F238E27FC236}">
                    <a16:creationId xmlns:a16="http://schemas.microsoft.com/office/drawing/2014/main" id="{DC101E0C-0D8C-9041-86A1-FC1BAC9CB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00" name="Line 1076">
                <a:extLst>
                  <a:ext uri="{FF2B5EF4-FFF2-40B4-BE49-F238E27FC236}">
                    <a16:creationId xmlns:a16="http://schemas.microsoft.com/office/drawing/2014/main" id="{DE384627-74E6-664B-970F-1524AC034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01" name="Line 1077">
                <a:extLst>
                  <a:ext uri="{FF2B5EF4-FFF2-40B4-BE49-F238E27FC236}">
                    <a16:creationId xmlns:a16="http://schemas.microsoft.com/office/drawing/2014/main" id="{01C419E3-3A59-7C41-991C-24C60CAA7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02" name="Rectangle 1078">
                <a:extLst>
                  <a:ext uri="{FF2B5EF4-FFF2-40B4-BE49-F238E27FC236}">
                    <a16:creationId xmlns:a16="http://schemas.microsoft.com/office/drawing/2014/main" id="{EC7000CD-28F5-2743-9350-81C3AFBFB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03" name="Text Box 1079">
                <a:extLst>
                  <a:ext uri="{FF2B5EF4-FFF2-40B4-BE49-F238E27FC236}">
                    <a16:creationId xmlns:a16="http://schemas.microsoft.com/office/drawing/2014/main" id="{B8523AAE-40FB-5E45-83EC-DDF6610129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1" name="Group 1080">
              <a:extLst>
                <a:ext uri="{FF2B5EF4-FFF2-40B4-BE49-F238E27FC236}">
                  <a16:creationId xmlns:a16="http://schemas.microsoft.com/office/drawing/2014/main" id="{673203D0-0BC0-954B-A2EA-DD7FBB0BB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2368" name="Line 1081">
                <a:extLst>
                  <a:ext uri="{FF2B5EF4-FFF2-40B4-BE49-F238E27FC236}">
                    <a16:creationId xmlns:a16="http://schemas.microsoft.com/office/drawing/2014/main" id="{3FA5AF25-3817-3543-B960-5429F71DA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69" name="Line 1082">
                <a:extLst>
                  <a:ext uri="{FF2B5EF4-FFF2-40B4-BE49-F238E27FC236}">
                    <a16:creationId xmlns:a16="http://schemas.microsoft.com/office/drawing/2014/main" id="{D3514FB0-2053-E843-8E3C-C48E7ED2A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0" name="Oval 1083">
                <a:extLst>
                  <a:ext uri="{FF2B5EF4-FFF2-40B4-BE49-F238E27FC236}">
                    <a16:creationId xmlns:a16="http://schemas.microsoft.com/office/drawing/2014/main" id="{9B5A80B9-7326-5243-B781-04074C762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1" name="Line 1084">
                <a:extLst>
                  <a:ext uri="{FF2B5EF4-FFF2-40B4-BE49-F238E27FC236}">
                    <a16:creationId xmlns:a16="http://schemas.microsoft.com/office/drawing/2014/main" id="{2C719A05-C376-2540-9D22-824023F54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2" name="Line 1085">
                <a:extLst>
                  <a:ext uri="{FF2B5EF4-FFF2-40B4-BE49-F238E27FC236}">
                    <a16:creationId xmlns:a16="http://schemas.microsoft.com/office/drawing/2014/main" id="{87848371-3D52-114B-B260-565EF526F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3" name="Rectangle 1086">
                <a:extLst>
                  <a:ext uri="{FF2B5EF4-FFF2-40B4-BE49-F238E27FC236}">
                    <a16:creationId xmlns:a16="http://schemas.microsoft.com/office/drawing/2014/main" id="{595AF9CB-4F42-9049-971A-A05B8ED9E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4" name="Oval 1087">
                <a:extLst>
                  <a:ext uri="{FF2B5EF4-FFF2-40B4-BE49-F238E27FC236}">
                    <a16:creationId xmlns:a16="http://schemas.microsoft.com/office/drawing/2014/main" id="{BBEE0C45-1D14-C842-AAC5-FA66F72B5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375" name="Group 1088">
                <a:extLst>
                  <a:ext uri="{FF2B5EF4-FFF2-40B4-BE49-F238E27FC236}">
                    <a16:creationId xmlns:a16="http://schemas.microsoft.com/office/drawing/2014/main" id="{4340E487-B5A2-164D-ABB4-B92B373B9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386" name="Line 1089">
                  <a:extLst>
                    <a:ext uri="{FF2B5EF4-FFF2-40B4-BE49-F238E27FC236}">
                      <a16:creationId xmlns:a16="http://schemas.microsoft.com/office/drawing/2014/main" id="{032C08A9-A586-2846-A1C9-4F33A6D80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87" name="Line 1090">
                  <a:extLst>
                    <a:ext uri="{FF2B5EF4-FFF2-40B4-BE49-F238E27FC236}">
                      <a16:creationId xmlns:a16="http://schemas.microsoft.com/office/drawing/2014/main" id="{82CA7D23-95B3-0F41-8528-C85B492E0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88" name="Line 1091">
                  <a:extLst>
                    <a:ext uri="{FF2B5EF4-FFF2-40B4-BE49-F238E27FC236}">
                      <a16:creationId xmlns:a16="http://schemas.microsoft.com/office/drawing/2014/main" id="{71CC9E9E-D339-DD47-94A9-E3F29BDDF2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376" name="Group 1092">
                <a:extLst>
                  <a:ext uri="{FF2B5EF4-FFF2-40B4-BE49-F238E27FC236}">
                    <a16:creationId xmlns:a16="http://schemas.microsoft.com/office/drawing/2014/main" id="{00B307EA-E54C-FD44-9524-76384998C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383" name="Line 1093">
                  <a:extLst>
                    <a:ext uri="{FF2B5EF4-FFF2-40B4-BE49-F238E27FC236}">
                      <a16:creationId xmlns:a16="http://schemas.microsoft.com/office/drawing/2014/main" id="{FD8E3B88-2A62-1C43-8593-B821B1A0B2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84" name="Line 1094">
                  <a:extLst>
                    <a:ext uri="{FF2B5EF4-FFF2-40B4-BE49-F238E27FC236}">
                      <a16:creationId xmlns:a16="http://schemas.microsoft.com/office/drawing/2014/main" id="{C4E311D3-F70D-084E-A338-EF9834247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85" name="Line 1095">
                  <a:extLst>
                    <a:ext uri="{FF2B5EF4-FFF2-40B4-BE49-F238E27FC236}">
                      <a16:creationId xmlns:a16="http://schemas.microsoft.com/office/drawing/2014/main" id="{7C575A80-7A63-694B-8CF8-0941FC8F05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377" name="Rectangle 1096">
                <a:extLst>
                  <a:ext uri="{FF2B5EF4-FFF2-40B4-BE49-F238E27FC236}">
                    <a16:creationId xmlns:a16="http://schemas.microsoft.com/office/drawing/2014/main" id="{547EFC0F-7FCE-5046-8219-58EA4AA27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8" name="Rectangle 1097">
                <a:extLst>
                  <a:ext uri="{FF2B5EF4-FFF2-40B4-BE49-F238E27FC236}">
                    <a16:creationId xmlns:a16="http://schemas.microsoft.com/office/drawing/2014/main" id="{64DA094B-805E-EB48-876F-68C5FF555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9" name="Line 1098">
                <a:extLst>
                  <a:ext uri="{FF2B5EF4-FFF2-40B4-BE49-F238E27FC236}">
                    <a16:creationId xmlns:a16="http://schemas.microsoft.com/office/drawing/2014/main" id="{ED06D0F7-C483-664D-B7DE-6E47CF714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80" name="Line 1099">
                <a:extLst>
                  <a:ext uri="{FF2B5EF4-FFF2-40B4-BE49-F238E27FC236}">
                    <a16:creationId xmlns:a16="http://schemas.microsoft.com/office/drawing/2014/main" id="{BA7D241C-9B11-7747-B19C-73567A7AC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81" name="Rectangle 1100">
                <a:extLst>
                  <a:ext uri="{FF2B5EF4-FFF2-40B4-BE49-F238E27FC236}">
                    <a16:creationId xmlns:a16="http://schemas.microsoft.com/office/drawing/2014/main" id="{67244E53-342D-234F-8A16-BBE9FA946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82" name="Text Box 1101">
                <a:extLst>
                  <a:ext uri="{FF2B5EF4-FFF2-40B4-BE49-F238E27FC236}">
                    <a16:creationId xmlns:a16="http://schemas.microsoft.com/office/drawing/2014/main" id="{4F1C0B5C-3D5C-2948-AA6D-567EE8964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2" name="Group 1102">
              <a:extLst>
                <a:ext uri="{FF2B5EF4-FFF2-40B4-BE49-F238E27FC236}">
                  <a16:creationId xmlns:a16="http://schemas.microsoft.com/office/drawing/2014/main" id="{71415F09-2608-E740-9295-527A4F671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2347" name="Line 1103">
                <a:extLst>
                  <a:ext uri="{FF2B5EF4-FFF2-40B4-BE49-F238E27FC236}">
                    <a16:creationId xmlns:a16="http://schemas.microsoft.com/office/drawing/2014/main" id="{FAA7B8DB-B203-DA42-967C-CED083D98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48" name="Line 1104">
                <a:extLst>
                  <a:ext uri="{FF2B5EF4-FFF2-40B4-BE49-F238E27FC236}">
                    <a16:creationId xmlns:a16="http://schemas.microsoft.com/office/drawing/2014/main" id="{F1F5398C-5D09-DF41-A787-9CE80359F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49" name="Oval 1105">
                <a:extLst>
                  <a:ext uri="{FF2B5EF4-FFF2-40B4-BE49-F238E27FC236}">
                    <a16:creationId xmlns:a16="http://schemas.microsoft.com/office/drawing/2014/main" id="{823C152D-7CA7-6649-8517-F9F238F9F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0" name="Line 1106">
                <a:extLst>
                  <a:ext uri="{FF2B5EF4-FFF2-40B4-BE49-F238E27FC236}">
                    <a16:creationId xmlns:a16="http://schemas.microsoft.com/office/drawing/2014/main" id="{ACBB2CDB-1028-E04D-99D5-079CB5347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1" name="Line 1107">
                <a:extLst>
                  <a:ext uri="{FF2B5EF4-FFF2-40B4-BE49-F238E27FC236}">
                    <a16:creationId xmlns:a16="http://schemas.microsoft.com/office/drawing/2014/main" id="{96676952-2F09-764B-B88A-46C1E3DD7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2" name="Rectangle 1108">
                <a:extLst>
                  <a:ext uri="{FF2B5EF4-FFF2-40B4-BE49-F238E27FC236}">
                    <a16:creationId xmlns:a16="http://schemas.microsoft.com/office/drawing/2014/main" id="{8B998806-3F77-344B-9A5A-D50EE6748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3" name="Oval 1109">
                <a:extLst>
                  <a:ext uri="{FF2B5EF4-FFF2-40B4-BE49-F238E27FC236}">
                    <a16:creationId xmlns:a16="http://schemas.microsoft.com/office/drawing/2014/main" id="{C9D57814-CA66-1742-A1BC-ECCFF1C38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354" name="Group 1110">
                <a:extLst>
                  <a:ext uri="{FF2B5EF4-FFF2-40B4-BE49-F238E27FC236}">
                    <a16:creationId xmlns:a16="http://schemas.microsoft.com/office/drawing/2014/main" id="{154DB922-84E4-1D46-AC71-F1CAE62E2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365" name="Line 1111">
                  <a:extLst>
                    <a:ext uri="{FF2B5EF4-FFF2-40B4-BE49-F238E27FC236}">
                      <a16:creationId xmlns:a16="http://schemas.microsoft.com/office/drawing/2014/main" id="{87A1971E-FC3A-AA4A-8B00-5EF50BE29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66" name="Line 1112">
                  <a:extLst>
                    <a:ext uri="{FF2B5EF4-FFF2-40B4-BE49-F238E27FC236}">
                      <a16:creationId xmlns:a16="http://schemas.microsoft.com/office/drawing/2014/main" id="{8BEFB1E8-937A-6146-8A76-6CA49B010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67" name="Line 1113">
                  <a:extLst>
                    <a:ext uri="{FF2B5EF4-FFF2-40B4-BE49-F238E27FC236}">
                      <a16:creationId xmlns:a16="http://schemas.microsoft.com/office/drawing/2014/main" id="{8BE75D80-EC90-7440-B4B5-7C0DCED98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355" name="Group 1114">
                <a:extLst>
                  <a:ext uri="{FF2B5EF4-FFF2-40B4-BE49-F238E27FC236}">
                    <a16:creationId xmlns:a16="http://schemas.microsoft.com/office/drawing/2014/main" id="{6EF70522-E6E9-C24D-BEBB-48D3C9B36E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362" name="Line 1115">
                  <a:extLst>
                    <a:ext uri="{FF2B5EF4-FFF2-40B4-BE49-F238E27FC236}">
                      <a16:creationId xmlns:a16="http://schemas.microsoft.com/office/drawing/2014/main" id="{B0A0E206-F23E-5443-90DA-07B25D2E7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63" name="Line 1116">
                  <a:extLst>
                    <a:ext uri="{FF2B5EF4-FFF2-40B4-BE49-F238E27FC236}">
                      <a16:creationId xmlns:a16="http://schemas.microsoft.com/office/drawing/2014/main" id="{8CB29819-FA46-A84D-8EB1-E77695E97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64" name="Line 1117">
                  <a:extLst>
                    <a:ext uri="{FF2B5EF4-FFF2-40B4-BE49-F238E27FC236}">
                      <a16:creationId xmlns:a16="http://schemas.microsoft.com/office/drawing/2014/main" id="{B0F72272-0C1B-F24A-842C-AADD64DB6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356" name="Rectangle 1118">
                <a:extLst>
                  <a:ext uri="{FF2B5EF4-FFF2-40B4-BE49-F238E27FC236}">
                    <a16:creationId xmlns:a16="http://schemas.microsoft.com/office/drawing/2014/main" id="{51FEA4C9-01B6-7747-87C3-CE5AE846C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7" name="Rectangle 1119">
                <a:extLst>
                  <a:ext uri="{FF2B5EF4-FFF2-40B4-BE49-F238E27FC236}">
                    <a16:creationId xmlns:a16="http://schemas.microsoft.com/office/drawing/2014/main" id="{F8601E7F-8EF6-CC44-8DB9-68537553E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8" name="Line 1120">
                <a:extLst>
                  <a:ext uri="{FF2B5EF4-FFF2-40B4-BE49-F238E27FC236}">
                    <a16:creationId xmlns:a16="http://schemas.microsoft.com/office/drawing/2014/main" id="{8722BB57-B736-F04D-9DD1-9DD6D43B3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9" name="Line 1121">
                <a:extLst>
                  <a:ext uri="{FF2B5EF4-FFF2-40B4-BE49-F238E27FC236}">
                    <a16:creationId xmlns:a16="http://schemas.microsoft.com/office/drawing/2014/main" id="{1917459F-1E4B-334A-88BB-E73813B3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60" name="Rectangle 1122">
                <a:extLst>
                  <a:ext uri="{FF2B5EF4-FFF2-40B4-BE49-F238E27FC236}">
                    <a16:creationId xmlns:a16="http://schemas.microsoft.com/office/drawing/2014/main" id="{F4514262-5C2E-FF44-A9BF-9C955B0E8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61" name="Text Box 1123">
                <a:extLst>
                  <a:ext uri="{FF2B5EF4-FFF2-40B4-BE49-F238E27FC236}">
                    <a16:creationId xmlns:a16="http://schemas.microsoft.com/office/drawing/2014/main" id="{B27EC7A2-021A-ED49-A215-0FAAB3EF8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3" name="Group 1124">
              <a:extLst>
                <a:ext uri="{FF2B5EF4-FFF2-40B4-BE49-F238E27FC236}">
                  <a16:creationId xmlns:a16="http://schemas.microsoft.com/office/drawing/2014/main" id="{7BE69C2B-C82C-7643-8613-6FD903A90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2326" name="Line 1125">
                <a:extLst>
                  <a:ext uri="{FF2B5EF4-FFF2-40B4-BE49-F238E27FC236}">
                    <a16:creationId xmlns:a16="http://schemas.microsoft.com/office/drawing/2014/main" id="{11173871-39AC-EF45-8275-B6D7BF633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27" name="Line 1126">
                <a:extLst>
                  <a:ext uri="{FF2B5EF4-FFF2-40B4-BE49-F238E27FC236}">
                    <a16:creationId xmlns:a16="http://schemas.microsoft.com/office/drawing/2014/main" id="{C5487816-4E3A-CD47-8D9B-E5AA36D9A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28" name="Oval 1127">
                <a:extLst>
                  <a:ext uri="{FF2B5EF4-FFF2-40B4-BE49-F238E27FC236}">
                    <a16:creationId xmlns:a16="http://schemas.microsoft.com/office/drawing/2014/main" id="{11C89564-82B0-2D43-892E-8594D6AB7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29" name="Line 1128">
                <a:extLst>
                  <a:ext uri="{FF2B5EF4-FFF2-40B4-BE49-F238E27FC236}">
                    <a16:creationId xmlns:a16="http://schemas.microsoft.com/office/drawing/2014/main" id="{66FC8419-F31A-AD46-9894-58D2443A0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0" name="Line 1129">
                <a:extLst>
                  <a:ext uri="{FF2B5EF4-FFF2-40B4-BE49-F238E27FC236}">
                    <a16:creationId xmlns:a16="http://schemas.microsoft.com/office/drawing/2014/main" id="{31FF86C6-DF02-4244-9A95-1E88FBA37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1" name="Rectangle 1130">
                <a:extLst>
                  <a:ext uri="{FF2B5EF4-FFF2-40B4-BE49-F238E27FC236}">
                    <a16:creationId xmlns:a16="http://schemas.microsoft.com/office/drawing/2014/main" id="{04856945-BBC2-9F4A-9383-3C03CE71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2" name="Oval 1131">
                <a:extLst>
                  <a:ext uri="{FF2B5EF4-FFF2-40B4-BE49-F238E27FC236}">
                    <a16:creationId xmlns:a16="http://schemas.microsoft.com/office/drawing/2014/main" id="{36FF1BE7-B1FD-2F45-BD9C-FC47B4ECA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333" name="Group 1132">
                <a:extLst>
                  <a:ext uri="{FF2B5EF4-FFF2-40B4-BE49-F238E27FC236}">
                    <a16:creationId xmlns:a16="http://schemas.microsoft.com/office/drawing/2014/main" id="{FB1CE78A-36CD-AE40-B914-D29F6CCE53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344" name="Line 1133">
                  <a:extLst>
                    <a:ext uri="{FF2B5EF4-FFF2-40B4-BE49-F238E27FC236}">
                      <a16:creationId xmlns:a16="http://schemas.microsoft.com/office/drawing/2014/main" id="{B5FFE894-7113-C340-A8B0-844F2BFD7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45" name="Line 1134">
                  <a:extLst>
                    <a:ext uri="{FF2B5EF4-FFF2-40B4-BE49-F238E27FC236}">
                      <a16:creationId xmlns:a16="http://schemas.microsoft.com/office/drawing/2014/main" id="{F40FCAEC-76FA-1541-8F1D-FFC6EF0189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46" name="Line 1135">
                  <a:extLst>
                    <a:ext uri="{FF2B5EF4-FFF2-40B4-BE49-F238E27FC236}">
                      <a16:creationId xmlns:a16="http://schemas.microsoft.com/office/drawing/2014/main" id="{17644EB7-C11A-464F-8468-C9FEB7176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334" name="Group 1136">
                <a:extLst>
                  <a:ext uri="{FF2B5EF4-FFF2-40B4-BE49-F238E27FC236}">
                    <a16:creationId xmlns:a16="http://schemas.microsoft.com/office/drawing/2014/main" id="{D5330803-D0C9-3B4D-99C7-C413D30470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341" name="Line 1137">
                  <a:extLst>
                    <a:ext uri="{FF2B5EF4-FFF2-40B4-BE49-F238E27FC236}">
                      <a16:creationId xmlns:a16="http://schemas.microsoft.com/office/drawing/2014/main" id="{0B417993-BEDF-9942-AD09-9DC8FAB9D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42" name="Line 1138">
                  <a:extLst>
                    <a:ext uri="{FF2B5EF4-FFF2-40B4-BE49-F238E27FC236}">
                      <a16:creationId xmlns:a16="http://schemas.microsoft.com/office/drawing/2014/main" id="{E0556B03-5958-7445-B865-7AC7C4F96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43" name="Line 1139">
                  <a:extLst>
                    <a:ext uri="{FF2B5EF4-FFF2-40B4-BE49-F238E27FC236}">
                      <a16:creationId xmlns:a16="http://schemas.microsoft.com/office/drawing/2014/main" id="{8BFFE0F6-9A1B-3749-9D34-173CE27C7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335" name="Rectangle 1140">
                <a:extLst>
                  <a:ext uri="{FF2B5EF4-FFF2-40B4-BE49-F238E27FC236}">
                    <a16:creationId xmlns:a16="http://schemas.microsoft.com/office/drawing/2014/main" id="{8E3625E2-90FA-3F43-935C-C337C2904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6" name="Rectangle 1141">
                <a:extLst>
                  <a:ext uri="{FF2B5EF4-FFF2-40B4-BE49-F238E27FC236}">
                    <a16:creationId xmlns:a16="http://schemas.microsoft.com/office/drawing/2014/main" id="{B781011D-EBAD-1643-B31F-0C0714A29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7" name="Line 1142">
                <a:extLst>
                  <a:ext uri="{FF2B5EF4-FFF2-40B4-BE49-F238E27FC236}">
                    <a16:creationId xmlns:a16="http://schemas.microsoft.com/office/drawing/2014/main" id="{1CB32A9D-1393-E84D-A86C-0821310D8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8" name="Line 1143">
                <a:extLst>
                  <a:ext uri="{FF2B5EF4-FFF2-40B4-BE49-F238E27FC236}">
                    <a16:creationId xmlns:a16="http://schemas.microsoft.com/office/drawing/2014/main" id="{E873F86F-0DE4-1141-B681-7F744DF7A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9" name="Rectangle 1144">
                <a:extLst>
                  <a:ext uri="{FF2B5EF4-FFF2-40B4-BE49-F238E27FC236}">
                    <a16:creationId xmlns:a16="http://schemas.microsoft.com/office/drawing/2014/main" id="{F8FB5128-68C9-244C-8237-AB7079EE1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40" name="Text Box 1145">
                <a:extLst>
                  <a:ext uri="{FF2B5EF4-FFF2-40B4-BE49-F238E27FC236}">
                    <a16:creationId xmlns:a16="http://schemas.microsoft.com/office/drawing/2014/main" id="{CDF9AB28-A39C-1D44-AADF-925BB2F83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4" name="Group 1146">
              <a:extLst>
                <a:ext uri="{FF2B5EF4-FFF2-40B4-BE49-F238E27FC236}">
                  <a16:creationId xmlns:a16="http://schemas.microsoft.com/office/drawing/2014/main" id="{F003B390-D342-D742-A092-B3998E137C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2305" name="Line 1147">
                <a:extLst>
                  <a:ext uri="{FF2B5EF4-FFF2-40B4-BE49-F238E27FC236}">
                    <a16:creationId xmlns:a16="http://schemas.microsoft.com/office/drawing/2014/main" id="{7B61AA06-089F-5347-93BC-397822BED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06" name="Line 1148">
                <a:extLst>
                  <a:ext uri="{FF2B5EF4-FFF2-40B4-BE49-F238E27FC236}">
                    <a16:creationId xmlns:a16="http://schemas.microsoft.com/office/drawing/2014/main" id="{BA80A178-F61E-4446-B6B9-2AEE1AE01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07" name="Oval 1149">
                <a:extLst>
                  <a:ext uri="{FF2B5EF4-FFF2-40B4-BE49-F238E27FC236}">
                    <a16:creationId xmlns:a16="http://schemas.microsoft.com/office/drawing/2014/main" id="{B03BD088-CBFC-4B4D-ABF5-31C77CBF0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08" name="Line 1150">
                <a:extLst>
                  <a:ext uri="{FF2B5EF4-FFF2-40B4-BE49-F238E27FC236}">
                    <a16:creationId xmlns:a16="http://schemas.microsoft.com/office/drawing/2014/main" id="{CCC1AB24-3FB7-1B45-BC51-4991CA003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09" name="Line 1151">
                <a:extLst>
                  <a:ext uri="{FF2B5EF4-FFF2-40B4-BE49-F238E27FC236}">
                    <a16:creationId xmlns:a16="http://schemas.microsoft.com/office/drawing/2014/main" id="{6D48B461-FA62-3B46-AA74-D2D1ED757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0" name="Rectangle 1152">
                <a:extLst>
                  <a:ext uri="{FF2B5EF4-FFF2-40B4-BE49-F238E27FC236}">
                    <a16:creationId xmlns:a16="http://schemas.microsoft.com/office/drawing/2014/main" id="{F1CAF338-F1DC-5E48-A435-3AA5EB33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1" name="Oval 1153">
                <a:extLst>
                  <a:ext uri="{FF2B5EF4-FFF2-40B4-BE49-F238E27FC236}">
                    <a16:creationId xmlns:a16="http://schemas.microsoft.com/office/drawing/2014/main" id="{76720753-69CF-0B44-BDC3-926A4C2E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312" name="Group 1154">
                <a:extLst>
                  <a:ext uri="{FF2B5EF4-FFF2-40B4-BE49-F238E27FC236}">
                    <a16:creationId xmlns:a16="http://schemas.microsoft.com/office/drawing/2014/main" id="{016D0834-0500-8941-B102-367CFAAECB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323" name="Line 1155">
                  <a:extLst>
                    <a:ext uri="{FF2B5EF4-FFF2-40B4-BE49-F238E27FC236}">
                      <a16:creationId xmlns:a16="http://schemas.microsoft.com/office/drawing/2014/main" id="{33BA7878-A068-444A-85AB-8CE50F5DE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24" name="Line 1156">
                  <a:extLst>
                    <a:ext uri="{FF2B5EF4-FFF2-40B4-BE49-F238E27FC236}">
                      <a16:creationId xmlns:a16="http://schemas.microsoft.com/office/drawing/2014/main" id="{109AD1F8-7AD7-714D-9C12-B884B952E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25" name="Line 1157">
                  <a:extLst>
                    <a:ext uri="{FF2B5EF4-FFF2-40B4-BE49-F238E27FC236}">
                      <a16:creationId xmlns:a16="http://schemas.microsoft.com/office/drawing/2014/main" id="{C78AC507-9A0B-FD46-89FD-644DA2EBFF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313" name="Group 1158">
                <a:extLst>
                  <a:ext uri="{FF2B5EF4-FFF2-40B4-BE49-F238E27FC236}">
                    <a16:creationId xmlns:a16="http://schemas.microsoft.com/office/drawing/2014/main" id="{132176EC-3998-064D-9A50-F5208E929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320" name="Line 1159">
                  <a:extLst>
                    <a:ext uri="{FF2B5EF4-FFF2-40B4-BE49-F238E27FC236}">
                      <a16:creationId xmlns:a16="http://schemas.microsoft.com/office/drawing/2014/main" id="{A87EB929-7365-144B-91F0-C749F50DA8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21" name="Line 1160">
                  <a:extLst>
                    <a:ext uri="{FF2B5EF4-FFF2-40B4-BE49-F238E27FC236}">
                      <a16:creationId xmlns:a16="http://schemas.microsoft.com/office/drawing/2014/main" id="{C1C78D7C-C885-FB4D-BC5B-F2553EBDE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22" name="Line 1161">
                  <a:extLst>
                    <a:ext uri="{FF2B5EF4-FFF2-40B4-BE49-F238E27FC236}">
                      <a16:creationId xmlns:a16="http://schemas.microsoft.com/office/drawing/2014/main" id="{CAB8784F-CF32-F74E-809D-EA363B89C9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314" name="Rectangle 1162">
                <a:extLst>
                  <a:ext uri="{FF2B5EF4-FFF2-40B4-BE49-F238E27FC236}">
                    <a16:creationId xmlns:a16="http://schemas.microsoft.com/office/drawing/2014/main" id="{F7969B27-B1E3-8D4C-876C-9E304E7EA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5" name="Rectangle 1163">
                <a:extLst>
                  <a:ext uri="{FF2B5EF4-FFF2-40B4-BE49-F238E27FC236}">
                    <a16:creationId xmlns:a16="http://schemas.microsoft.com/office/drawing/2014/main" id="{408F4499-9DA0-CE40-8FFA-20E163779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6" name="Line 1164">
                <a:extLst>
                  <a:ext uri="{FF2B5EF4-FFF2-40B4-BE49-F238E27FC236}">
                    <a16:creationId xmlns:a16="http://schemas.microsoft.com/office/drawing/2014/main" id="{FCDB57D3-E715-624A-8341-AC4418AF8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7" name="Line 1165">
                <a:extLst>
                  <a:ext uri="{FF2B5EF4-FFF2-40B4-BE49-F238E27FC236}">
                    <a16:creationId xmlns:a16="http://schemas.microsoft.com/office/drawing/2014/main" id="{823E2991-0113-1A44-ABF8-17322EF6C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8" name="Rectangle 1166">
                <a:extLst>
                  <a:ext uri="{FF2B5EF4-FFF2-40B4-BE49-F238E27FC236}">
                    <a16:creationId xmlns:a16="http://schemas.microsoft.com/office/drawing/2014/main" id="{674877CF-7470-D845-9538-C989F869D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9" name="Text Box 1167">
                <a:extLst>
                  <a:ext uri="{FF2B5EF4-FFF2-40B4-BE49-F238E27FC236}">
                    <a16:creationId xmlns:a16="http://schemas.microsoft.com/office/drawing/2014/main" id="{73092D19-67BE-0447-8B15-00A5E6A8C0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5" name="Group 1168">
              <a:extLst>
                <a:ext uri="{FF2B5EF4-FFF2-40B4-BE49-F238E27FC236}">
                  <a16:creationId xmlns:a16="http://schemas.microsoft.com/office/drawing/2014/main" id="{90EBBD5D-2034-0045-B859-67A800CB7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2284" name="Line 1169">
                <a:extLst>
                  <a:ext uri="{FF2B5EF4-FFF2-40B4-BE49-F238E27FC236}">
                    <a16:creationId xmlns:a16="http://schemas.microsoft.com/office/drawing/2014/main" id="{BD339502-5BFD-F342-A595-BA396F96C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85" name="Line 1170">
                <a:extLst>
                  <a:ext uri="{FF2B5EF4-FFF2-40B4-BE49-F238E27FC236}">
                    <a16:creationId xmlns:a16="http://schemas.microsoft.com/office/drawing/2014/main" id="{2853D492-216C-4249-A9D1-90ECF8AA4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86" name="Oval 1171">
                <a:extLst>
                  <a:ext uri="{FF2B5EF4-FFF2-40B4-BE49-F238E27FC236}">
                    <a16:creationId xmlns:a16="http://schemas.microsoft.com/office/drawing/2014/main" id="{6D2A254B-91C5-CC4C-A380-2A6A8BF38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87" name="Line 1172">
                <a:extLst>
                  <a:ext uri="{FF2B5EF4-FFF2-40B4-BE49-F238E27FC236}">
                    <a16:creationId xmlns:a16="http://schemas.microsoft.com/office/drawing/2014/main" id="{F3BA261E-D95B-0E40-96F8-7F0B24965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88" name="Line 1173">
                <a:extLst>
                  <a:ext uri="{FF2B5EF4-FFF2-40B4-BE49-F238E27FC236}">
                    <a16:creationId xmlns:a16="http://schemas.microsoft.com/office/drawing/2014/main" id="{CA355A88-DFCE-6643-81DD-7A4C0A0E7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89" name="Rectangle 1174">
                <a:extLst>
                  <a:ext uri="{FF2B5EF4-FFF2-40B4-BE49-F238E27FC236}">
                    <a16:creationId xmlns:a16="http://schemas.microsoft.com/office/drawing/2014/main" id="{32D665FE-E8DF-8A49-9452-BA6BC90F5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90" name="Oval 1175">
                <a:extLst>
                  <a:ext uri="{FF2B5EF4-FFF2-40B4-BE49-F238E27FC236}">
                    <a16:creationId xmlns:a16="http://schemas.microsoft.com/office/drawing/2014/main" id="{FF6583FF-C222-2E46-9FAB-C6D2C162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291" name="Group 1176">
                <a:extLst>
                  <a:ext uri="{FF2B5EF4-FFF2-40B4-BE49-F238E27FC236}">
                    <a16:creationId xmlns:a16="http://schemas.microsoft.com/office/drawing/2014/main" id="{8500C73C-C1E0-314B-B2E6-A2B3697D9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302" name="Line 1177">
                  <a:extLst>
                    <a:ext uri="{FF2B5EF4-FFF2-40B4-BE49-F238E27FC236}">
                      <a16:creationId xmlns:a16="http://schemas.microsoft.com/office/drawing/2014/main" id="{B1356C78-49BD-134C-BA9E-94A28B8DD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03" name="Line 1178">
                  <a:extLst>
                    <a:ext uri="{FF2B5EF4-FFF2-40B4-BE49-F238E27FC236}">
                      <a16:creationId xmlns:a16="http://schemas.microsoft.com/office/drawing/2014/main" id="{84E42C79-3CEC-D74F-8A29-8CEA7AC04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04" name="Line 1179">
                  <a:extLst>
                    <a:ext uri="{FF2B5EF4-FFF2-40B4-BE49-F238E27FC236}">
                      <a16:creationId xmlns:a16="http://schemas.microsoft.com/office/drawing/2014/main" id="{95498C02-C918-CC48-895F-DA42C976C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292" name="Group 1180">
                <a:extLst>
                  <a:ext uri="{FF2B5EF4-FFF2-40B4-BE49-F238E27FC236}">
                    <a16:creationId xmlns:a16="http://schemas.microsoft.com/office/drawing/2014/main" id="{063356E5-ABA4-E442-9523-7F865C90E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299" name="Line 1181">
                  <a:extLst>
                    <a:ext uri="{FF2B5EF4-FFF2-40B4-BE49-F238E27FC236}">
                      <a16:creationId xmlns:a16="http://schemas.microsoft.com/office/drawing/2014/main" id="{4037D3EB-667C-864B-8882-240F000FD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00" name="Line 1182">
                  <a:extLst>
                    <a:ext uri="{FF2B5EF4-FFF2-40B4-BE49-F238E27FC236}">
                      <a16:creationId xmlns:a16="http://schemas.microsoft.com/office/drawing/2014/main" id="{4EADA66E-16F0-8A44-B757-A28431616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01" name="Line 1183">
                  <a:extLst>
                    <a:ext uri="{FF2B5EF4-FFF2-40B4-BE49-F238E27FC236}">
                      <a16:creationId xmlns:a16="http://schemas.microsoft.com/office/drawing/2014/main" id="{29FFE0C7-3639-2148-88C6-CDA450F99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293" name="Rectangle 1184">
                <a:extLst>
                  <a:ext uri="{FF2B5EF4-FFF2-40B4-BE49-F238E27FC236}">
                    <a16:creationId xmlns:a16="http://schemas.microsoft.com/office/drawing/2014/main" id="{3E7C5592-D706-334F-9F7C-C0C70144F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94" name="Rectangle 1185">
                <a:extLst>
                  <a:ext uri="{FF2B5EF4-FFF2-40B4-BE49-F238E27FC236}">
                    <a16:creationId xmlns:a16="http://schemas.microsoft.com/office/drawing/2014/main" id="{B215BBB7-4DDB-7644-B8D5-4171F57BE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95" name="Line 1186">
                <a:extLst>
                  <a:ext uri="{FF2B5EF4-FFF2-40B4-BE49-F238E27FC236}">
                    <a16:creationId xmlns:a16="http://schemas.microsoft.com/office/drawing/2014/main" id="{CF643A5B-ACC2-4A4E-8940-95A703F48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96" name="Line 1187">
                <a:extLst>
                  <a:ext uri="{FF2B5EF4-FFF2-40B4-BE49-F238E27FC236}">
                    <a16:creationId xmlns:a16="http://schemas.microsoft.com/office/drawing/2014/main" id="{15953949-BA21-084D-B681-202223855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97" name="Rectangle 1188">
                <a:extLst>
                  <a:ext uri="{FF2B5EF4-FFF2-40B4-BE49-F238E27FC236}">
                    <a16:creationId xmlns:a16="http://schemas.microsoft.com/office/drawing/2014/main" id="{FD7E9218-8419-584A-B65C-863D52330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98" name="Text Box 1189">
                <a:extLst>
                  <a:ext uri="{FF2B5EF4-FFF2-40B4-BE49-F238E27FC236}">
                    <a16:creationId xmlns:a16="http://schemas.microsoft.com/office/drawing/2014/main" id="{90B5235F-706C-0C47-9A97-D70FFC419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6" name="Group 1190">
              <a:extLst>
                <a:ext uri="{FF2B5EF4-FFF2-40B4-BE49-F238E27FC236}">
                  <a16:creationId xmlns:a16="http://schemas.microsoft.com/office/drawing/2014/main" id="{01A3DC5D-D6CA-994D-8DFE-E9BFAA433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2263" name="Line 1191">
                <a:extLst>
                  <a:ext uri="{FF2B5EF4-FFF2-40B4-BE49-F238E27FC236}">
                    <a16:creationId xmlns:a16="http://schemas.microsoft.com/office/drawing/2014/main" id="{94661C2F-9111-5049-B7F6-C2C8714C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64" name="Line 1192">
                <a:extLst>
                  <a:ext uri="{FF2B5EF4-FFF2-40B4-BE49-F238E27FC236}">
                    <a16:creationId xmlns:a16="http://schemas.microsoft.com/office/drawing/2014/main" id="{7ADE2E4F-E33A-104E-9167-667DFA08A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65" name="Oval 1193">
                <a:extLst>
                  <a:ext uri="{FF2B5EF4-FFF2-40B4-BE49-F238E27FC236}">
                    <a16:creationId xmlns:a16="http://schemas.microsoft.com/office/drawing/2014/main" id="{CB8DFF7D-770F-A640-A046-EEB7A7CC5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66" name="Line 1194">
                <a:extLst>
                  <a:ext uri="{FF2B5EF4-FFF2-40B4-BE49-F238E27FC236}">
                    <a16:creationId xmlns:a16="http://schemas.microsoft.com/office/drawing/2014/main" id="{F057B0A7-6496-3D44-891A-C55DF23C1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67" name="Line 1195">
                <a:extLst>
                  <a:ext uri="{FF2B5EF4-FFF2-40B4-BE49-F238E27FC236}">
                    <a16:creationId xmlns:a16="http://schemas.microsoft.com/office/drawing/2014/main" id="{05BCAC67-EFD0-8B4D-8BE8-87BE691E6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68" name="Rectangle 1196">
                <a:extLst>
                  <a:ext uri="{FF2B5EF4-FFF2-40B4-BE49-F238E27FC236}">
                    <a16:creationId xmlns:a16="http://schemas.microsoft.com/office/drawing/2014/main" id="{1DFC5420-DCFF-B245-BC97-4F7F091E2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69" name="Oval 1197">
                <a:extLst>
                  <a:ext uri="{FF2B5EF4-FFF2-40B4-BE49-F238E27FC236}">
                    <a16:creationId xmlns:a16="http://schemas.microsoft.com/office/drawing/2014/main" id="{FA194ED9-8952-584B-BCC1-4EE6EB00B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270" name="Group 1198">
                <a:extLst>
                  <a:ext uri="{FF2B5EF4-FFF2-40B4-BE49-F238E27FC236}">
                    <a16:creationId xmlns:a16="http://schemas.microsoft.com/office/drawing/2014/main" id="{76C448E6-48C1-4E49-80E8-D69A59023F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281" name="Line 1199">
                  <a:extLst>
                    <a:ext uri="{FF2B5EF4-FFF2-40B4-BE49-F238E27FC236}">
                      <a16:creationId xmlns:a16="http://schemas.microsoft.com/office/drawing/2014/main" id="{53913D1B-9214-184C-B97A-83D3A7551C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82" name="Line 1200">
                  <a:extLst>
                    <a:ext uri="{FF2B5EF4-FFF2-40B4-BE49-F238E27FC236}">
                      <a16:creationId xmlns:a16="http://schemas.microsoft.com/office/drawing/2014/main" id="{5A48D359-A1E5-1F47-A48E-4C4ECCAFE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83" name="Line 1201">
                  <a:extLst>
                    <a:ext uri="{FF2B5EF4-FFF2-40B4-BE49-F238E27FC236}">
                      <a16:creationId xmlns:a16="http://schemas.microsoft.com/office/drawing/2014/main" id="{80BCD507-4918-D749-97DF-0A91D162D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271" name="Group 1202">
                <a:extLst>
                  <a:ext uri="{FF2B5EF4-FFF2-40B4-BE49-F238E27FC236}">
                    <a16:creationId xmlns:a16="http://schemas.microsoft.com/office/drawing/2014/main" id="{857548C0-0303-284D-8782-AC4852BB8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278" name="Line 1203">
                  <a:extLst>
                    <a:ext uri="{FF2B5EF4-FFF2-40B4-BE49-F238E27FC236}">
                      <a16:creationId xmlns:a16="http://schemas.microsoft.com/office/drawing/2014/main" id="{1502B3A8-1B72-494E-84B9-8E5EF8363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79" name="Line 1204">
                  <a:extLst>
                    <a:ext uri="{FF2B5EF4-FFF2-40B4-BE49-F238E27FC236}">
                      <a16:creationId xmlns:a16="http://schemas.microsoft.com/office/drawing/2014/main" id="{F8109DB7-891B-1647-B7FF-C079DDF8A3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80" name="Line 1205">
                  <a:extLst>
                    <a:ext uri="{FF2B5EF4-FFF2-40B4-BE49-F238E27FC236}">
                      <a16:creationId xmlns:a16="http://schemas.microsoft.com/office/drawing/2014/main" id="{E9C38518-1E13-8248-90D6-675CD9C0C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272" name="Rectangle 1206">
                <a:extLst>
                  <a:ext uri="{FF2B5EF4-FFF2-40B4-BE49-F238E27FC236}">
                    <a16:creationId xmlns:a16="http://schemas.microsoft.com/office/drawing/2014/main" id="{C6D71422-3BB1-9A42-A035-0A461E87F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73" name="Rectangle 1207">
                <a:extLst>
                  <a:ext uri="{FF2B5EF4-FFF2-40B4-BE49-F238E27FC236}">
                    <a16:creationId xmlns:a16="http://schemas.microsoft.com/office/drawing/2014/main" id="{41C8A681-98ED-2246-96F5-9D419206A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74" name="Line 1208">
                <a:extLst>
                  <a:ext uri="{FF2B5EF4-FFF2-40B4-BE49-F238E27FC236}">
                    <a16:creationId xmlns:a16="http://schemas.microsoft.com/office/drawing/2014/main" id="{1620C528-4C09-C14B-9BFD-32D15D430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75" name="Line 1209">
                <a:extLst>
                  <a:ext uri="{FF2B5EF4-FFF2-40B4-BE49-F238E27FC236}">
                    <a16:creationId xmlns:a16="http://schemas.microsoft.com/office/drawing/2014/main" id="{079A4DA1-719B-2045-AB60-FDC07BA8D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76" name="Rectangle 1210">
                <a:extLst>
                  <a:ext uri="{FF2B5EF4-FFF2-40B4-BE49-F238E27FC236}">
                    <a16:creationId xmlns:a16="http://schemas.microsoft.com/office/drawing/2014/main" id="{6D1B34E8-6436-A844-845B-4D73F9B6B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77" name="Text Box 1211">
                <a:extLst>
                  <a:ext uri="{FF2B5EF4-FFF2-40B4-BE49-F238E27FC236}">
                    <a16:creationId xmlns:a16="http://schemas.microsoft.com/office/drawing/2014/main" id="{69DDE8C0-0669-4844-8B83-D5FD01D6EE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7" name="Group 1212">
              <a:extLst>
                <a:ext uri="{FF2B5EF4-FFF2-40B4-BE49-F238E27FC236}">
                  <a16:creationId xmlns:a16="http://schemas.microsoft.com/office/drawing/2014/main" id="{43ABF984-3DA9-3440-B6A4-C9CE4BAB3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2242" name="Line 1213">
                <a:extLst>
                  <a:ext uri="{FF2B5EF4-FFF2-40B4-BE49-F238E27FC236}">
                    <a16:creationId xmlns:a16="http://schemas.microsoft.com/office/drawing/2014/main" id="{5EB41A9B-44DC-7F4A-B4C9-07A074B49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" name="Line 1214">
                <a:extLst>
                  <a:ext uri="{FF2B5EF4-FFF2-40B4-BE49-F238E27FC236}">
                    <a16:creationId xmlns:a16="http://schemas.microsoft.com/office/drawing/2014/main" id="{E1231355-C804-A747-BB4E-53E651FB2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4" name="Oval 1215">
                <a:extLst>
                  <a:ext uri="{FF2B5EF4-FFF2-40B4-BE49-F238E27FC236}">
                    <a16:creationId xmlns:a16="http://schemas.microsoft.com/office/drawing/2014/main" id="{D22EAC7B-FED2-214E-B6AA-A739F2ED8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5" name="Line 1216">
                <a:extLst>
                  <a:ext uri="{FF2B5EF4-FFF2-40B4-BE49-F238E27FC236}">
                    <a16:creationId xmlns:a16="http://schemas.microsoft.com/office/drawing/2014/main" id="{EB2BC8F2-B4E1-FB46-AF9F-8BBF23128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6" name="Line 1217">
                <a:extLst>
                  <a:ext uri="{FF2B5EF4-FFF2-40B4-BE49-F238E27FC236}">
                    <a16:creationId xmlns:a16="http://schemas.microsoft.com/office/drawing/2014/main" id="{9D7096E3-DDFC-E847-9D11-D9A8E4EDE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7" name="Rectangle 1218">
                <a:extLst>
                  <a:ext uri="{FF2B5EF4-FFF2-40B4-BE49-F238E27FC236}">
                    <a16:creationId xmlns:a16="http://schemas.microsoft.com/office/drawing/2014/main" id="{EF1810FB-67EB-4E4A-90CC-2B57DB411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8" name="Oval 1219">
                <a:extLst>
                  <a:ext uri="{FF2B5EF4-FFF2-40B4-BE49-F238E27FC236}">
                    <a16:creationId xmlns:a16="http://schemas.microsoft.com/office/drawing/2014/main" id="{2F259937-1EDE-2E47-B5A3-3CFEB035C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249" name="Group 1220">
                <a:extLst>
                  <a:ext uri="{FF2B5EF4-FFF2-40B4-BE49-F238E27FC236}">
                    <a16:creationId xmlns:a16="http://schemas.microsoft.com/office/drawing/2014/main" id="{936E98B1-E056-994F-ABA0-979D7002F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260" name="Line 1221">
                  <a:extLst>
                    <a:ext uri="{FF2B5EF4-FFF2-40B4-BE49-F238E27FC236}">
                      <a16:creationId xmlns:a16="http://schemas.microsoft.com/office/drawing/2014/main" id="{0D51F799-E6BE-ED42-9F96-41353C21B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61" name="Line 1222">
                  <a:extLst>
                    <a:ext uri="{FF2B5EF4-FFF2-40B4-BE49-F238E27FC236}">
                      <a16:creationId xmlns:a16="http://schemas.microsoft.com/office/drawing/2014/main" id="{2F93CF37-606F-7D41-8D33-ED467E5C2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62" name="Line 1223">
                  <a:extLst>
                    <a:ext uri="{FF2B5EF4-FFF2-40B4-BE49-F238E27FC236}">
                      <a16:creationId xmlns:a16="http://schemas.microsoft.com/office/drawing/2014/main" id="{4C8F5514-0BE5-4545-A3E6-8568F643C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250" name="Group 1224">
                <a:extLst>
                  <a:ext uri="{FF2B5EF4-FFF2-40B4-BE49-F238E27FC236}">
                    <a16:creationId xmlns:a16="http://schemas.microsoft.com/office/drawing/2014/main" id="{66504881-E455-6344-AB97-4F7382981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257" name="Line 1225">
                  <a:extLst>
                    <a:ext uri="{FF2B5EF4-FFF2-40B4-BE49-F238E27FC236}">
                      <a16:creationId xmlns:a16="http://schemas.microsoft.com/office/drawing/2014/main" id="{311A8E63-0F69-E747-8029-2882EAF9CA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58" name="Line 1226">
                  <a:extLst>
                    <a:ext uri="{FF2B5EF4-FFF2-40B4-BE49-F238E27FC236}">
                      <a16:creationId xmlns:a16="http://schemas.microsoft.com/office/drawing/2014/main" id="{C6B4D9D2-AD5E-CC41-8103-9FD568BF3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59" name="Line 1227">
                  <a:extLst>
                    <a:ext uri="{FF2B5EF4-FFF2-40B4-BE49-F238E27FC236}">
                      <a16:creationId xmlns:a16="http://schemas.microsoft.com/office/drawing/2014/main" id="{D874E4B3-E84D-CC4F-9DC0-287E5232E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251" name="Rectangle 1228">
                <a:extLst>
                  <a:ext uri="{FF2B5EF4-FFF2-40B4-BE49-F238E27FC236}">
                    <a16:creationId xmlns:a16="http://schemas.microsoft.com/office/drawing/2014/main" id="{5392AB36-19B3-2945-A105-27D942C5E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2" name="Rectangle 1229">
                <a:extLst>
                  <a:ext uri="{FF2B5EF4-FFF2-40B4-BE49-F238E27FC236}">
                    <a16:creationId xmlns:a16="http://schemas.microsoft.com/office/drawing/2014/main" id="{A7A2BBBE-B423-5A48-98B5-DE14408F1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3" name="Line 1230">
                <a:extLst>
                  <a:ext uri="{FF2B5EF4-FFF2-40B4-BE49-F238E27FC236}">
                    <a16:creationId xmlns:a16="http://schemas.microsoft.com/office/drawing/2014/main" id="{BA9935A0-A0A4-914F-A759-A9BAE8234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4" name="Line 1231">
                <a:extLst>
                  <a:ext uri="{FF2B5EF4-FFF2-40B4-BE49-F238E27FC236}">
                    <a16:creationId xmlns:a16="http://schemas.microsoft.com/office/drawing/2014/main" id="{3EB277C6-7BB4-0744-8D03-1294903F6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5" name="Rectangle 1232">
                <a:extLst>
                  <a:ext uri="{FF2B5EF4-FFF2-40B4-BE49-F238E27FC236}">
                    <a16:creationId xmlns:a16="http://schemas.microsoft.com/office/drawing/2014/main" id="{5BE6C799-EFD6-1040-8B10-75CDA2436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6" name="Text Box 1233">
                <a:extLst>
                  <a:ext uri="{FF2B5EF4-FFF2-40B4-BE49-F238E27FC236}">
                    <a16:creationId xmlns:a16="http://schemas.microsoft.com/office/drawing/2014/main" id="{D6D94C2E-0C17-1540-B137-E6C136870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8" name="Group 1234">
              <a:extLst>
                <a:ext uri="{FF2B5EF4-FFF2-40B4-BE49-F238E27FC236}">
                  <a16:creationId xmlns:a16="http://schemas.microsoft.com/office/drawing/2014/main" id="{C612B243-93CB-C54C-8C5C-3DA73B24D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2221" name="Line 1235">
                <a:extLst>
                  <a:ext uri="{FF2B5EF4-FFF2-40B4-BE49-F238E27FC236}">
                    <a16:creationId xmlns:a16="http://schemas.microsoft.com/office/drawing/2014/main" id="{E5FFB280-02A8-4D4D-BFF3-C0856B99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22" name="Line 1236">
                <a:extLst>
                  <a:ext uri="{FF2B5EF4-FFF2-40B4-BE49-F238E27FC236}">
                    <a16:creationId xmlns:a16="http://schemas.microsoft.com/office/drawing/2014/main" id="{007E8F6D-5718-4646-83E9-7380C50FF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23" name="Oval 1237">
                <a:extLst>
                  <a:ext uri="{FF2B5EF4-FFF2-40B4-BE49-F238E27FC236}">
                    <a16:creationId xmlns:a16="http://schemas.microsoft.com/office/drawing/2014/main" id="{A852BC0A-C82E-1440-8C83-5630B148C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24" name="Line 1238">
                <a:extLst>
                  <a:ext uri="{FF2B5EF4-FFF2-40B4-BE49-F238E27FC236}">
                    <a16:creationId xmlns:a16="http://schemas.microsoft.com/office/drawing/2014/main" id="{A5E43C5F-940C-764F-A142-3412C2AF3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25" name="Line 1239">
                <a:extLst>
                  <a:ext uri="{FF2B5EF4-FFF2-40B4-BE49-F238E27FC236}">
                    <a16:creationId xmlns:a16="http://schemas.microsoft.com/office/drawing/2014/main" id="{DE736D6E-8F0E-DA4F-942A-E507CC87E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26" name="Rectangle 1240">
                <a:extLst>
                  <a:ext uri="{FF2B5EF4-FFF2-40B4-BE49-F238E27FC236}">
                    <a16:creationId xmlns:a16="http://schemas.microsoft.com/office/drawing/2014/main" id="{86D66FE6-CB91-3E44-8ABE-FD75910BA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27" name="Oval 1241">
                <a:extLst>
                  <a:ext uri="{FF2B5EF4-FFF2-40B4-BE49-F238E27FC236}">
                    <a16:creationId xmlns:a16="http://schemas.microsoft.com/office/drawing/2014/main" id="{B8D8DDEE-135A-424C-839C-889536CCD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228" name="Group 1242">
                <a:extLst>
                  <a:ext uri="{FF2B5EF4-FFF2-40B4-BE49-F238E27FC236}">
                    <a16:creationId xmlns:a16="http://schemas.microsoft.com/office/drawing/2014/main" id="{3EB1957C-42A3-B740-8F08-C0ADAD937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239" name="Line 1243">
                  <a:extLst>
                    <a:ext uri="{FF2B5EF4-FFF2-40B4-BE49-F238E27FC236}">
                      <a16:creationId xmlns:a16="http://schemas.microsoft.com/office/drawing/2014/main" id="{0C01DD90-42E1-CF40-BF58-D32CA2E96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40" name="Line 1244">
                  <a:extLst>
                    <a:ext uri="{FF2B5EF4-FFF2-40B4-BE49-F238E27FC236}">
                      <a16:creationId xmlns:a16="http://schemas.microsoft.com/office/drawing/2014/main" id="{40319953-50EA-114B-922D-D5804591C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41" name="Line 1245">
                  <a:extLst>
                    <a:ext uri="{FF2B5EF4-FFF2-40B4-BE49-F238E27FC236}">
                      <a16:creationId xmlns:a16="http://schemas.microsoft.com/office/drawing/2014/main" id="{99DE51B9-8360-924E-89B6-88841E145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229" name="Group 1246">
                <a:extLst>
                  <a:ext uri="{FF2B5EF4-FFF2-40B4-BE49-F238E27FC236}">
                    <a16:creationId xmlns:a16="http://schemas.microsoft.com/office/drawing/2014/main" id="{EB90ADA7-AB92-0548-9D71-ED0E93D65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236" name="Line 1247">
                  <a:extLst>
                    <a:ext uri="{FF2B5EF4-FFF2-40B4-BE49-F238E27FC236}">
                      <a16:creationId xmlns:a16="http://schemas.microsoft.com/office/drawing/2014/main" id="{E19280D3-C483-AA4F-8488-231818ACB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37" name="Line 1248">
                  <a:extLst>
                    <a:ext uri="{FF2B5EF4-FFF2-40B4-BE49-F238E27FC236}">
                      <a16:creationId xmlns:a16="http://schemas.microsoft.com/office/drawing/2014/main" id="{EBE0DA3C-0142-2F4E-B4E5-40D161A3A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38" name="Line 1249">
                  <a:extLst>
                    <a:ext uri="{FF2B5EF4-FFF2-40B4-BE49-F238E27FC236}">
                      <a16:creationId xmlns:a16="http://schemas.microsoft.com/office/drawing/2014/main" id="{42AED07F-4C79-4140-93CF-A75A80F71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230" name="Rectangle 1250">
                <a:extLst>
                  <a:ext uri="{FF2B5EF4-FFF2-40B4-BE49-F238E27FC236}">
                    <a16:creationId xmlns:a16="http://schemas.microsoft.com/office/drawing/2014/main" id="{5F1DFBD2-3211-424A-B23F-562B98137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31" name="Rectangle 1251">
                <a:extLst>
                  <a:ext uri="{FF2B5EF4-FFF2-40B4-BE49-F238E27FC236}">
                    <a16:creationId xmlns:a16="http://schemas.microsoft.com/office/drawing/2014/main" id="{91EBAFE6-5EDE-F14D-99E2-83F1EBEB3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32" name="Line 1252">
                <a:extLst>
                  <a:ext uri="{FF2B5EF4-FFF2-40B4-BE49-F238E27FC236}">
                    <a16:creationId xmlns:a16="http://schemas.microsoft.com/office/drawing/2014/main" id="{CCFA99DC-6DE0-914A-AD12-6DEBDFD89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33" name="Line 1253">
                <a:extLst>
                  <a:ext uri="{FF2B5EF4-FFF2-40B4-BE49-F238E27FC236}">
                    <a16:creationId xmlns:a16="http://schemas.microsoft.com/office/drawing/2014/main" id="{FE0E35AA-D535-9F48-81FA-DF160A03B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34" name="Rectangle 1254">
                <a:extLst>
                  <a:ext uri="{FF2B5EF4-FFF2-40B4-BE49-F238E27FC236}">
                    <a16:creationId xmlns:a16="http://schemas.microsoft.com/office/drawing/2014/main" id="{0863507C-B545-3549-A696-A7FE6BEE2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35" name="Text Box 1255">
                <a:extLst>
                  <a:ext uri="{FF2B5EF4-FFF2-40B4-BE49-F238E27FC236}">
                    <a16:creationId xmlns:a16="http://schemas.microsoft.com/office/drawing/2014/main" id="{111AC5E2-2451-E345-A9FF-F309745EC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199" name="Group 1256">
              <a:extLst>
                <a:ext uri="{FF2B5EF4-FFF2-40B4-BE49-F238E27FC236}">
                  <a16:creationId xmlns:a16="http://schemas.microsoft.com/office/drawing/2014/main" id="{A30EEA7A-2ECC-D94F-8F9F-460A8693A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2200" name="Line 1257">
                <a:extLst>
                  <a:ext uri="{FF2B5EF4-FFF2-40B4-BE49-F238E27FC236}">
                    <a16:creationId xmlns:a16="http://schemas.microsoft.com/office/drawing/2014/main" id="{815E6B1A-BA31-0E42-8DBD-D3CF3B9E3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01" name="Line 1258">
                <a:extLst>
                  <a:ext uri="{FF2B5EF4-FFF2-40B4-BE49-F238E27FC236}">
                    <a16:creationId xmlns:a16="http://schemas.microsoft.com/office/drawing/2014/main" id="{3B276CAE-B663-1B4E-984C-B6CA8D915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02" name="Oval 1259">
                <a:extLst>
                  <a:ext uri="{FF2B5EF4-FFF2-40B4-BE49-F238E27FC236}">
                    <a16:creationId xmlns:a16="http://schemas.microsoft.com/office/drawing/2014/main" id="{55B82126-CF52-8740-8B1C-C2901716F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03" name="Line 1260">
                <a:extLst>
                  <a:ext uri="{FF2B5EF4-FFF2-40B4-BE49-F238E27FC236}">
                    <a16:creationId xmlns:a16="http://schemas.microsoft.com/office/drawing/2014/main" id="{2D738888-C228-8747-BD7E-685186B95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04" name="Line 1261">
                <a:extLst>
                  <a:ext uri="{FF2B5EF4-FFF2-40B4-BE49-F238E27FC236}">
                    <a16:creationId xmlns:a16="http://schemas.microsoft.com/office/drawing/2014/main" id="{3EF8B2E4-1628-E74E-9A5B-5C02E5D3A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05" name="Rectangle 1262">
                <a:extLst>
                  <a:ext uri="{FF2B5EF4-FFF2-40B4-BE49-F238E27FC236}">
                    <a16:creationId xmlns:a16="http://schemas.microsoft.com/office/drawing/2014/main" id="{794B1EF3-112B-9C4D-BF0D-7848CCCE9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06" name="Oval 1263">
                <a:extLst>
                  <a:ext uri="{FF2B5EF4-FFF2-40B4-BE49-F238E27FC236}">
                    <a16:creationId xmlns:a16="http://schemas.microsoft.com/office/drawing/2014/main" id="{717B8A77-B42E-3747-9993-5BFC676BC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207" name="Group 1264">
                <a:extLst>
                  <a:ext uri="{FF2B5EF4-FFF2-40B4-BE49-F238E27FC236}">
                    <a16:creationId xmlns:a16="http://schemas.microsoft.com/office/drawing/2014/main" id="{82BFB159-02CD-B44E-A2AB-382F17843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2218" name="Line 1265">
                  <a:extLst>
                    <a:ext uri="{FF2B5EF4-FFF2-40B4-BE49-F238E27FC236}">
                      <a16:creationId xmlns:a16="http://schemas.microsoft.com/office/drawing/2014/main" id="{53450CDF-A9FB-CC4C-90DF-4CAFDB909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19" name="Line 1266">
                  <a:extLst>
                    <a:ext uri="{FF2B5EF4-FFF2-40B4-BE49-F238E27FC236}">
                      <a16:creationId xmlns:a16="http://schemas.microsoft.com/office/drawing/2014/main" id="{4C94EE86-10DF-5542-8873-71FFF4D95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20" name="Line 1267">
                  <a:extLst>
                    <a:ext uri="{FF2B5EF4-FFF2-40B4-BE49-F238E27FC236}">
                      <a16:creationId xmlns:a16="http://schemas.microsoft.com/office/drawing/2014/main" id="{5130ECD8-7E91-1549-A04E-5C659734B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208" name="Group 1268">
                <a:extLst>
                  <a:ext uri="{FF2B5EF4-FFF2-40B4-BE49-F238E27FC236}">
                    <a16:creationId xmlns:a16="http://schemas.microsoft.com/office/drawing/2014/main" id="{147112C2-1692-EF47-8814-F55AE02F3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2215" name="Line 1269">
                  <a:extLst>
                    <a:ext uri="{FF2B5EF4-FFF2-40B4-BE49-F238E27FC236}">
                      <a16:creationId xmlns:a16="http://schemas.microsoft.com/office/drawing/2014/main" id="{C210C183-D142-0F4C-A205-0C1CC3806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16" name="Line 1270">
                  <a:extLst>
                    <a:ext uri="{FF2B5EF4-FFF2-40B4-BE49-F238E27FC236}">
                      <a16:creationId xmlns:a16="http://schemas.microsoft.com/office/drawing/2014/main" id="{B70C1B2C-135B-294A-8AD3-E97162D96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17" name="Line 1271">
                  <a:extLst>
                    <a:ext uri="{FF2B5EF4-FFF2-40B4-BE49-F238E27FC236}">
                      <a16:creationId xmlns:a16="http://schemas.microsoft.com/office/drawing/2014/main" id="{93D12A00-9E5E-0340-A96A-443D6381C4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209" name="Rectangle 1272">
                <a:extLst>
                  <a:ext uri="{FF2B5EF4-FFF2-40B4-BE49-F238E27FC236}">
                    <a16:creationId xmlns:a16="http://schemas.microsoft.com/office/drawing/2014/main" id="{D278E266-6640-D643-A6B7-27563D49F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10" name="Rectangle 1273">
                <a:extLst>
                  <a:ext uri="{FF2B5EF4-FFF2-40B4-BE49-F238E27FC236}">
                    <a16:creationId xmlns:a16="http://schemas.microsoft.com/office/drawing/2014/main" id="{2E052862-6F24-D944-A6CC-0B68AEEF3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11" name="Line 1274">
                <a:extLst>
                  <a:ext uri="{FF2B5EF4-FFF2-40B4-BE49-F238E27FC236}">
                    <a16:creationId xmlns:a16="http://schemas.microsoft.com/office/drawing/2014/main" id="{E129BD6D-DDDC-A645-AFB8-4AF506310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12" name="Line 1275">
                <a:extLst>
                  <a:ext uri="{FF2B5EF4-FFF2-40B4-BE49-F238E27FC236}">
                    <a16:creationId xmlns:a16="http://schemas.microsoft.com/office/drawing/2014/main" id="{D3A7E6F7-6637-6047-B8B4-C0D512207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13" name="Rectangle 1276">
                <a:extLst>
                  <a:ext uri="{FF2B5EF4-FFF2-40B4-BE49-F238E27FC236}">
                    <a16:creationId xmlns:a16="http://schemas.microsoft.com/office/drawing/2014/main" id="{FA878098-669C-FE4E-8A6F-0C09E21D7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14" name="Text Box 1277">
                <a:extLst>
                  <a:ext uri="{FF2B5EF4-FFF2-40B4-BE49-F238E27FC236}">
                    <a16:creationId xmlns:a16="http://schemas.microsoft.com/office/drawing/2014/main" id="{5E6E4C4A-BDDC-364A-8D96-D9ADACC518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x-none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network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data link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physical</a:t>
                </a:r>
                <a:endParaRPr kumimoji="0" lang="en-US" altLang="x-none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2431" name="Rectangle 1280">
            <a:extLst>
              <a:ext uri="{FF2B5EF4-FFF2-40B4-BE49-F238E27FC236}">
                <a16:creationId xmlns:a16="http://schemas.microsoft.com/office/drawing/2014/main" id="{34496B8C-AD14-BC4E-96B0-CA2CAB67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659" y="1183947"/>
            <a:ext cx="388938" cy="138112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432" name="Rectangle 1281">
            <a:extLst>
              <a:ext uri="{FF2B5EF4-FFF2-40B4-BE49-F238E27FC236}">
                <a16:creationId xmlns:a16="http://schemas.microsoft.com/office/drawing/2014/main" id="{80C7E061-A661-7C4C-B4D0-59AC34C4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809" y="1834822"/>
            <a:ext cx="596900" cy="138112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433" name="Rectangle 1282">
            <a:extLst>
              <a:ext uri="{FF2B5EF4-FFF2-40B4-BE49-F238E27FC236}">
                <a16:creationId xmlns:a16="http://schemas.microsoft.com/office/drawing/2014/main" id="{5203379E-A2DA-304A-9E62-45EAF09B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6559" y="4812972"/>
            <a:ext cx="388938" cy="138112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52" dur="5000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1" grpId="0" animBg="1"/>
      <p:bldP spid="2431" grpId="1" animBg="1"/>
      <p:bldP spid="2431" grpId="2" animBg="1"/>
      <p:bldP spid="2432" grpId="0" animBg="1"/>
      <p:bldP spid="2432" grpId="1" animBg="1"/>
      <p:bldP spid="2432" grpId="2" animBg="1"/>
      <p:bldP spid="2433" grpId="0" animBg="1"/>
      <p:bldP spid="2433" grpId="1" animBg="1"/>
      <p:bldP spid="2433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3894" y="1421607"/>
            <a:ext cx="10607531" cy="45303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/>
              <a:t>What is network neutrality?</a:t>
            </a:r>
          </a:p>
          <a:p>
            <a:pPr marL="520700" lvl="1" indent="-338138">
              <a:lnSpc>
                <a:spcPct val="100000"/>
              </a:lnSpc>
              <a:buFont typeface="Wingdings" pitchFamily="2" charset="2"/>
              <a:buChar char="§"/>
              <a:tabLst>
                <a:tab pos="280988" algn="l"/>
              </a:tabLst>
            </a:pPr>
            <a:r>
              <a:rPr lang="en-US" sz="3200" i="1">
                <a:solidFill>
                  <a:srgbClr val="010F90"/>
                </a:solidFill>
              </a:rPr>
              <a:t>technical: </a:t>
            </a:r>
            <a:r>
              <a:rPr lang="en-US" sz="3200"/>
              <a:t>how an ISP should share/allocation its resources</a:t>
            </a:r>
          </a:p>
          <a:p>
            <a:pPr marL="922338" lvl="1" indent="-279400">
              <a:lnSpc>
                <a:spcPct val="100000"/>
              </a:lnSpc>
            </a:pPr>
            <a:r>
              <a:rPr lang="en-US" sz="2800"/>
              <a:t>packet scheduling, buffer management are the </a:t>
            </a:r>
            <a:r>
              <a:rPr lang="en-US" sz="2800" i="1"/>
              <a:t>mechanisms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i="1">
                <a:solidFill>
                  <a:srgbClr val="0000A3"/>
                </a:solidFill>
              </a:rPr>
              <a:t>social, economic  </a:t>
            </a:r>
            <a:r>
              <a:rPr lang="en-US" sz="3200"/>
              <a:t>principles 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/>
              <a:t>protecting free speech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/>
              <a:t>encouraging innovation, competition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/>
              <a:t>enforced</a:t>
            </a:r>
            <a:r>
              <a:rPr lang="en-US" sz="3200" i="1"/>
              <a:t> </a:t>
            </a:r>
            <a:r>
              <a:rPr lang="en-US" sz="3200" i="1">
                <a:solidFill>
                  <a:srgbClr val="0000A3"/>
                </a:solidFill>
              </a:rPr>
              <a:t>legal</a:t>
            </a:r>
            <a:r>
              <a:rPr lang="en-US" sz="3200" i="1"/>
              <a:t> </a:t>
            </a:r>
            <a:r>
              <a:rPr lang="en-US" sz="3200"/>
              <a:t>rules and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088C0-5072-5D4F-AF99-BACB3C9DEDB2}"/>
              </a:ext>
            </a:extLst>
          </p:cNvPr>
          <p:cNvSpPr txBox="1"/>
          <p:nvPr/>
        </p:nvSpPr>
        <p:spPr>
          <a:xfrm>
            <a:off x="1197032" y="5702531"/>
            <a:ext cx="936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countries have different “takes” on network neutrality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556C6D-5BE8-AC42-B9B0-C0D3341D3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3CD1E-B85E-D642-BCA5-33C9DDED6116}"/>
              </a:ext>
            </a:extLst>
          </p:cNvPr>
          <p:cNvSpPr/>
          <p:nvPr/>
        </p:nvSpPr>
        <p:spPr>
          <a:xfrm rot="19903299">
            <a:off x="7064479" y="4328084"/>
            <a:ext cx="4808537" cy="92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 </a:t>
            </a:r>
            <a:r>
              <a:rPr lang="mr-IN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en-AU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not tested</a:t>
            </a:r>
          </a:p>
        </p:txBody>
      </p:sp>
    </p:spTree>
    <p:extLst>
      <p:ext uri="{BB962C8B-B14F-4D97-AF65-F5344CB8AC3E}">
        <p14:creationId xmlns:p14="http://schemas.microsoft.com/office/powerpoint/2010/main" val="932683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7455" y="1787020"/>
            <a:ext cx="10758487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/>
              <a:t>2015 US FCC </a:t>
            </a:r>
            <a:r>
              <a:rPr lang="en-US" i="1"/>
              <a:t>Order on Protecting and Promoting an Open Internet: </a:t>
            </a:r>
            <a:r>
              <a:rPr lang="en-US"/>
              <a:t>three “clear, bright line” rules:</a:t>
            </a:r>
          </a:p>
          <a:p>
            <a:pPr lvl="0">
              <a:lnSpc>
                <a:spcPct val="100000"/>
              </a:lnSpc>
            </a:pPr>
            <a:r>
              <a:rPr lang="en-US" sz="3200">
                <a:solidFill>
                  <a:srgbClr val="010F90"/>
                </a:solidFill>
              </a:rPr>
              <a:t>no blocking </a:t>
            </a:r>
            <a:r>
              <a:rPr lang="en-US"/>
              <a:t>… “shall not block lawful content, applications, services, or non-harmful devices,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>
                <a:solidFill>
                  <a:srgbClr val="010F90"/>
                </a:solidFill>
              </a:rPr>
              <a:t>no throttling  </a:t>
            </a:r>
            <a:r>
              <a:rPr lang="en-US"/>
              <a:t>… “shall not impair or degrade lawful Internet traffic on the basis of Internet content, application, or service, or use of a non-harmful device,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>
                <a:solidFill>
                  <a:srgbClr val="010F90"/>
                </a:solidFill>
              </a:rPr>
              <a:t>no paid prioritization. </a:t>
            </a:r>
            <a:r>
              <a:rPr lang="en-US"/>
              <a:t>… “shall not engage in paid prioritization”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3FC1194-244D-8645-BC37-13120C163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E482C-3DEA-2D49-A9C8-50F96D258DEE}"/>
              </a:ext>
            </a:extLst>
          </p:cNvPr>
          <p:cNvSpPr/>
          <p:nvPr/>
        </p:nvSpPr>
        <p:spPr>
          <a:xfrm rot="19903299">
            <a:off x="7064479" y="4328084"/>
            <a:ext cx="4808537" cy="92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 </a:t>
            </a:r>
            <a:r>
              <a:rPr lang="mr-IN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en-AU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not tested</a:t>
            </a:r>
          </a:p>
        </p:txBody>
      </p:sp>
    </p:spTree>
    <p:extLst>
      <p:ext uri="{BB962C8B-B14F-4D97-AF65-F5344CB8AC3E}">
        <p14:creationId xmlns:p14="http://schemas.microsoft.com/office/powerpoint/2010/main" val="281640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30147"/>
            <a:ext cx="11749087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90"/>
                </a:solidFill>
              </a:rPr>
              <a:t>ISP: telecommunications or information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05" y="3052761"/>
            <a:ext cx="11015663" cy="346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US Telecommunication Act of 1934 and 1996: </a:t>
            </a:r>
          </a:p>
          <a:p>
            <a:pPr lvl="1"/>
            <a:r>
              <a:rPr lang="en-US" sz="2800" i="1">
                <a:solidFill>
                  <a:srgbClr val="C00000"/>
                </a:solidFill>
              </a:rPr>
              <a:t>Title II: </a:t>
            </a:r>
            <a:r>
              <a:rPr lang="en-US" sz="2800"/>
              <a:t>imposes “common carrier duties” on </a:t>
            </a:r>
            <a:r>
              <a:rPr lang="en-US" sz="2800" i="1">
                <a:solidFill>
                  <a:srgbClr val="C00000"/>
                </a:solidFill>
              </a:rPr>
              <a:t>telecommunications services</a:t>
            </a:r>
            <a:r>
              <a:rPr lang="en-US" sz="2800">
                <a:solidFill>
                  <a:srgbClr val="C00000"/>
                </a:solidFill>
              </a:rPr>
              <a:t>:</a:t>
            </a:r>
            <a:r>
              <a:rPr lang="en-US" sz="2800"/>
              <a:t> reasonable rates, non-discrimination and </a:t>
            </a:r>
            <a:r>
              <a:rPr lang="en-US" sz="2800" i="1"/>
              <a:t>requires</a:t>
            </a:r>
            <a:r>
              <a:rPr lang="en-US" sz="2800"/>
              <a:t> </a:t>
            </a:r>
            <a:r>
              <a:rPr lang="en-US" sz="2800" i="1"/>
              <a:t>regulation</a:t>
            </a:r>
            <a:endParaRPr lang="en-US" sz="2800"/>
          </a:p>
          <a:p>
            <a:pPr lvl="1"/>
            <a:r>
              <a:rPr lang="en-US" sz="2800" i="1">
                <a:solidFill>
                  <a:srgbClr val="C00000"/>
                </a:solidFill>
              </a:rPr>
              <a:t>Title I: </a:t>
            </a:r>
            <a:r>
              <a:rPr lang="en-US" sz="2800"/>
              <a:t>applies to </a:t>
            </a:r>
            <a:r>
              <a:rPr lang="en-US" sz="2800" i="1">
                <a:solidFill>
                  <a:srgbClr val="C00000"/>
                </a:solidFill>
              </a:rPr>
              <a:t>information services: </a:t>
            </a:r>
          </a:p>
          <a:p>
            <a:pPr lvl="2"/>
            <a:r>
              <a:rPr lang="en-US" sz="2800"/>
              <a:t>no common carrier duties (</a:t>
            </a:r>
            <a:r>
              <a:rPr lang="en-US" sz="2800" i="1"/>
              <a:t>not regulated</a:t>
            </a:r>
            <a:r>
              <a:rPr lang="en-US" sz="2800"/>
              <a:t>)</a:t>
            </a:r>
          </a:p>
          <a:p>
            <a:pPr lvl="2"/>
            <a:r>
              <a:rPr lang="en-US" sz="2800"/>
              <a:t>but grants FCC authority  “… as may be necessary in the execution of its functions”</a:t>
            </a:r>
            <a:r>
              <a:rPr lang="en-US" sz="50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55C79-2C98-224B-ABAB-4A0A77BD5DA8}"/>
              </a:ext>
            </a:extLst>
          </p:cNvPr>
          <p:cNvSpPr txBox="1"/>
          <p:nvPr/>
        </p:nvSpPr>
        <p:spPr>
          <a:xfrm>
            <a:off x="524437" y="1358153"/>
            <a:ext cx="10542493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an ISP a “telecommunications service” or an “information service” provider?</a:t>
            </a:r>
          </a:p>
          <a:p>
            <a:pPr marL="52070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answer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matters from a regulatory standpoint!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39E3B-631A-AE43-A35B-E97AD1143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B12A2B-1690-1646-85CC-ECBAA236A7E6}"/>
              </a:ext>
            </a:extLst>
          </p:cNvPr>
          <p:cNvSpPr/>
          <p:nvPr/>
        </p:nvSpPr>
        <p:spPr>
          <a:xfrm rot="19903299">
            <a:off x="7064479" y="4328084"/>
            <a:ext cx="4808537" cy="92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 </a:t>
            </a:r>
            <a:r>
              <a:rPr lang="mr-IN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en-AU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not tested</a:t>
            </a:r>
          </a:p>
        </p:txBody>
      </p:sp>
    </p:spTree>
    <p:extLst>
      <p:ext uri="{BB962C8B-B14F-4D97-AF65-F5344CB8AC3E}">
        <p14:creationId xmlns:p14="http://schemas.microsoft.com/office/powerpoint/2010/main" val="944509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</p:spTree>
    <p:extLst>
      <p:ext uri="{BB962C8B-B14F-4D97-AF65-F5344CB8AC3E}">
        <p14:creationId xmlns:p14="http://schemas.microsoft.com/office/powerpoint/2010/main" val="2694687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Network layer: “data plane” roadmap</a:t>
            </a:r>
            <a:endParaRPr lang="en-US" sz="44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4.1 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4.2 What</a:t>
            </a:r>
            <a:r>
              <a:rPr lang="en-US" altLang="ja-JP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4.3 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  <a:p>
            <a:pPr marL="120650" indent="0">
              <a:spcBef>
                <a:spcPts val="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4.4 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4.5 Middleboxes</a:t>
            </a:r>
          </a:p>
          <a:p>
            <a:pPr lvl="1"/>
            <a:endParaRPr lang="en-US" altLang="en-US" strike="sngStrike" dirty="0">
              <a:solidFill>
                <a:schemeClr val="bg2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896" y="1376530"/>
            <a:ext cx="3198642" cy="2408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480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Network Layer: Internet</a:t>
            </a:r>
            <a:endParaRPr lang="en-US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4249E09-2CB1-514A-AC5F-40ADE00A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7" y="2215552"/>
            <a:ext cx="7370788" cy="4076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1651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180F0D6-1F8C-804C-9B7D-8CC6486C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84" y="1413891"/>
            <a:ext cx="7534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host, router network layer functions:</a:t>
            </a: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C662B522-B91B-764B-B1C6-707D227F7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792" y="5768661"/>
            <a:ext cx="7395303" cy="108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FF84D1AE-B7A3-194D-8C60-F60894071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524486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0" name="Group 24">
            <a:extLst>
              <a:ext uri="{FF2B5EF4-FFF2-40B4-BE49-F238E27FC236}">
                <a16:creationId xmlns:a16="http://schemas.microsoft.com/office/drawing/2014/main" id="{5EB605D2-4BE6-F84E-ADE0-AB4D2A7BF140}"/>
              </a:ext>
            </a:extLst>
          </p:cNvPr>
          <p:cNvGrpSpPr>
            <a:grpSpLocks/>
          </p:cNvGrpSpPr>
          <p:nvPr/>
        </p:nvGrpSpPr>
        <p:grpSpPr bwMode="auto">
          <a:xfrm>
            <a:off x="7184669" y="2927915"/>
            <a:ext cx="3136903" cy="1276350"/>
            <a:chOff x="102" y="1294"/>
            <a:chExt cx="1976" cy="804"/>
          </a:xfrm>
        </p:grpSpPr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2EDD264A-A709-3A4C-A00D-67F98496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314"/>
              <a:ext cx="1976" cy="7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27">
              <a:extLst>
                <a:ext uri="{FF2B5EF4-FFF2-40B4-BE49-F238E27FC236}">
                  <a16:creationId xmlns:a16="http://schemas.microsoft.com/office/drawing/2014/main" id="{0296BAAF-C3F3-6D4C-8BEA-A71228A41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" y="1294"/>
              <a:ext cx="1918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 protocol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addressing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packet handling conventions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5" name="Rectangle 30">
            <a:extLst>
              <a:ext uri="{FF2B5EF4-FFF2-40B4-BE49-F238E27FC236}">
                <a16:creationId xmlns:a16="http://schemas.microsoft.com/office/drawing/2014/main" id="{D53E8097-7EF9-9F40-A258-C7BAC9FB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368" y="4279825"/>
            <a:ext cx="2376099" cy="8850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A3">
                <a:alpha val="4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CA5FE275-A1EE-6149-A25B-AB47FE13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352" y="4233489"/>
            <a:ext cx="245538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ICMP protocol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error reporting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router “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signaling”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32">
            <a:extLst>
              <a:ext uri="{FF2B5EF4-FFF2-40B4-BE49-F238E27FC236}">
                <a16:creationId xmlns:a16="http://schemas.microsoft.com/office/drawing/2014/main" id="{83D8B023-CCE3-A545-A900-2FBC5363C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282551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0FCECF46-65B8-9744-948E-304AC0DA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25" y="2318922"/>
            <a:ext cx="2837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 layer: TCP, UDP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F0EDF1E8-9470-B34D-B8BA-67D4C3858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947" y="5335692"/>
            <a:ext cx="1128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 layer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DC66EFC2-D14F-D54B-94E4-C02AED9B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27" y="5844577"/>
            <a:ext cx="1595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443CA5C2-E267-9843-988A-10AA069D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88" y="3618902"/>
            <a:ext cx="1406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37">
            <a:extLst>
              <a:ext uri="{FF2B5EF4-FFF2-40B4-BE49-F238E27FC236}">
                <a16:creationId xmlns:a16="http://schemas.microsoft.com/office/drawing/2014/main" id="{3FA09A96-5FBE-6E4C-B57D-75ADA05520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0142" y="2845789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38">
            <a:extLst>
              <a:ext uri="{FF2B5EF4-FFF2-40B4-BE49-F238E27FC236}">
                <a16:creationId xmlns:a16="http://schemas.microsoft.com/office/drawing/2014/main" id="{F1A87A3C-ABBA-1445-B932-9F07DDB1D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78" y="4512664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E5DB8E-5758-7A40-B6B5-7D4AF5690956}"/>
              </a:ext>
            </a:extLst>
          </p:cNvPr>
          <p:cNvGrpSpPr/>
          <p:nvPr/>
        </p:nvGrpSpPr>
        <p:grpSpPr>
          <a:xfrm>
            <a:off x="3407866" y="3093438"/>
            <a:ext cx="3656521" cy="1988228"/>
            <a:chOff x="3407866" y="3093438"/>
            <a:chExt cx="3656521" cy="1988228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871F3AA1-3276-FB48-99A0-4DB2EA4E1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1569" y="3657572"/>
              <a:ext cx="1332818" cy="1171575"/>
              <a:chOff x="3972" y="2910"/>
              <a:chExt cx="649" cy="738"/>
            </a:xfrm>
          </p:grpSpPr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BA7260F4-B2A7-AF47-BF92-9B85CFE6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910"/>
                <a:ext cx="582" cy="7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Text Box 9">
                <a:extLst>
                  <a:ext uri="{FF2B5EF4-FFF2-40B4-BE49-F238E27FC236}">
                    <a16:creationId xmlns:a16="http://schemas.microsoft.com/office/drawing/2014/main" id="{C24F447E-295B-5343-A770-64A428862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" y="3071"/>
                <a:ext cx="64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forwarding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table</a:t>
                </a:r>
              </a:p>
            </p:txBody>
          </p:sp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A1A6378B-7AD4-9543-A13E-9D075DF31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2994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Line 11">
                <a:extLst>
                  <a:ext uri="{FF2B5EF4-FFF2-40B4-BE49-F238E27FC236}">
                    <a16:creationId xmlns:a16="http://schemas.microsoft.com/office/drawing/2014/main" id="{AFF84EEF-BF82-EE46-A8CD-990D38D7B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04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Line 12">
                <a:extLst>
                  <a:ext uri="{FF2B5EF4-FFF2-40B4-BE49-F238E27FC236}">
                    <a16:creationId xmlns:a16="http://schemas.microsoft.com/office/drawing/2014/main" id="{F9BAE992-9BF7-104C-8ECA-81D34B658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102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3429694D-F679-004A-9DBC-A3A9033DE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3477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76EE42B6-BAC1-4944-9196-448650DA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352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F59AD1B5-E124-0149-BDFB-A6D75F8BE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579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D79EAD81-D7BF-7740-89CA-28286122F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866" y="3093438"/>
              <a:ext cx="2048551" cy="19882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468D56E5-617A-EB4B-A291-7109B25CF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596" y="3128879"/>
              <a:ext cx="2125210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Path-selection  algorithms: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implemented in 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routing protocols (OSPF, BGP)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SDN controller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Bent Arrow 73">
              <a:extLst>
                <a:ext uri="{FF2B5EF4-FFF2-40B4-BE49-F238E27FC236}">
                  <a16:creationId xmlns:a16="http://schemas.microsoft.com/office/drawing/2014/main" id="{0C3DF2E4-3C65-BB46-9EC4-94CCFD39934B}"/>
                </a:ext>
              </a:extLst>
            </p:cNvPr>
            <p:cNvSpPr/>
            <p:nvPr/>
          </p:nvSpPr>
          <p:spPr>
            <a:xfrm rot="5400000">
              <a:off x="5728412" y="2923460"/>
              <a:ext cx="479687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ED44C56-FED1-2249-B378-3FF183663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IP Datagram format</a:t>
            </a:r>
            <a:endParaRPr lang="en-US"/>
          </a:p>
        </p:txBody>
      </p:sp>
      <p:grpSp>
        <p:nvGrpSpPr>
          <p:cNvPr id="120" name="Group 55">
            <a:extLst>
              <a:ext uri="{FF2B5EF4-FFF2-40B4-BE49-F238E27FC236}">
                <a16:creationId xmlns:a16="http://schemas.microsoft.com/office/drawing/2014/main" id="{096C3C5A-67A4-3541-9E14-6812D63272DC}"/>
              </a:ext>
            </a:extLst>
          </p:cNvPr>
          <p:cNvGrpSpPr>
            <a:grpSpLocks/>
          </p:cNvGrpSpPr>
          <p:nvPr/>
        </p:nvGrpSpPr>
        <p:grpSpPr bwMode="auto">
          <a:xfrm>
            <a:off x="4441383" y="1263416"/>
            <a:ext cx="4040188" cy="5326062"/>
            <a:chOff x="1929" y="607"/>
            <a:chExt cx="2545" cy="3355"/>
          </a:xfrm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id="{7B516688-96C2-8349-A69E-D6A9EC6B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1397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F4EC220-193E-8947-9E07-CECD76B72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ver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7">
              <a:extLst>
                <a:ext uri="{FF2B5EF4-FFF2-40B4-BE49-F238E27FC236}">
                  <a16:creationId xmlns:a16="http://schemas.microsoft.com/office/drawing/2014/main" id="{3EE9E625-9218-0244-9694-F71E2BAA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:a16="http://schemas.microsoft.com/office/drawing/2014/main" id="{F817320A-8485-D045-8632-7F84A09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4A7FCA27-B9B4-7C40-B61E-66830D6E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4C789F02-EAB2-A242-BBE2-FBDC3452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 bits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95360C57-2C57-0544-9320-4650E66A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5C078034-561A-DD4E-8E06-3CE9768E7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13">
              <a:extLst>
                <a:ext uri="{FF2B5EF4-FFF2-40B4-BE49-F238E27FC236}">
                  <a16:creationId xmlns:a16="http://schemas.microsoft.com/office/drawing/2014/main" id="{EAAA5B1E-960B-444D-BC67-196606C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943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payload 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 UDP segment)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B7C5120C-457F-DD46-9E43-405DD41CB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16-bit identifier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6E8EDA64-4D72-E644-A7A2-C6240357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27C58B80-F7F3-2B47-A794-308A73EF2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17">
              <a:extLst>
                <a:ext uri="{FF2B5EF4-FFF2-40B4-BE49-F238E27FC236}">
                  <a16:creationId xmlns:a16="http://schemas.microsoft.com/office/drawing/2014/main" id="{C16AB973-194F-5A45-BFDC-8BC3E836A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checksum</a:t>
              </a:r>
            </a:p>
          </p:txBody>
        </p:sp>
        <p:sp>
          <p:nvSpPr>
            <p:cNvPr id="135" name="Text Box 18">
              <a:extLst>
                <a:ext uri="{FF2B5EF4-FFF2-40B4-BE49-F238E27FC236}">
                  <a16:creationId xmlns:a16="http://schemas.microsoft.com/office/drawing/2014/main" id="{73F144F0-D722-DD4E-913A-9D1C13A3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live</a:t>
              </a:r>
            </a:p>
          </p:txBody>
        </p:sp>
        <p:sp>
          <p:nvSpPr>
            <p:cNvPr id="136" name="Text Box 19">
              <a:extLst>
                <a:ext uri="{FF2B5EF4-FFF2-40B4-BE49-F238E27FC236}">
                  <a16:creationId xmlns:a16="http://schemas.microsoft.com/office/drawing/2014/main" id="{24E2CAED-6A31-D148-BAF3-804A52CD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959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 IP address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31">
              <a:extLst>
                <a:ext uri="{FF2B5EF4-FFF2-40B4-BE49-F238E27FC236}">
                  <a16:creationId xmlns:a16="http://schemas.microsoft.com/office/drawing/2014/main" id="{BEE296DD-3F61-ED40-BC79-F3A9021AB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Text Box 32">
              <a:extLst>
                <a:ext uri="{FF2B5EF4-FFF2-40B4-BE49-F238E27FC236}">
                  <a16:creationId xmlns:a16="http://schemas.microsoft.com/office/drawing/2014/main" id="{F97B56F5-767E-B842-B667-C862E3D38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service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BDD076AF-08C4-4F47-9082-FD95A3AE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ED69820A-98A8-C448-9306-B016D7131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C39789B-1352-C348-9751-652C9E9F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38">
              <a:extLst>
                <a:ext uri="{FF2B5EF4-FFF2-40B4-BE49-F238E27FC236}">
                  <a16:creationId xmlns:a16="http://schemas.microsoft.com/office/drawing/2014/main" id="{D17766F8-1604-7844-AF12-5526BB71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flgs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347B244D-DD5B-7D4F-94F4-91C0A285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40">
              <a:extLst>
                <a:ext uri="{FF2B5EF4-FFF2-40B4-BE49-F238E27FC236}">
                  <a16:creationId xmlns:a16="http://schemas.microsoft.com/office/drawing/2014/main" id="{7247D566-AB42-3841-994B-E294C06D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offset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43">
              <a:extLst>
                <a:ext uri="{FF2B5EF4-FFF2-40B4-BE49-F238E27FC236}">
                  <a16:creationId xmlns:a16="http://schemas.microsoft.com/office/drawing/2014/main" id="{3AA0ABEC-0F0D-104F-A9E5-4BBC9A6A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44">
              <a:extLst>
                <a:ext uri="{FF2B5EF4-FFF2-40B4-BE49-F238E27FC236}">
                  <a16:creationId xmlns:a16="http://schemas.microsoft.com/office/drawing/2014/main" id="{3BCAABB0-D26C-C443-A64A-9B2F129C9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45">
              <a:extLst>
                <a:ext uri="{FF2B5EF4-FFF2-40B4-BE49-F238E27FC236}">
                  <a16:creationId xmlns:a16="http://schemas.microsoft.com/office/drawing/2014/main" id="{E866F42A-10BE-C449-97E1-04B252E83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46">
              <a:extLst>
                <a:ext uri="{FF2B5EF4-FFF2-40B4-BE49-F238E27FC236}">
                  <a16:creationId xmlns:a16="http://schemas.microsoft.com/office/drawing/2014/main" id="{E683D402-CA7F-9F47-849F-2224DC3D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layer</a:t>
              </a:r>
            </a:p>
          </p:txBody>
        </p:sp>
        <p:sp>
          <p:nvSpPr>
            <p:cNvPr id="149" name="Line 47">
              <a:extLst>
                <a:ext uri="{FF2B5EF4-FFF2-40B4-BE49-F238E27FC236}">
                  <a16:creationId xmlns:a16="http://schemas.microsoft.com/office/drawing/2014/main" id="{0E531E3C-4F5A-D941-83E8-AE1464B5A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Text Box 49">
              <a:extLst>
                <a:ext uri="{FF2B5EF4-FFF2-40B4-BE49-F238E27FC236}">
                  <a16:creationId xmlns:a16="http://schemas.microsoft.com/office/drawing/2014/main" id="{0D207251-C799-F041-9618-AD88DBAA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235"/>
              <a:ext cx="1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IP address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Line 50">
              <a:extLst>
                <a:ext uri="{FF2B5EF4-FFF2-40B4-BE49-F238E27FC236}">
                  <a16:creationId xmlns:a16="http://schemas.microsoft.com/office/drawing/2014/main" id="{3D7847B5-06DC-744F-AFA4-710C1C3A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51">
              <a:extLst>
                <a:ext uri="{FF2B5EF4-FFF2-40B4-BE49-F238E27FC236}">
                  <a16:creationId xmlns:a16="http://schemas.microsoft.com/office/drawing/2014/main" id="{DDCF4509-5098-514D-8D40-9FA4EA417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options (if any)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3" name="Group 56">
            <a:extLst>
              <a:ext uri="{FF2B5EF4-FFF2-40B4-BE49-F238E27FC236}">
                <a16:creationId xmlns:a16="http://schemas.microsoft.com/office/drawing/2014/main" id="{F46ED7D0-3A4C-C74F-A2AF-2F28546928AE}"/>
              </a:ext>
            </a:extLst>
          </p:cNvPr>
          <p:cNvGrpSpPr>
            <a:grpSpLocks/>
          </p:cNvGrpSpPr>
          <p:nvPr/>
        </p:nvGrpSpPr>
        <p:grpSpPr bwMode="auto">
          <a:xfrm>
            <a:off x="1064770" y="1650761"/>
            <a:ext cx="3598863" cy="369886"/>
            <a:chOff x="-198" y="851"/>
            <a:chExt cx="2267" cy="233"/>
          </a:xfrm>
        </p:grpSpPr>
        <p:sp>
          <p:nvSpPr>
            <p:cNvPr id="154" name="Text Box 20">
              <a:extLst>
                <a:ext uri="{FF2B5EF4-FFF2-40B4-BE49-F238E27FC236}">
                  <a16:creationId xmlns:a16="http://schemas.microsoft.com/office/drawing/2014/main" id="{DD501FF6-E28D-E740-B77A-CD4A3210C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8" y="851"/>
              <a:ext cx="1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 protocol version number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5" name="Line 23">
              <a:extLst>
                <a:ext uri="{FF2B5EF4-FFF2-40B4-BE49-F238E27FC236}">
                  <a16:creationId xmlns:a16="http://schemas.microsoft.com/office/drawing/2014/main" id="{F85B0816-D21B-CB47-8C66-E05D0680E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0" y="996"/>
              <a:ext cx="3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6" name="Group 57">
            <a:extLst>
              <a:ext uri="{FF2B5EF4-FFF2-40B4-BE49-F238E27FC236}">
                <a16:creationId xmlns:a16="http://schemas.microsoft.com/office/drawing/2014/main" id="{09D76537-7447-BC4F-803B-D699F93DFDEB}"/>
              </a:ext>
            </a:extLst>
          </p:cNvPr>
          <p:cNvGrpSpPr>
            <a:grpSpLocks/>
          </p:cNvGrpSpPr>
          <p:nvPr/>
        </p:nvGrpSpPr>
        <p:grpSpPr bwMode="auto">
          <a:xfrm>
            <a:off x="1228282" y="2004782"/>
            <a:ext cx="3817939" cy="369888"/>
            <a:chOff x="-95" y="1074"/>
            <a:chExt cx="2405" cy="233"/>
          </a:xfrm>
        </p:grpSpPr>
        <p:sp>
          <p:nvSpPr>
            <p:cNvPr id="157" name="Text Box 21">
              <a:extLst>
                <a:ext uri="{FF2B5EF4-FFF2-40B4-BE49-F238E27FC236}">
                  <a16:creationId xmlns:a16="http://schemas.microsoft.com/office/drawing/2014/main" id="{6BB3B2E4-B494-8F48-ADC1-00DA5E9C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5" y="1074"/>
              <a:ext cx="18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length(bytes)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ine 24">
              <a:extLst>
                <a:ext uri="{FF2B5EF4-FFF2-40B4-BE49-F238E27FC236}">
                  <a16:creationId xmlns:a16="http://schemas.microsoft.com/office/drawing/2014/main" id="{706E58AF-5939-4644-8ECF-E13603BC2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8" y="1184"/>
              <a:ext cx="56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60">
            <a:extLst>
              <a:ext uri="{FF2B5EF4-FFF2-40B4-BE49-F238E27FC236}">
                <a16:creationId xmlns:a16="http://schemas.microsoft.com/office/drawing/2014/main" id="{4258D741-EF03-AB43-8674-1FF314406AE4}"/>
              </a:ext>
            </a:extLst>
          </p:cNvPr>
          <p:cNvGrpSpPr>
            <a:grpSpLocks/>
          </p:cNvGrpSpPr>
          <p:nvPr/>
        </p:nvGrpSpPr>
        <p:grpSpPr bwMode="auto">
          <a:xfrm>
            <a:off x="151955" y="3111541"/>
            <a:ext cx="5535615" cy="1247776"/>
            <a:chOff x="-773" y="1434"/>
            <a:chExt cx="3487" cy="786"/>
          </a:xfrm>
        </p:grpSpPr>
        <p:sp>
          <p:nvSpPr>
            <p:cNvPr id="160" name="Text Box 27">
              <a:extLst>
                <a:ext uri="{FF2B5EF4-FFF2-40B4-BE49-F238E27FC236}">
                  <a16:creationId xmlns:a16="http://schemas.microsoft.com/office/drawing/2014/main" id="{2ABE1009-3567-E94C-9ECA-3B9CCF76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3" y="1987"/>
              <a:ext cx="25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 layer protocol </a:t>
              </a: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 TCP or UDP)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Line 28">
              <a:extLst>
                <a:ext uri="{FF2B5EF4-FFF2-40B4-BE49-F238E27FC236}">
                  <a16:creationId xmlns:a16="http://schemas.microsoft.com/office/drawing/2014/main" id="{5458F48E-33B1-F14C-AC20-E862C9526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" y="1434"/>
              <a:ext cx="94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2" name="Group 61">
            <a:extLst>
              <a:ext uri="{FF2B5EF4-FFF2-40B4-BE49-F238E27FC236}">
                <a16:creationId xmlns:a16="http://schemas.microsoft.com/office/drawing/2014/main" id="{CACE9B0D-62D6-B34E-89A0-4E0AFCF2C3B2}"/>
              </a:ext>
            </a:extLst>
          </p:cNvPr>
          <p:cNvGrpSpPr>
            <a:grpSpLocks/>
          </p:cNvGrpSpPr>
          <p:nvPr/>
        </p:nvGrpSpPr>
        <p:grpSpPr bwMode="auto">
          <a:xfrm>
            <a:off x="8102158" y="1652352"/>
            <a:ext cx="2322512" cy="641350"/>
            <a:chOff x="4235" y="852"/>
            <a:chExt cx="1463" cy="404"/>
          </a:xfrm>
        </p:grpSpPr>
        <p:sp>
          <p:nvSpPr>
            <p:cNvPr id="163" name="Text Box 26">
              <a:extLst>
                <a:ext uri="{FF2B5EF4-FFF2-40B4-BE49-F238E27FC236}">
                  <a16:creationId xmlns:a16="http://schemas.microsoft.com/office/drawing/2014/main" id="{30E427B3-A5A5-4D4F-B92F-565A16BD6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852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 (bytes)</a:t>
              </a:r>
            </a:p>
          </p:txBody>
        </p:sp>
        <p:sp>
          <p:nvSpPr>
            <p:cNvPr id="164" name="Line 30">
              <a:extLst>
                <a:ext uri="{FF2B5EF4-FFF2-40B4-BE49-F238E27FC236}">
                  <a16:creationId xmlns:a16="http://schemas.microsoft.com/office/drawing/2014/main" id="{3AF47488-1011-A848-99D2-FC6016C55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1149"/>
              <a:ext cx="4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5" name="Group 58">
            <a:extLst>
              <a:ext uri="{FF2B5EF4-FFF2-40B4-BE49-F238E27FC236}">
                <a16:creationId xmlns:a16="http://schemas.microsoft.com/office/drawing/2014/main" id="{48A836F1-05EC-DE4D-B1B8-1C5131E8EA97}"/>
              </a:ext>
            </a:extLst>
          </p:cNvPr>
          <p:cNvGrpSpPr>
            <a:grpSpLocks/>
          </p:cNvGrpSpPr>
          <p:nvPr/>
        </p:nvGrpSpPr>
        <p:grpSpPr bwMode="auto">
          <a:xfrm>
            <a:off x="2323661" y="2060348"/>
            <a:ext cx="3378202" cy="1452568"/>
            <a:chOff x="595" y="1109"/>
            <a:chExt cx="2128" cy="915"/>
          </a:xfrm>
        </p:grpSpPr>
        <p:sp>
          <p:nvSpPr>
            <p:cNvPr id="166" name="Text Box 35">
              <a:extLst>
                <a:ext uri="{FF2B5EF4-FFF2-40B4-BE49-F238E27FC236}">
                  <a16:creationId xmlns:a16="http://schemas.microsoft.com/office/drawing/2014/main" id="{30EE02F6-A328-8D46-8C08-639ED0208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307"/>
              <a:ext cx="12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“type” of service: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diffserv (0:5)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ECN (6:7)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36">
              <a:extLst>
                <a:ext uri="{FF2B5EF4-FFF2-40B4-BE49-F238E27FC236}">
                  <a16:creationId xmlns:a16="http://schemas.microsoft.com/office/drawing/2014/main" id="{F3ABE1B3-92EF-EE40-8416-0B8D319EE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109"/>
              <a:ext cx="977" cy="32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8" name="Group 62">
            <a:extLst>
              <a:ext uri="{FF2B5EF4-FFF2-40B4-BE49-F238E27FC236}">
                <a16:creationId xmlns:a16="http://schemas.microsoft.com/office/drawing/2014/main" id="{4087126E-9476-2B47-BE4F-7A42B99BC7FE}"/>
              </a:ext>
            </a:extLst>
          </p:cNvPr>
          <p:cNvGrpSpPr>
            <a:grpSpLocks/>
          </p:cNvGrpSpPr>
          <p:nvPr/>
        </p:nvGrpSpPr>
        <p:grpSpPr bwMode="auto">
          <a:xfrm>
            <a:off x="6330509" y="2273066"/>
            <a:ext cx="4110038" cy="646113"/>
            <a:chOff x="3119" y="1243"/>
            <a:chExt cx="2589" cy="407"/>
          </a:xfrm>
        </p:grpSpPr>
        <p:sp>
          <p:nvSpPr>
            <p:cNvPr id="169" name="Text Box 25">
              <a:extLst>
                <a:ext uri="{FF2B5EF4-FFF2-40B4-BE49-F238E27FC236}">
                  <a16:creationId xmlns:a16="http://schemas.microsoft.com/office/drawing/2014/main" id="{512E3B71-E3FC-D34A-9DEC-E65FCBAE3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1243"/>
              <a:ext cx="104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reassembly</a:t>
              </a:r>
            </a:p>
          </p:txBody>
        </p:sp>
        <p:sp>
          <p:nvSpPr>
            <p:cNvPr id="170" name="Line 29">
              <a:extLst>
                <a:ext uri="{FF2B5EF4-FFF2-40B4-BE49-F238E27FC236}">
                  <a16:creationId xmlns:a16="http://schemas.microsoft.com/office/drawing/2014/main" id="{82BB5C8E-99D8-AB4F-812C-C8887D1E1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358"/>
              <a:ext cx="1228" cy="1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41">
              <a:extLst>
                <a:ext uri="{FF2B5EF4-FFF2-40B4-BE49-F238E27FC236}">
                  <a16:creationId xmlns:a16="http://schemas.microsoft.com/office/drawing/2014/main" id="{179D4ED7-D84C-2F4C-8903-32B5F0AEE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381" cy="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42">
              <a:extLst>
                <a:ext uri="{FF2B5EF4-FFF2-40B4-BE49-F238E27FC236}">
                  <a16:creationId xmlns:a16="http://schemas.microsoft.com/office/drawing/2014/main" id="{E9410A24-EBCE-C541-89FB-7277C9EF1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354"/>
              <a:ext cx="1555" cy="10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3" name="Group 59">
            <a:extLst>
              <a:ext uri="{FF2B5EF4-FFF2-40B4-BE49-F238E27FC236}">
                <a16:creationId xmlns:a16="http://schemas.microsoft.com/office/drawing/2014/main" id="{F3E5E860-E3FA-1043-A7CA-31E59409DB3B}"/>
              </a:ext>
            </a:extLst>
          </p:cNvPr>
          <p:cNvGrpSpPr>
            <a:grpSpLocks/>
          </p:cNvGrpSpPr>
          <p:nvPr/>
        </p:nvGrpSpPr>
        <p:grpSpPr bwMode="auto">
          <a:xfrm>
            <a:off x="786919" y="3200477"/>
            <a:ext cx="3975103" cy="723900"/>
            <a:chOff x="-366" y="1483"/>
            <a:chExt cx="2504" cy="456"/>
          </a:xfrm>
        </p:grpSpPr>
        <p:sp>
          <p:nvSpPr>
            <p:cNvPr id="174" name="Text Box 22">
              <a:extLst>
                <a:ext uri="{FF2B5EF4-FFF2-40B4-BE49-F238E27FC236}">
                  <a16:creationId xmlns:a16="http://schemas.microsoft.com/office/drawing/2014/main" id="{F3BCF68C-C9A4-A848-9F65-D9DA862AA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6" y="1551"/>
              <a:ext cx="21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TTL: remaining  max hops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175" name="Line 48">
              <a:extLst>
                <a:ext uri="{FF2B5EF4-FFF2-40B4-BE49-F238E27FC236}">
                  <a16:creationId xmlns:a16="http://schemas.microsoft.com/office/drawing/2014/main" id="{E8C2FC41-FC21-EB4A-81CC-6A4E388FF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3" y="1483"/>
              <a:ext cx="385" cy="2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5CB83E-CD83-0142-A8BA-DD13CD2B40A6}"/>
              </a:ext>
            </a:extLst>
          </p:cNvPr>
          <p:cNvGrpSpPr/>
          <p:nvPr/>
        </p:nvGrpSpPr>
        <p:grpSpPr>
          <a:xfrm>
            <a:off x="7719934" y="4348085"/>
            <a:ext cx="3971903" cy="646113"/>
            <a:chOff x="7719934" y="4348085"/>
            <a:chExt cx="3971903" cy="646113"/>
          </a:xfrm>
        </p:grpSpPr>
        <p:sp>
          <p:nvSpPr>
            <p:cNvPr id="177" name="Text Box 52">
              <a:extLst>
                <a:ext uri="{FF2B5EF4-FFF2-40B4-BE49-F238E27FC236}">
                  <a16:creationId xmlns:a16="http://schemas.microsoft.com/office/drawing/2014/main" id="{BF8FA8D1-8EB5-EC42-B60C-8F8686E92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e.g., timestamp, record route taken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7119CE-E347-CD4F-96FC-B870BFBD31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02EBEC-D750-1C46-BDD3-4EC55628DEFF}"/>
              </a:ext>
            </a:extLst>
          </p:cNvPr>
          <p:cNvGrpSpPr/>
          <p:nvPr/>
        </p:nvGrpSpPr>
        <p:grpSpPr>
          <a:xfrm>
            <a:off x="7739650" y="3384606"/>
            <a:ext cx="3971903" cy="369332"/>
            <a:chOff x="7719934" y="4348085"/>
            <a:chExt cx="3971903" cy="369332"/>
          </a:xfrm>
        </p:grpSpPr>
        <p:sp>
          <p:nvSpPr>
            <p:cNvPr id="67" name="Text Box 52">
              <a:extLst>
                <a:ext uri="{FF2B5EF4-FFF2-40B4-BE49-F238E27FC236}">
                  <a16:creationId xmlns:a16="http://schemas.microsoft.com/office/drawing/2014/main" id="{3CBC8EE1-4E86-AC49-A4AC-FB712E2BE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source IP address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D646F6-F588-FB47-AA50-B7AAB81C8AE9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96639F-797D-284B-91E2-801FDB799E1D}"/>
              </a:ext>
            </a:extLst>
          </p:cNvPr>
          <p:cNvGrpSpPr/>
          <p:nvPr/>
        </p:nvGrpSpPr>
        <p:grpSpPr>
          <a:xfrm>
            <a:off x="7721569" y="3862471"/>
            <a:ext cx="4181130" cy="369332"/>
            <a:chOff x="7719934" y="4348085"/>
            <a:chExt cx="4181130" cy="369332"/>
          </a:xfrm>
        </p:grpSpPr>
        <p:sp>
          <p:nvSpPr>
            <p:cNvPr id="70" name="Text Box 52">
              <a:extLst>
                <a:ext uri="{FF2B5EF4-FFF2-40B4-BE49-F238E27FC236}">
                  <a16:creationId xmlns:a16="http://schemas.microsoft.com/office/drawing/2014/main" id="{E0B8AC9F-9175-CD46-93B6-7B6E6B487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3122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destination IP address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20CCDA-7A8F-1344-9A9B-52EEE045034B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74BE6E-3A51-9848-A524-4B01A8AE7030}"/>
              </a:ext>
            </a:extLst>
          </p:cNvPr>
          <p:cNvGrpSpPr/>
          <p:nvPr/>
        </p:nvGrpSpPr>
        <p:grpSpPr>
          <a:xfrm>
            <a:off x="7737066" y="2920899"/>
            <a:ext cx="3971903" cy="369332"/>
            <a:chOff x="7719934" y="4348085"/>
            <a:chExt cx="3971903" cy="369332"/>
          </a:xfrm>
        </p:grpSpPr>
        <p:sp>
          <p:nvSpPr>
            <p:cNvPr id="73" name="Text Box 52">
              <a:extLst>
                <a:ext uri="{FF2B5EF4-FFF2-40B4-BE49-F238E27FC236}">
                  <a16:creationId xmlns:a16="http://schemas.microsoft.com/office/drawing/2014/main" id="{A7B0ED1A-7B94-1F43-8F94-529E2D993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checksum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D6BF316-20F5-9D47-88E4-912E1DFB3A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AE828-7047-3147-A47C-B181088247F3}"/>
              </a:ext>
            </a:extLst>
          </p:cNvPr>
          <p:cNvGrpSpPr/>
          <p:nvPr/>
        </p:nvGrpSpPr>
        <p:grpSpPr>
          <a:xfrm>
            <a:off x="8948060" y="1758043"/>
            <a:ext cx="2808718" cy="4833257"/>
            <a:chOff x="9209324" y="1834243"/>
            <a:chExt cx="2808718" cy="483325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3DAC61-3FDE-8840-9F16-FD8E18BF0966}"/>
                </a:ext>
              </a:extLst>
            </p:cNvPr>
            <p:cNvCxnSpPr/>
            <p:nvPr/>
          </p:nvCxnSpPr>
          <p:spPr>
            <a:xfrm>
              <a:off x="11097988" y="1834243"/>
              <a:ext cx="0" cy="4833257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5FB8E8-CA23-894F-92FD-40ED972CF645}"/>
                </a:ext>
              </a:extLst>
            </p:cNvPr>
            <p:cNvCxnSpPr/>
            <p:nvPr/>
          </p:nvCxnSpPr>
          <p:spPr>
            <a:xfrm>
              <a:off x="10823536" y="1839686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2F5C4B-1186-4346-9A50-C9616F8D8E9F}"/>
                </a:ext>
              </a:extLst>
            </p:cNvPr>
            <p:cNvCxnSpPr/>
            <p:nvPr/>
          </p:nvCxnSpPr>
          <p:spPr>
            <a:xfrm>
              <a:off x="10828978" y="6645729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CABC9A-B0D4-C84D-B341-359EA25A99AD}"/>
                </a:ext>
              </a:extLst>
            </p:cNvPr>
            <p:cNvSpPr txBox="1"/>
            <p:nvPr/>
          </p:nvSpPr>
          <p:spPr>
            <a:xfrm>
              <a:off x="9209324" y="3788229"/>
              <a:ext cx="28087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Maximum length: 64K bytes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Typically: 1500 bytes or less</a:t>
              </a: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4475E451-EA6C-E04C-BC05-BA34B2ECE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IP Datagram format</a:t>
            </a:r>
            <a:endParaRPr lang="en-US"/>
          </a:p>
        </p:txBody>
      </p:sp>
      <p:grpSp>
        <p:nvGrpSpPr>
          <p:cNvPr id="120" name="Group 55">
            <a:extLst>
              <a:ext uri="{FF2B5EF4-FFF2-40B4-BE49-F238E27FC236}">
                <a16:creationId xmlns:a16="http://schemas.microsoft.com/office/drawing/2014/main" id="{096C3C5A-67A4-3541-9E14-6812D63272DC}"/>
              </a:ext>
            </a:extLst>
          </p:cNvPr>
          <p:cNvGrpSpPr>
            <a:grpSpLocks/>
          </p:cNvGrpSpPr>
          <p:nvPr/>
        </p:nvGrpSpPr>
        <p:grpSpPr bwMode="auto">
          <a:xfrm>
            <a:off x="4441383" y="1263416"/>
            <a:ext cx="4040188" cy="5326062"/>
            <a:chOff x="1929" y="607"/>
            <a:chExt cx="2545" cy="3355"/>
          </a:xfrm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id="{7B516688-96C2-8349-A69E-D6A9EC6B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1397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F4EC220-193E-8947-9E07-CECD76B72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ver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7">
              <a:extLst>
                <a:ext uri="{FF2B5EF4-FFF2-40B4-BE49-F238E27FC236}">
                  <a16:creationId xmlns:a16="http://schemas.microsoft.com/office/drawing/2014/main" id="{3EE9E625-9218-0244-9694-F71E2BAA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:a16="http://schemas.microsoft.com/office/drawing/2014/main" id="{F817320A-8485-D045-8632-7F84A09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4A7FCA27-B9B4-7C40-B61E-66830D6E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4C789F02-EAB2-A242-BBE2-FBDC3452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 bits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95360C57-2C57-0544-9320-4650E66A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5C078034-561A-DD4E-8E06-3CE9768E7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13">
              <a:extLst>
                <a:ext uri="{FF2B5EF4-FFF2-40B4-BE49-F238E27FC236}">
                  <a16:creationId xmlns:a16="http://schemas.microsoft.com/office/drawing/2014/main" id="{EAAA5B1E-960B-444D-BC67-196606C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943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payload 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 UDP segment)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B7C5120C-457F-DD46-9E43-405DD41CB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16-bit identifier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6E8EDA64-4D72-E644-A7A2-C6240357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27C58B80-F7F3-2B47-A794-308A73EF2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17">
              <a:extLst>
                <a:ext uri="{FF2B5EF4-FFF2-40B4-BE49-F238E27FC236}">
                  <a16:creationId xmlns:a16="http://schemas.microsoft.com/office/drawing/2014/main" id="{C16AB973-194F-5A45-BFDC-8BC3E836A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checksum</a:t>
              </a:r>
            </a:p>
          </p:txBody>
        </p:sp>
        <p:sp>
          <p:nvSpPr>
            <p:cNvPr id="135" name="Text Box 18">
              <a:extLst>
                <a:ext uri="{FF2B5EF4-FFF2-40B4-BE49-F238E27FC236}">
                  <a16:creationId xmlns:a16="http://schemas.microsoft.com/office/drawing/2014/main" id="{73F144F0-D722-DD4E-913A-9D1C13A3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live</a:t>
              </a:r>
            </a:p>
          </p:txBody>
        </p:sp>
        <p:sp>
          <p:nvSpPr>
            <p:cNvPr id="136" name="Text Box 19">
              <a:extLst>
                <a:ext uri="{FF2B5EF4-FFF2-40B4-BE49-F238E27FC236}">
                  <a16:creationId xmlns:a16="http://schemas.microsoft.com/office/drawing/2014/main" id="{24E2CAED-6A31-D148-BAF3-804A52CD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959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 IP address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31">
              <a:extLst>
                <a:ext uri="{FF2B5EF4-FFF2-40B4-BE49-F238E27FC236}">
                  <a16:creationId xmlns:a16="http://schemas.microsoft.com/office/drawing/2014/main" id="{BEE296DD-3F61-ED40-BC79-F3A9021AB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Text Box 32">
              <a:extLst>
                <a:ext uri="{FF2B5EF4-FFF2-40B4-BE49-F238E27FC236}">
                  <a16:creationId xmlns:a16="http://schemas.microsoft.com/office/drawing/2014/main" id="{F97B56F5-767E-B842-B667-C862E3D38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service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BDD076AF-08C4-4F47-9082-FD95A3AE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ED69820A-98A8-C448-9306-B016D7131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C39789B-1352-C348-9751-652C9E9F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38">
              <a:extLst>
                <a:ext uri="{FF2B5EF4-FFF2-40B4-BE49-F238E27FC236}">
                  <a16:creationId xmlns:a16="http://schemas.microsoft.com/office/drawing/2014/main" id="{D17766F8-1604-7844-AF12-5526BB71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flgs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347B244D-DD5B-7D4F-94F4-91C0A285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40">
              <a:extLst>
                <a:ext uri="{FF2B5EF4-FFF2-40B4-BE49-F238E27FC236}">
                  <a16:creationId xmlns:a16="http://schemas.microsoft.com/office/drawing/2014/main" id="{7247D566-AB42-3841-994B-E294C06D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offset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43">
              <a:extLst>
                <a:ext uri="{FF2B5EF4-FFF2-40B4-BE49-F238E27FC236}">
                  <a16:creationId xmlns:a16="http://schemas.microsoft.com/office/drawing/2014/main" id="{3AA0ABEC-0F0D-104F-A9E5-4BBC9A6A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44">
              <a:extLst>
                <a:ext uri="{FF2B5EF4-FFF2-40B4-BE49-F238E27FC236}">
                  <a16:creationId xmlns:a16="http://schemas.microsoft.com/office/drawing/2014/main" id="{3BCAABB0-D26C-C443-A64A-9B2F129C9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45">
              <a:extLst>
                <a:ext uri="{FF2B5EF4-FFF2-40B4-BE49-F238E27FC236}">
                  <a16:creationId xmlns:a16="http://schemas.microsoft.com/office/drawing/2014/main" id="{E866F42A-10BE-C449-97E1-04B252E83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46">
              <a:extLst>
                <a:ext uri="{FF2B5EF4-FFF2-40B4-BE49-F238E27FC236}">
                  <a16:creationId xmlns:a16="http://schemas.microsoft.com/office/drawing/2014/main" id="{E683D402-CA7F-9F47-849F-2224DC3D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layer</a:t>
              </a:r>
            </a:p>
          </p:txBody>
        </p:sp>
        <p:sp>
          <p:nvSpPr>
            <p:cNvPr id="149" name="Line 47">
              <a:extLst>
                <a:ext uri="{FF2B5EF4-FFF2-40B4-BE49-F238E27FC236}">
                  <a16:creationId xmlns:a16="http://schemas.microsoft.com/office/drawing/2014/main" id="{0E531E3C-4F5A-D941-83E8-AE1464B5A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Text Box 49">
              <a:extLst>
                <a:ext uri="{FF2B5EF4-FFF2-40B4-BE49-F238E27FC236}">
                  <a16:creationId xmlns:a16="http://schemas.microsoft.com/office/drawing/2014/main" id="{0D207251-C799-F041-9618-AD88DBAA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235"/>
              <a:ext cx="1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IP address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Line 50">
              <a:extLst>
                <a:ext uri="{FF2B5EF4-FFF2-40B4-BE49-F238E27FC236}">
                  <a16:creationId xmlns:a16="http://schemas.microsoft.com/office/drawing/2014/main" id="{3D7847B5-06DC-744F-AFA4-710C1C3A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51">
              <a:extLst>
                <a:ext uri="{FF2B5EF4-FFF2-40B4-BE49-F238E27FC236}">
                  <a16:creationId xmlns:a16="http://schemas.microsoft.com/office/drawing/2014/main" id="{DDCF4509-5098-514D-8D40-9FA4EA417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options (if any)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4475E451-EA6C-E04C-BC05-BA34B2ECE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E0D4E3-5BB8-BA64-1F5F-8837394330DA}"/>
              </a:ext>
            </a:extLst>
          </p:cNvPr>
          <p:cNvGrpSpPr/>
          <p:nvPr/>
        </p:nvGrpSpPr>
        <p:grpSpPr>
          <a:xfrm>
            <a:off x="8479984" y="1793640"/>
            <a:ext cx="1056701" cy="2482849"/>
            <a:chOff x="8479984" y="1793640"/>
            <a:chExt cx="1056701" cy="2482849"/>
          </a:xfrm>
        </p:grpSpPr>
        <p:sp>
          <p:nvSpPr>
            <p:cNvPr id="4" name="Line 11">
              <a:extLst>
                <a:ext uri="{FF2B5EF4-FFF2-40B4-BE49-F238E27FC236}">
                  <a16:creationId xmlns:a16="http://schemas.microsoft.com/office/drawing/2014/main" id="{5265296F-EAF3-9415-BF3E-01C24342E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06304" y="1793640"/>
              <a:ext cx="1" cy="10953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A2B9737D-6115-F427-A201-A1577C139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6305" y="3328754"/>
              <a:ext cx="2" cy="9477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2809E03-4E82-819B-D013-B0A55D642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9984" y="2934742"/>
              <a:ext cx="1056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kern="0" dirty="0">
                  <a:solidFill>
                    <a:srgbClr val="000000"/>
                  </a:solidFill>
                </a:rPr>
                <a:t>20 bytes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3F373CF-371B-4354-ED23-DCEFECF9752C}"/>
              </a:ext>
            </a:extLst>
          </p:cNvPr>
          <p:cNvGrpSpPr/>
          <p:nvPr/>
        </p:nvGrpSpPr>
        <p:grpSpPr>
          <a:xfrm>
            <a:off x="9226109" y="4218258"/>
            <a:ext cx="2823045" cy="2083632"/>
            <a:chOff x="419725" y="4467070"/>
            <a:chExt cx="2823045" cy="2083632"/>
          </a:xfrm>
        </p:grpSpPr>
        <p:sp>
          <p:nvSpPr>
            <p:cNvPr id="10" name="Rectangle 54">
              <a:extLst>
                <a:ext uri="{FF2B5EF4-FFF2-40B4-BE49-F238E27FC236}">
                  <a16:creationId xmlns:a16="http://schemas.microsoft.com/office/drawing/2014/main" id="{266B8A1A-FB38-7AA7-8F10-9B4ECDE3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93" y="4954788"/>
              <a:ext cx="2805477" cy="14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TCP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IP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= 40 bytes + app layer overhead for TCP+IP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9AC2FA-3AD9-6DE4-5425-13AAFEDADCDA}"/>
                </a:ext>
              </a:extLst>
            </p:cNvPr>
            <p:cNvSpPr/>
            <p:nvPr/>
          </p:nvSpPr>
          <p:spPr>
            <a:xfrm>
              <a:off x="419725" y="4751882"/>
              <a:ext cx="2683239" cy="179882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6B1CA1-A95B-AD55-6158-34EE942C5B74}"/>
                </a:ext>
              </a:extLst>
            </p:cNvPr>
            <p:cNvSpPr txBox="1"/>
            <p:nvPr/>
          </p:nvSpPr>
          <p:spPr>
            <a:xfrm>
              <a:off x="599607" y="4467070"/>
              <a:ext cx="156132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7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IP Datagram format - TTL</a:t>
            </a:r>
            <a:endParaRPr lang="en-US" dirty="0"/>
          </a:p>
        </p:txBody>
      </p:sp>
      <p:grpSp>
        <p:nvGrpSpPr>
          <p:cNvPr id="120" name="Group 55">
            <a:extLst>
              <a:ext uri="{FF2B5EF4-FFF2-40B4-BE49-F238E27FC236}">
                <a16:creationId xmlns:a16="http://schemas.microsoft.com/office/drawing/2014/main" id="{096C3C5A-67A4-3541-9E14-6812D63272DC}"/>
              </a:ext>
            </a:extLst>
          </p:cNvPr>
          <p:cNvGrpSpPr>
            <a:grpSpLocks/>
          </p:cNvGrpSpPr>
          <p:nvPr/>
        </p:nvGrpSpPr>
        <p:grpSpPr bwMode="auto">
          <a:xfrm>
            <a:off x="4441383" y="1263416"/>
            <a:ext cx="4040188" cy="5326062"/>
            <a:chOff x="1929" y="607"/>
            <a:chExt cx="2545" cy="3355"/>
          </a:xfrm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id="{7B516688-96C2-8349-A69E-D6A9EC6B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1397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F4EC220-193E-8947-9E07-CECD76B72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ver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7">
              <a:extLst>
                <a:ext uri="{FF2B5EF4-FFF2-40B4-BE49-F238E27FC236}">
                  <a16:creationId xmlns:a16="http://schemas.microsoft.com/office/drawing/2014/main" id="{3EE9E625-9218-0244-9694-F71E2BAA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:a16="http://schemas.microsoft.com/office/drawing/2014/main" id="{F817320A-8485-D045-8632-7F84A09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4A7FCA27-B9B4-7C40-B61E-66830D6E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4C789F02-EAB2-A242-BBE2-FBDC3452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 bits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95360C57-2C57-0544-9320-4650E66A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5C078034-561A-DD4E-8E06-3CE9768E7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13">
              <a:extLst>
                <a:ext uri="{FF2B5EF4-FFF2-40B4-BE49-F238E27FC236}">
                  <a16:creationId xmlns:a16="http://schemas.microsoft.com/office/drawing/2014/main" id="{EAAA5B1E-960B-444D-BC67-196606C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943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payload 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 UDP segment)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B7C5120C-457F-DD46-9E43-405DD41CB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16-bit identifier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6E8EDA64-4D72-E644-A7A2-C6240357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27C58B80-F7F3-2B47-A794-308A73EF2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17">
              <a:extLst>
                <a:ext uri="{FF2B5EF4-FFF2-40B4-BE49-F238E27FC236}">
                  <a16:creationId xmlns:a16="http://schemas.microsoft.com/office/drawing/2014/main" id="{C16AB973-194F-5A45-BFDC-8BC3E836A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checksum</a:t>
              </a:r>
            </a:p>
          </p:txBody>
        </p:sp>
        <p:sp>
          <p:nvSpPr>
            <p:cNvPr id="135" name="Text Box 18">
              <a:extLst>
                <a:ext uri="{FF2B5EF4-FFF2-40B4-BE49-F238E27FC236}">
                  <a16:creationId xmlns:a16="http://schemas.microsoft.com/office/drawing/2014/main" id="{73F144F0-D722-DD4E-913A-9D1C13A3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live</a:t>
              </a:r>
            </a:p>
          </p:txBody>
        </p:sp>
        <p:sp>
          <p:nvSpPr>
            <p:cNvPr id="136" name="Text Box 19">
              <a:extLst>
                <a:ext uri="{FF2B5EF4-FFF2-40B4-BE49-F238E27FC236}">
                  <a16:creationId xmlns:a16="http://schemas.microsoft.com/office/drawing/2014/main" id="{24E2CAED-6A31-D148-BAF3-804A52CD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959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 IP address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31">
              <a:extLst>
                <a:ext uri="{FF2B5EF4-FFF2-40B4-BE49-F238E27FC236}">
                  <a16:creationId xmlns:a16="http://schemas.microsoft.com/office/drawing/2014/main" id="{BEE296DD-3F61-ED40-BC79-F3A9021AB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Text Box 32">
              <a:extLst>
                <a:ext uri="{FF2B5EF4-FFF2-40B4-BE49-F238E27FC236}">
                  <a16:creationId xmlns:a16="http://schemas.microsoft.com/office/drawing/2014/main" id="{F97B56F5-767E-B842-B667-C862E3D38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service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BDD076AF-08C4-4F47-9082-FD95A3AE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ED69820A-98A8-C448-9306-B016D7131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C39789B-1352-C348-9751-652C9E9F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38">
              <a:extLst>
                <a:ext uri="{FF2B5EF4-FFF2-40B4-BE49-F238E27FC236}">
                  <a16:creationId xmlns:a16="http://schemas.microsoft.com/office/drawing/2014/main" id="{D17766F8-1604-7844-AF12-5526BB71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flgs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347B244D-DD5B-7D4F-94F4-91C0A285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40">
              <a:extLst>
                <a:ext uri="{FF2B5EF4-FFF2-40B4-BE49-F238E27FC236}">
                  <a16:creationId xmlns:a16="http://schemas.microsoft.com/office/drawing/2014/main" id="{7247D566-AB42-3841-994B-E294C06D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offset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43">
              <a:extLst>
                <a:ext uri="{FF2B5EF4-FFF2-40B4-BE49-F238E27FC236}">
                  <a16:creationId xmlns:a16="http://schemas.microsoft.com/office/drawing/2014/main" id="{3AA0ABEC-0F0D-104F-A9E5-4BBC9A6A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44">
              <a:extLst>
                <a:ext uri="{FF2B5EF4-FFF2-40B4-BE49-F238E27FC236}">
                  <a16:creationId xmlns:a16="http://schemas.microsoft.com/office/drawing/2014/main" id="{3BCAABB0-D26C-C443-A64A-9B2F129C9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45">
              <a:extLst>
                <a:ext uri="{FF2B5EF4-FFF2-40B4-BE49-F238E27FC236}">
                  <a16:creationId xmlns:a16="http://schemas.microsoft.com/office/drawing/2014/main" id="{E866F42A-10BE-C449-97E1-04B252E83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46">
              <a:extLst>
                <a:ext uri="{FF2B5EF4-FFF2-40B4-BE49-F238E27FC236}">
                  <a16:creationId xmlns:a16="http://schemas.microsoft.com/office/drawing/2014/main" id="{E683D402-CA7F-9F47-849F-2224DC3D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layer</a:t>
              </a:r>
            </a:p>
          </p:txBody>
        </p:sp>
        <p:sp>
          <p:nvSpPr>
            <p:cNvPr id="149" name="Line 47">
              <a:extLst>
                <a:ext uri="{FF2B5EF4-FFF2-40B4-BE49-F238E27FC236}">
                  <a16:creationId xmlns:a16="http://schemas.microsoft.com/office/drawing/2014/main" id="{0E531E3C-4F5A-D941-83E8-AE1464B5A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Text Box 49">
              <a:extLst>
                <a:ext uri="{FF2B5EF4-FFF2-40B4-BE49-F238E27FC236}">
                  <a16:creationId xmlns:a16="http://schemas.microsoft.com/office/drawing/2014/main" id="{0D207251-C799-F041-9618-AD88DBAA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235"/>
              <a:ext cx="1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IP address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Line 50">
              <a:extLst>
                <a:ext uri="{FF2B5EF4-FFF2-40B4-BE49-F238E27FC236}">
                  <a16:creationId xmlns:a16="http://schemas.microsoft.com/office/drawing/2014/main" id="{3D7847B5-06DC-744F-AFA4-710C1C3A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51">
              <a:extLst>
                <a:ext uri="{FF2B5EF4-FFF2-40B4-BE49-F238E27FC236}">
                  <a16:creationId xmlns:a16="http://schemas.microsoft.com/office/drawing/2014/main" id="{DDCF4509-5098-514D-8D40-9FA4EA417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options (if any)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3" name="Group 59">
            <a:extLst>
              <a:ext uri="{FF2B5EF4-FFF2-40B4-BE49-F238E27FC236}">
                <a16:creationId xmlns:a16="http://schemas.microsoft.com/office/drawing/2014/main" id="{F3E5E860-E3FA-1043-A7CA-31E59409DB3B}"/>
              </a:ext>
            </a:extLst>
          </p:cNvPr>
          <p:cNvGrpSpPr>
            <a:grpSpLocks/>
          </p:cNvGrpSpPr>
          <p:nvPr/>
        </p:nvGrpSpPr>
        <p:grpSpPr bwMode="auto">
          <a:xfrm>
            <a:off x="786919" y="3200477"/>
            <a:ext cx="3975103" cy="723900"/>
            <a:chOff x="-366" y="1483"/>
            <a:chExt cx="2504" cy="456"/>
          </a:xfrm>
        </p:grpSpPr>
        <p:sp>
          <p:nvSpPr>
            <p:cNvPr id="174" name="Text Box 22">
              <a:extLst>
                <a:ext uri="{FF2B5EF4-FFF2-40B4-BE49-F238E27FC236}">
                  <a16:creationId xmlns:a16="http://schemas.microsoft.com/office/drawing/2014/main" id="{F3BCF68C-C9A4-A848-9F65-D9DA862AA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6" y="1551"/>
              <a:ext cx="21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TTL: remaining  max hops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175" name="Line 48">
              <a:extLst>
                <a:ext uri="{FF2B5EF4-FFF2-40B4-BE49-F238E27FC236}">
                  <a16:creationId xmlns:a16="http://schemas.microsoft.com/office/drawing/2014/main" id="{E8C2FC41-FC21-EB4A-81CC-6A4E388FF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3" y="1483"/>
              <a:ext cx="385" cy="2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5FB9C-8877-CF48-9B4B-0001510B0996}"/>
              </a:ext>
            </a:extLst>
          </p:cNvPr>
          <p:cNvGrpSpPr/>
          <p:nvPr/>
        </p:nvGrpSpPr>
        <p:grpSpPr>
          <a:xfrm>
            <a:off x="615663" y="3968093"/>
            <a:ext cx="3865408" cy="2460231"/>
            <a:chOff x="419725" y="4467070"/>
            <a:chExt cx="2823045" cy="2083632"/>
          </a:xfrm>
        </p:grpSpPr>
        <p:sp>
          <p:nvSpPr>
            <p:cNvPr id="179" name="Rectangle 54">
              <a:extLst>
                <a:ext uri="{FF2B5EF4-FFF2-40B4-BE49-F238E27FC236}">
                  <a16:creationId xmlns:a16="http://schemas.microsoft.com/office/drawing/2014/main" id="{F3422680-BA18-B141-8049-75179551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93" y="4954788"/>
              <a:ext cx="2805477" cy="14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Purpose:</a:t>
              </a:r>
              <a:b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</a:b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get rid of looping datagram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Router process:</a:t>
              </a:r>
            </a:p>
            <a:p>
              <a:pPr marL="457200" lvl="1" indent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1" dirty="0">
                  <a:solidFill>
                    <a:srgbClr val="333333"/>
                  </a:solidFill>
                  <a:latin typeface="Courier New" panose="02070309020205020404" pitchFamily="49" charset="0"/>
                  <a:ea typeface="ＭＳ Ｐゴシック" charset="-128"/>
                  <a:cs typeface="Courier New" panose="02070309020205020404" pitchFamily="49" charset="0"/>
                </a:rPr>
                <a:t>TTL -= 1</a:t>
              </a:r>
            </a:p>
            <a:p>
              <a:pPr marL="457200" lvl="1" indent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1" dirty="0">
                  <a:solidFill>
                    <a:srgbClr val="333333"/>
                  </a:solidFill>
                  <a:latin typeface="Courier New" panose="02070309020205020404" pitchFamily="49" charset="0"/>
                  <a:ea typeface="ＭＳ Ｐゴシック" charset="-128"/>
                  <a:cs typeface="Courier New" panose="02070309020205020404" pitchFamily="49" charset="0"/>
                </a:rPr>
                <a:t>if TTL == 0:</a:t>
              </a:r>
              <a:br>
                <a:rPr lang="en-AU" sz="1800" b="1" dirty="0">
                  <a:solidFill>
                    <a:srgbClr val="333333"/>
                  </a:solidFill>
                  <a:latin typeface="Courier New" panose="02070309020205020404" pitchFamily="49" charset="0"/>
                  <a:ea typeface="ＭＳ Ｐゴシック" charset="-128"/>
                  <a:cs typeface="Courier New" panose="02070309020205020404" pitchFamily="49" charset="0"/>
                </a:rPr>
              </a:br>
              <a:r>
                <a:rPr lang="en-AU" sz="1800" b="1" dirty="0">
                  <a:solidFill>
                    <a:srgbClr val="333333"/>
                  </a:solidFill>
                  <a:latin typeface="Courier New" panose="02070309020205020404" pitchFamily="49" charset="0"/>
                  <a:ea typeface="ＭＳ Ｐゴシック" charset="-128"/>
                  <a:cs typeface="Courier New" panose="02070309020205020404" pitchFamily="49" charset="0"/>
                </a:rPr>
                <a:t>    drop(datagram)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B2B29C-1437-FE43-B7BB-737B9DE7CB08}"/>
                </a:ext>
              </a:extLst>
            </p:cNvPr>
            <p:cNvSpPr/>
            <p:nvPr/>
          </p:nvSpPr>
          <p:spPr>
            <a:xfrm>
              <a:off x="419725" y="4751882"/>
              <a:ext cx="2683239" cy="179882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067E8-C930-4E4E-82B1-DB76C7299991}"/>
                </a:ext>
              </a:extLst>
            </p:cNvPr>
            <p:cNvSpPr txBox="1"/>
            <p:nvPr/>
          </p:nvSpPr>
          <p:spPr>
            <a:xfrm>
              <a:off x="599607" y="4467070"/>
              <a:ext cx="68974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TTL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4475E451-EA6C-E04C-BC05-BA34B2ECE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EA24EF-9A5D-E340-8352-4253FA93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TTL and Traceroute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6D766-B293-7F42-8592-DA206A2AA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398D7F-2ECA-1749-8DCE-F09824484233}"/>
              </a:ext>
            </a:extLst>
          </p:cNvPr>
          <p:cNvSpPr txBox="1">
            <a:spLocks noChangeArrowheads="1"/>
          </p:cNvSpPr>
          <p:nvPr/>
        </p:nvSpPr>
        <p:spPr>
          <a:xfrm>
            <a:off x="499593" y="2466558"/>
            <a:ext cx="1128202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defRPr/>
            </a:pPr>
            <a:r>
              <a:rPr lang="en-US" sz="2400" dirty="0"/>
              <a:t>source sends series of UDP segments to destination</a:t>
            </a:r>
          </a:p>
          <a:p>
            <a:pPr marL="565150" lvl="1" indent="-222250">
              <a:defRPr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set has TTL =1, discarded at 1</a:t>
            </a:r>
            <a:r>
              <a:rPr lang="en-US" sz="2000" baseline="30000" dirty="0"/>
              <a:t>st</a:t>
            </a:r>
            <a:r>
              <a:rPr lang="en-US" sz="2000" dirty="0"/>
              <a:t> router </a:t>
            </a:r>
            <a:r>
              <a:rPr lang="en-US" sz="2000" dirty="0">
                <a:sym typeface="Wingdings" pitchFamily="2" charset="2"/>
              </a:rPr>
              <a:t> notify source, source record router and round-trip time.</a:t>
            </a:r>
            <a:endParaRPr lang="en-US" sz="2000" dirty="0"/>
          </a:p>
          <a:p>
            <a:pPr marL="565150" lvl="1" indent="-222250">
              <a:defRPr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set has TTL=2, </a:t>
            </a:r>
            <a:r>
              <a:rPr lang="en-US" sz="2000" dirty="0">
                <a:sym typeface="Wingdings" pitchFamily="2" charset="2"/>
              </a:rPr>
              <a:t>discarded at 2</a:t>
            </a:r>
            <a:r>
              <a:rPr lang="en-US" sz="2000" baseline="30000" dirty="0">
                <a:sym typeface="Wingdings" pitchFamily="2" charset="2"/>
              </a:rPr>
              <a:t>nd</a:t>
            </a:r>
            <a:r>
              <a:rPr lang="en-US" sz="2000" dirty="0">
                <a:sym typeface="Wingdings" pitchFamily="2" charset="2"/>
              </a:rPr>
              <a:t> router  notify source, source record router and round-trip time.</a:t>
            </a:r>
          </a:p>
          <a:p>
            <a:pPr marL="565150" lvl="1" indent="-222250">
              <a:defRPr/>
            </a:pPr>
            <a:r>
              <a:rPr lang="en-US" sz="2000" dirty="0">
                <a:sym typeface="Wingdings" pitchFamily="2" charset="2"/>
              </a:rPr>
              <a:t>...</a:t>
            </a:r>
            <a:endParaRPr lang="en-US" sz="2000" dirty="0"/>
          </a:p>
          <a:p>
            <a:pPr marL="565150" lvl="1" indent="-222250">
              <a:defRPr/>
            </a:pPr>
            <a:r>
              <a:rPr lang="en-US" sz="2000" dirty="0"/>
              <a:t>reach destination with unlikely port number: destination host notify source with “</a:t>
            </a:r>
            <a:r>
              <a:rPr lang="en-US" sz="2000" i="1" dirty="0"/>
              <a:t>port unreachable</a:t>
            </a:r>
            <a:r>
              <a:rPr lang="en-US" sz="2000" dirty="0"/>
              <a:t>”, </a:t>
            </a:r>
            <a:r>
              <a:rPr lang="en-US" sz="2000" dirty="0">
                <a:sym typeface="Wingdings" pitchFamily="2" charset="2"/>
              </a:rPr>
              <a:t>source record destination and round-trip time.</a:t>
            </a:r>
            <a:endParaRPr lang="en-US" sz="2000" dirty="0"/>
          </a:p>
          <a:p>
            <a:pPr marL="282575" indent="-282575">
              <a:defRPr/>
            </a:pPr>
            <a:r>
              <a:rPr lang="en-US" sz="2400" dirty="0"/>
              <a:t>Source now has</a:t>
            </a:r>
          </a:p>
          <a:p>
            <a:pPr marL="625475" lvl="1" indent="-282575">
              <a:defRPr/>
            </a:pPr>
            <a:r>
              <a:rPr lang="en-US" sz="2000" dirty="0"/>
              <a:t>A list of all routers and their round-trip time along the path</a:t>
            </a:r>
          </a:p>
          <a:p>
            <a:pPr marL="625475" lvl="1" indent="-282575">
              <a:defRPr/>
            </a:pPr>
            <a:r>
              <a:rPr lang="en-US" sz="2000" dirty="0"/>
              <a:t>the destination and destination round-trip time. </a:t>
            </a:r>
          </a:p>
        </p:txBody>
      </p:sp>
      <p:sp>
        <p:nvSpPr>
          <p:cNvPr id="8" name="Line 38">
            <a:extLst>
              <a:ext uri="{FF2B5EF4-FFF2-40B4-BE49-F238E27FC236}">
                <a16:creationId xmlns:a16="http://schemas.microsoft.com/office/drawing/2014/main" id="{DCAD2D3A-3CE7-A843-AEC1-F18FF04C7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6550" y="1641904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5">
            <a:extLst>
              <a:ext uri="{FF2B5EF4-FFF2-40B4-BE49-F238E27FC236}">
                <a16:creationId xmlns:a16="http://schemas.microsoft.com/office/drawing/2014/main" id="{90D468FE-921C-A548-9CFC-E2EA1854E5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0300" y="1692704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6">
            <a:extLst>
              <a:ext uri="{FF2B5EF4-FFF2-40B4-BE49-F238E27FC236}">
                <a16:creationId xmlns:a16="http://schemas.microsoft.com/office/drawing/2014/main" id="{60EDFB84-930D-334D-B8BF-A63462033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338" y="1676829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8">
            <a:extLst>
              <a:ext uri="{FF2B5EF4-FFF2-40B4-BE49-F238E27FC236}">
                <a16:creationId xmlns:a16="http://schemas.microsoft.com/office/drawing/2014/main" id="{4271FC3C-0ED2-AB4C-90C5-74603FFDAF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7213" y="1408542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3">
            <a:extLst>
              <a:ext uri="{FF2B5EF4-FFF2-40B4-BE49-F238E27FC236}">
                <a16:creationId xmlns:a16="http://schemas.microsoft.com/office/drawing/2014/main" id="{E655CE07-7B59-AD46-A17C-9A13358FA4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1650" y="1737154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60">
            <a:extLst>
              <a:ext uri="{FF2B5EF4-FFF2-40B4-BE49-F238E27FC236}">
                <a16:creationId xmlns:a16="http://schemas.microsoft.com/office/drawing/2014/main" id="{1F78ABFC-376B-654C-B379-25516F89D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1702229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61">
            <a:extLst>
              <a:ext uri="{FF2B5EF4-FFF2-40B4-BE49-F238E27FC236}">
                <a16:creationId xmlns:a16="http://schemas.microsoft.com/office/drawing/2014/main" id="{2DFEAD14-E1E9-AC4C-9F4A-0605FF4126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9050" y="1648254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1">
            <a:extLst>
              <a:ext uri="{FF2B5EF4-FFF2-40B4-BE49-F238E27FC236}">
                <a16:creationId xmlns:a16="http://schemas.microsoft.com/office/drawing/2014/main" id="{893D08E7-902F-484B-B855-08A94488B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1808592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92">
            <a:extLst>
              <a:ext uri="{FF2B5EF4-FFF2-40B4-BE49-F238E27FC236}">
                <a16:creationId xmlns:a16="http://schemas.microsoft.com/office/drawing/2014/main" id="{B1626A71-D64E-374F-A3AD-E6D0FDE37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3" y="1395842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94">
            <a:extLst>
              <a:ext uri="{FF2B5EF4-FFF2-40B4-BE49-F238E27FC236}">
                <a16:creationId xmlns:a16="http://schemas.microsoft.com/office/drawing/2014/main" id="{DE4049BF-D84F-E744-9A64-2B0782BC18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6813" y="1999092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95">
            <a:extLst>
              <a:ext uri="{FF2B5EF4-FFF2-40B4-BE49-F238E27FC236}">
                <a16:creationId xmlns:a16="http://schemas.microsoft.com/office/drawing/2014/main" id="{E7012341-C91E-AE47-86E0-B65E416B0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1503792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300">
            <a:extLst>
              <a:ext uri="{FF2B5EF4-FFF2-40B4-BE49-F238E27FC236}">
                <a16:creationId xmlns:a16="http://schemas.microsoft.com/office/drawing/2014/main" id="{CC206C2C-439C-A646-BAD2-E2610B21C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1360917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0" name="Text Box 302">
            <a:extLst>
              <a:ext uri="{FF2B5EF4-FFF2-40B4-BE49-F238E27FC236}">
                <a16:creationId xmlns:a16="http://schemas.microsoft.com/office/drawing/2014/main" id="{4A4713D9-373D-F147-95F3-49359BF7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921304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1" name="Text Box 304">
            <a:extLst>
              <a:ext uri="{FF2B5EF4-FFF2-40B4-BE49-F238E27FC236}">
                <a16:creationId xmlns:a16="http://schemas.microsoft.com/office/drawing/2014/main" id="{0F4A5C8C-21B1-814C-AA24-CBD9A325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1335517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4D3108-F7BF-544A-97BD-7B1071F474E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7417"/>
            <a:ext cx="820738" cy="688975"/>
            <a:chOff x="-44" y="1473"/>
            <a:chExt cx="981" cy="1105"/>
          </a:xfrm>
        </p:grpSpPr>
        <p:pic>
          <p:nvPicPr>
            <p:cNvPr id="23" name="Picture 22" descr="desktop_computer_stylized_medium">
              <a:extLst>
                <a:ext uri="{FF2B5EF4-FFF2-40B4-BE49-F238E27FC236}">
                  <a16:creationId xmlns:a16="http://schemas.microsoft.com/office/drawing/2014/main" id="{6A21F1BA-D4A3-C544-B1D8-79D582045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EAA7D4-7E7B-9E4B-B85D-3C748AC8B2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FC9D4B-71DC-2F46-A57A-046117D0F2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86575" y="1335517"/>
            <a:ext cx="754063" cy="669925"/>
            <a:chOff x="-44" y="1473"/>
            <a:chExt cx="981" cy="1105"/>
          </a:xfrm>
        </p:grpSpPr>
        <p:pic>
          <p:nvPicPr>
            <p:cNvPr id="26" name="Picture 25" descr="desktop_computer_stylized_medium">
              <a:extLst>
                <a:ext uri="{FF2B5EF4-FFF2-40B4-BE49-F238E27FC236}">
                  <a16:creationId xmlns:a16="http://schemas.microsoft.com/office/drawing/2014/main" id="{8A156D5C-B2E9-5D42-BDFC-4AC99179F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C1FD790-C6F6-CA4C-9057-FA5FD66384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3DC55B-97CA-9F4D-AA84-56439DB55273}"/>
              </a:ext>
            </a:extLst>
          </p:cNvPr>
          <p:cNvGrpSpPr>
            <a:grpSpLocks/>
          </p:cNvGrpSpPr>
          <p:nvPr/>
        </p:nvGrpSpPr>
        <p:grpSpPr bwMode="auto">
          <a:xfrm>
            <a:off x="5834063" y="1835579"/>
            <a:ext cx="617537" cy="250825"/>
            <a:chOff x="2356" y="1300"/>
            <a:chExt cx="555" cy="194"/>
          </a:xfrm>
        </p:grpSpPr>
        <p:sp>
          <p:nvSpPr>
            <p:cNvPr id="29" name="Oval 407">
              <a:extLst>
                <a:ext uri="{FF2B5EF4-FFF2-40B4-BE49-F238E27FC236}">
                  <a16:creationId xmlns:a16="http://schemas.microsoft.com/office/drawing/2014/main" id="{5BED5917-BA01-8B49-8307-5D9CB5433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0" name="Rectangle 410">
              <a:extLst>
                <a:ext uri="{FF2B5EF4-FFF2-40B4-BE49-F238E27FC236}">
                  <a16:creationId xmlns:a16="http://schemas.microsoft.com/office/drawing/2014/main" id="{EC22552B-BBCB-5B44-8F5D-437426EAD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1" name="Oval 411">
              <a:extLst>
                <a:ext uri="{FF2B5EF4-FFF2-40B4-BE49-F238E27FC236}">
                  <a16:creationId xmlns:a16="http://schemas.microsoft.com/office/drawing/2014/main" id="{2D607B7C-E5EF-F94D-8F1D-B3DF8B185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4F9C86-7018-3641-8414-C472C32A6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C65C7A27-5591-0441-B17C-B12F942E6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F416AD56-DAAF-224E-A298-30E9ED017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AB46ECC1-5E18-B849-9342-C5B416674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F784474F-0281-454E-A510-7FB38CB8D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2E8C54-19FF-594F-A79E-00697BE7001E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1564117"/>
            <a:ext cx="617537" cy="250825"/>
            <a:chOff x="2356" y="1300"/>
            <a:chExt cx="555" cy="194"/>
          </a:xfrm>
        </p:grpSpPr>
        <p:sp>
          <p:nvSpPr>
            <p:cNvPr id="38" name="Oval 407">
              <a:extLst>
                <a:ext uri="{FF2B5EF4-FFF2-40B4-BE49-F238E27FC236}">
                  <a16:creationId xmlns:a16="http://schemas.microsoft.com/office/drawing/2014/main" id="{536969AA-1583-9A41-800C-049622299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9" name="Rectangle 410">
              <a:extLst>
                <a:ext uri="{FF2B5EF4-FFF2-40B4-BE49-F238E27FC236}">
                  <a16:creationId xmlns:a16="http://schemas.microsoft.com/office/drawing/2014/main" id="{2EC0FBD8-6C0E-6543-9892-F233EB140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0" name="Oval 411">
              <a:extLst>
                <a:ext uri="{FF2B5EF4-FFF2-40B4-BE49-F238E27FC236}">
                  <a16:creationId xmlns:a16="http://schemas.microsoft.com/office/drawing/2014/main" id="{70E2F80C-9181-CC41-9E86-9A91E142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D08ABAE-35D9-384F-B8AC-A1DD7D1A3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80A9AE2A-40CC-1B49-907A-0AA8D83A6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3E629088-035B-204C-8111-AAFF2E57F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2A07254D-EE4D-324F-B349-A91A54734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>
              <a:extLst>
                <a:ext uri="{FF2B5EF4-FFF2-40B4-BE49-F238E27FC236}">
                  <a16:creationId xmlns:a16="http://schemas.microsoft.com/office/drawing/2014/main" id="{B98A125A-4042-7F46-88D5-C13A4E9EE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690A06-1AAC-0A4A-9E3C-888843A22117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1773667"/>
            <a:ext cx="617538" cy="250825"/>
            <a:chOff x="2356" y="1300"/>
            <a:chExt cx="555" cy="194"/>
          </a:xfrm>
        </p:grpSpPr>
        <p:sp>
          <p:nvSpPr>
            <p:cNvPr id="47" name="Oval 407">
              <a:extLst>
                <a:ext uri="{FF2B5EF4-FFF2-40B4-BE49-F238E27FC236}">
                  <a16:creationId xmlns:a16="http://schemas.microsoft.com/office/drawing/2014/main" id="{A264502F-DB43-9E47-8B75-D9EB8A6A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8" name="Rectangle 410">
              <a:extLst>
                <a:ext uri="{FF2B5EF4-FFF2-40B4-BE49-F238E27FC236}">
                  <a16:creationId xmlns:a16="http://schemas.microsoft.com/office/drawing/2014/main" id="{36F22594-AD68-7444-B2C8-3ABEB7C5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9" name="Oval 411">
              <a:extLst>
                <a:ext uri="{FF2B5EF4-FFF2-40B4-BE49-F238E27FC236}">
                  <a16:creationId xmlns:a16="http://schemas.microsoft.com/office/drawing/2014/main" id="{F677689D-7C74-2E4A-BB0E-D7B13871E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521F829-B342-7D41-8A75-AC7B7520F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B65203D8-E901-D846-B952-212D27AD7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A5D37969-5D97-B349-A089-9B41EAF4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Line 52">
              <a:extLst>
                <a:ext uri="{FF2B5EF4-FFF2-40B4-BE49-F238E27FC236}">
                  <a16:creationId xmlns:a16="http://schemas.microsoft.com/office/drawing/2014/main" id="{5B085F64-64FA-2347-B5CE-64E6DB587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3">
              <a:extLst>
                <a:ext uri="{FF2B5EF4-FFF2-40B4-BE49-F238E27FC236}">
                  <a16:creationId xmlns:a16="http://schemas.microsoft.com/office/drawing/2014/main" id="{2D21A677-1689-5D43-B70E-387B8804C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33A3C1-A918-3240-9088-1E99D6A6E9A7}"/>
              </a:ext>
            </a:extLst>
          </p:cNvPr>
          <p:cNvGrpSpPr>
            <a:grpSpLocks/>
          </p:cNvGrpSpPr>
          <p:nvPr/>
        </p:nvGrpSpPr>
        <p:grpSpPr bwMode="auto">
          <a:xfrm>
            <a:off x="2713038" y="1527604"/>
            <a:ext cx="617537" cy="250825"/>
            <a:chOff x="2356" y="1300"/>
            <a:chExt cx="555" cy="194"/>
          </a:xfrm>
        </p:grpSpPr>
        <p:sp>
          <p:nvSpPr>
            <p:cNvPr id="56" name="Oval 407">
              <a:extLst>
                <a:ext uri="{FF2B5EF4-FFF2-40B4-BE49-F238E27FC236}">
                  <a16:creationId xmlns:a16="http://schemas.microsoft.com/office/drawing/2014/main" id="{15144842-39A4-8E45-B259-52D4CD9C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7" name="Rectangle 410">
              <a:extLst>
                <a:ext uri="{FF2B5EF4-FFF2-40B4-BE49-F238E27FC236}">
                  <a16:creationId xmlns:a16="http://schemas.microsoft.com/office/drawing/2014/main" id="{B7FFD54F-66A7-9648-B838-38F41953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8" name="Oval 411">
              <a:extLst>
                <a:ext uri="{FF2B5EF4-FFF2-40B4-BE49-F238E27FC236}">
                  <a16:creationId xmlns:a16="http://schemas.microsoft.com/office/drawing/2014/main" id="{D20573D8-5972-BA46-9E35-3EC57C267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49FC179-A828-0D4B-B12B-34CE7895C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8C3F6CB8-6029-D540-BB67-D25E36EB8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F7128480-7615-0547-B19B-C8669D7D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Line 61">
              <a:extLst>
                <a:ext uri="{FF2B5EF4-FFF2-40B4-BE49-F238E27FC236}">
                  <a16:creationId xmlns:a16="http://schemas.microsoft.com/office/drawing/2014/main" id="{B437A9F1-796B-974B-8056-1CC53E3CE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2">
              <a:extLst>
                <a:ext uri="{FF2B5EF4-FFF2-40B4-BE49-F238E27FC236}">
                  <a16:creationId xmlns:a16="http://schemas.microsoft.com/office/drawing/2014/main" id="{DBC208B9-B823-C34E-BA19-B05D91D9C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EC2461-5CF9-CF4C-963A-97D4FEB19164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794304"/>
            <a:ext cx="617538" cy="250825"/>
            <a:chOff x="2356" y="1300"/>
            <a:chExt cx="555" cy="194"/>
          </a:xfrm>
        </p:grpSpPr>
        <p:sp>
          <p:nvSpPr>
            <p:cNvPr id="65" name="Oval 407">
              <a:extLst>
                <a:ext uri="{FF2B5EF4-FFF2-40B4-BE49-F238E27FC236}">
                  <a16:creationId xmlns:a16="http://schemas.microsoft.com/office/drawing/2014/main" id="{E53F36F8-E809-EE49-81BB-DACF6DB1D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6" name="Rectangle 410">
              <a:extLst>
                <a:ext uri="{FF2B5EF4-FFF2-40B4-BE49-F238E27FC236}">
                  <a16:creationId xmlns:a16="http://schemas.microsoft.com/office/drawing/2014/main" id="{3448E62F-0D5A-2147-ABCF-D2509C976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7" name="Oval 411">
              <a:extLst>
                <a:ext uri="{FF2B5EF4-FFF2-40B4-BE49-F238E27FC236}">
                  <a16:creationId xmlns:a16="http://schemas.microsoft.com/office/drawing/2014/main" id="{F1AB38B7-5B79-9D40-841E-FA7BC08E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446D05E-3B62-3648-9EC2-7343D3C3D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10B33681-69A4-AC43-B8BD-D9CF14490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id="{4E50B6C5-5C21-B84A-80A8-2288D73C8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70">
              <a:extLst>
                <a:ext uri="{FF2B5EF4-FFF2-40B4-BE49-F238E27FC236}">
                  <a16:creationId xmlns:a16="http://schemas.microsoft.com/office/drawing/2014/main" id="{39E2CEC4-1E9E-0C4B-A022-903B171E7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1">
              <a:extLst>
                <a:ext uri="{FF2B5EF4-FFF2-40B4-BE49-F238E27FC236}">
                  <a16:creationId xmlns:a16="http://schemas.microsoft.com/office/drawing/2014/main" id="{2B9F989E-B3C3-3A49-B58E-B62F17305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Freeform 303">
            <a:extLst>
              <a:ext uri="{FF2B5EF4-FFF2-40B4-BE49-F238E27FC236}">
                <a16:creationId xmlns:a16="http://schemas.microsoft.com/office/drawing/2014/main" id="{B221D484-8468-5D49-B57B-458AB554708C}"/>
              </a:ext>
            </a:extLst>
          </p:cNvPr>
          <p:cNvSpPr>
            <a:spLocks/>
          </p:cNvSpPr>
          <p:nvPr/>
        </p:nvSpPr>
        <p:spPr bwMode="auto">
          <a:xfrm>
            <a:off x="1577975" y="1581579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99">
            <a:extLst>
              <a:ext uri="{FF2B5EF4-FFF2-40B4-BE49-F238E27FC236}">
                <a16:creationId xmlns:a16="http://schemas.microsoft.com/office/drawing/2014/main" id="{3CD37B98-56DC-1145-A86D-B31A9C90D8C8}"/>
              </a:ext>
            </a:extLst>
          </p:cNvPr>
          <p:cNvSpPr>
            <a:spLocks/>
          </p:cNvSpPr>
          <p:nvPr/>
        </p:nvSpPr>
        <p:spPr bwMode="auto">
          <a:xfrm>
            <a:off x="1609725" y="1618092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301">
            <a:extLst>
              <a:ext uri="{FF2B5EF4-FFF2-40B4-BE49-F238E27FC236}">
                <a16:creationId xmlns:a16="http://schemas.microsoft.com/office/drawing/2014/main" id="{63FDD9C4-A106-464E-831C-95D06D1EA3F6}"/>
              </a:ext>
            </a:extLst>
          </p:cNvPr>
          <p:cNvSpPr>
            <a:spLocks/>
          </p:cNvSpPr>
          <p:nvPr/>
        </p:nvSpPr>
        <p:spPr bwMode="auto">
          <a:xfrm>
            <a:off x="1603375" y="1532367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303">
            <a:extLst>
              <a:ext uri="{FF2B5EF4-FFF2-40B4-BE49-F238E27FC236}">
                <a16:creationId xmlns:a16="http://schemas.microsoft.com/office/drawing/2014/main" id="{E1779438-BAFA-B541-957C-9CD7CD85C5D5}"/>
              </a:ext>
            </a:extLst>
          </p:cNvPr>
          <p:cNvSpPr>
            <a:spLocks/>
          </p:cNvSpPr>
          <p:nvPr/>
        </p:nvSpPr>
        <p:spPr bwMode="auto">
          <a:xfrm>
            <a:off x="1575066" y="1548029"/>
            <a:ext cx="5543284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66AA5B-9657-4941-A958-F07B99D78FF5}"/>
              </a:ext>
            </a:extLst>
          </p:cNvPr>
          <p:cNvSpPr/>
          <p:nvPr/>
        </p:nvSpPr>
        <p:spPr>
          <a:xfrm rot="19903299">
            <a:off x="4521200" y="4221696"/>
            <a:ext cx="4810125" cy="922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week’s Lab</a:t>
            </a:r>
          </a:p>
        </p:txBody>
      </p:sp>
      <p:pic>
        <p:nvPicPr>
          <p:cNvPr id="1026" name="Picture 2" descr="What is traceroute, and how to use it ? :: SG FAQ">
            <a:extLst>
              <a:ext uri="{FF2B5EF4-FFF2-40B4-BE49-F238E27FC236}">
                <a16:creationId xmlns:a16="http://schemas.microsoft.com/office/drawing/2014/main" id="{B78E964B-D268-E841-9F0B-91E4D164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20" y="4318828"/>
            <a:ext cx="3988094" cy="24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Two key network-layer functions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20A79B-30CD-5748-9442-313B2CD2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12BEE56-04E6-644E-A043-05A4380FAE72}"/>
              </a:ext>
            </a:extLst>
          </p:cNvPr>
          <p:cNvSpPr txBox="1">
            <a:spLocks noChangeArrowheads="1"/>
          </p:cNvSpPr>
          <p:nvPr/>
        </p:nvSpPr>
        <p:spPr>
          <a:xfrm>
            <a:off x="813300" y="1868001"/>
            <a:ext cx="5010799" cy="3754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altLang="x-none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x-none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routing:</a:t>
            </a:r>
            <a:r>
              <a:rPr lang="en-US" altLang="x-none" dirty="0">
                <a:ea typeface="ＭＳ Ｐゴシック" charset="-128"/>
                <a:cs typeface="ＭＳ Ｐゴシック" charset="-128"/>
              </a:rPr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x-none" i="1" dirty="0">
                <a:latin typeface="Gill Sans MT" charset="0"/>
                <a:ea typeface="ＭＳ Ｐゴシック" charset="-128"/>
                <a:cs typeface="Gill Sans MT" charset="0"/>
              </a:rPr>
              <a:t>routing algorithms</a:t>
            </a:r>
            <a:endParaRPr lang="en-US" altLang="x-none" dirty="0">
              <a:latin typeface="Gill Sans MT" charset="0"/>
              <a:ea typeface="ＭＳ Ｐゴシック" charset="-128"/>
              <a:cs typeface="Gill Sans MT" charset="0"/>
            </a:endParaRPr>
          </a:p>
          <a:p>
            <a:pPr marL="0" indent="0">
              <a:spcBef>
                <a:spcPts val="600"/>
              </a:spcBef>
            </a:pPr>
            <a:r>
              <a:rPr lang="en-US" altLang="x-none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forwarding:</a:t>
            </a:r>
            <a:r>
              <a:rPr lang="en-US" altLang="x-none" dirty="0">
                <a:ea typeface="ＭＳ Ｐゴシック" charset="-128"/>
                <a:cs typeface="ＭＳ Ｐゴシック" charset="-128"/>
              </a:rPr>
              <a:t> move packets from router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s input to appropriate router output</a:t>
            </a:r>
          </a:p>
          <a:p>
            <a:pPr marL="0" indent="0">
              <a:buFont typeface="Wingdings" charset="2"/>
              <a:buNone/>
            </a:pPr>
            <a:endParaRPr lang="en-US" altLang="x-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B1C7466-5FD4-9B4D-8CE1-884F0078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100" y="1868001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CF47B3F9-EA87-6246-8AE4-B644E784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881438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0D3B7A-615C-BE40-99D0-23D8A036A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099" y="1930889"/>
            <a:ext cx="4585993" cy="417055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EE0518-0213-E14B-AD81-9645C7606AE5}"/>
              </a:ext>
            </a:extLst>
          </p:cNvPr>
          <p:cNvSpPr txBox="1"/>
          <p:nvPr/>
        </p:nvSpPr>
        <p:spPr>
          <a:xfrm>
            <a:off x="6436508" y="1436297"/>
            <a:ext cx="2556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Trip: Forster </a:t>
            </a:r>
            <a:r>
              <a:rPr lang="en-US" dirty="0">
                <a:sym typeface="Wingdings"/>
              </a:rPr>
              <a:t> 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>
                <a:cs typeface="Calibri" panose="020F0502020204030204" pitchFamily="34" charset="0"/>
              </a:rPr>
              <a:t>Network layer: “data plane” roadmap</a:t>
            </a:r>
            <a:endParaRPr lang="en-US" sz="44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4.1 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4.2 What</a:t>
            </a:r>
            <a:r>
              <a:rPr lang="en-US" altLang="ja-JP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4.3 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  <a:p>
            <a:pPr marL="120650" indent="0">
              <a:spcBef>
                <a:spcPts val="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4.4 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0"/>
              </a:spcBef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130175" indent="0">
              <a:spcBef>
                <a:spcPts val="600"/>
              </a:spcBef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</a:rPr>
              <a:t>4.5 Middleboxes</a:t>
            </a:r>
          </a:p>
          <a:p>
            <a:pPr lvl="1"/>
            <a:endParaRPr lang="en-US" altLang="en-US" strike="sngStrike" dirty="0">
              <a:solidFill>
                <a:schemeClr val="bg2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896" y="1376530"/>
            <a:ext cx="3198642" cy="2408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104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90" y="1409001"/>
            <a:ext cx="5557988" cy="4841896"/>
          </a:xfrm>
        </p:spPr>
        <p:txBody>
          <a:bodyPr>
            <a:normAutofit/>
          </a:bodyPr>
          <a:lstStyle/>
          <a:p>
            <a:pPr indent="-293688"/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address: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32-bit identifier associated with each host or router </a:t>
            </a:r>
            <a:r>
              <a:rPr lang="en-US" altLang="en-US" i="1" dirty="0">
                <a:solidFill>
                  <a:srgbClr val="0000A3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indent="-293688"/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connection between host/router and physical link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router’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typically have multiple interfaces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host typically has one or two interfaces </a:t>
            </a:r>
            <a:r>
              <a:rPr lang="en-US" altLang="en-US" dirty="0">
                <a:ea typeface="ＭＳ Ｐゴシック" panose="020B0600070205080204" pitchFamily="34" charset="-128"/>
              </a:rPr>
              <a:t>(e.g., wired Ethernet, wireless 802.11)</a:t>
            </a:r>
          </a:p>
          <a:p>
            <a:pPr marL="969963" lvl="2" indent="-298450"/>
            <a:r>
              <a:rPr lang="en-US" altLang="en-US" dirty="0">
                <a:ea typeface="ＭＳ Ｐゴシック" panose="020B0600070205080204" pitchFamily="34" charset="-128"/>
              </a:rPr>
              <a:t>only one interface is active at a time</a:t>
            </a:r>
          </a:p>
          <a:p>
            <a:pPr marL="298450" indent="0">
              <a:buNone/>
            </a:pPr>
            <a:endParaRPr lang="en-US" altLang="en-US" sz="32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address: introduction</a:t>
            </a:r>
            <a:endParaRPr lang="en-US" dirty="0"/>
          </a:p>
        </p:txBody>
      </p:sp>
      <p:sp>
        <p:nvSpPr>
          <p:cNvPr id="81" name="Freeform 140">
            <a:extLst>
              <a:ext uri="{FF2B5EF4-FFF2-40B4-BE49-F238E27FC236}">
                <a16:creationId xmlns:a16="http://schemas.microsoft.com/office/drawing/2014/main" id="{EEC02E2C-2B7E-B542-BF7D-29F68B55F33F}"/>
              </a:ext>
            </a:extLst>
          </p:cNvPr>
          <p:cNvSpPr>
            <a:spLocks/>
          </p:cNvSpPr>
          <p:nvPr/>
        </p:nvSpPr>
        <p:spPr bwMode="auto">
          <a:xfrm>
            <a:off x="7883579" y="2945167"/>
            <a:ext cx="1038225" cy="1927225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548D4DF3-4538-7F4C-9F16-E85AD35B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67" y="2961524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 dirty="0">
                <a:latin typeface="Arial" charset="0"/>
              </a:rPr>
              <a:t>223.1.10.5</a:t>
            </a:r>
            <a:endParaRPr lang="en-US" altLang="x-none" sz="1800" dirty="0">
              <a:latin typeface="Comic Sans MS" charset="0"/>
            </a:endParaRPr>
          </a:p>
        </p:txBody>
      </p:sp>
      <p:grpSp>
        <p:nvGrpSpPr>
          <p:cNvPr id="84" name="Group 73">
            <a:extLst>
              <a:ext uri="{FF2B5EF4-FFF2-40B4-BE49-F238E27FC236}">
                <a16:creationId xmlns:a16="http://schemas.microsoft.com/office/drawing/2014/main" id="{E686F0B7-1D31-164B-B247-7EFB4B3C1C25}"/>
              </a:ext>
            </a:extLst>
          </p:cNvPr>
          <p:cNvGrpSpPr>
            <a:grpSpLocks/>
          </p:cNvGrpSpPr>
          <p:nvPr/>
        </p:nvGrpSpPr>
        <p:grpSpPr bwMode="auto">
          <a:xfrm>
            <a:off x="7091417" y="3021367"/>
            <a:ext cx="641350" cy="558800"/>
            <a:chOff x="-44" y="1473"/>
            <a:chExt cx="981" cy="1105"/>
          </a:xfrm>
        </p:grpSpPr>
        <p:pic>
          <p:nvPicPr>
            <p:cNvPr id="85" name="Picture 74" descr="desktop_computer_stylized_medium">
              <a:extLst>
                <a:ext uri="{FF2B5EF4-FFF2-40B4-BE49-F238E27FC236}">
                  <a16:creationId xmlns:a16="http://schemas.microsoft.com/office/drawing/2014/main" id="{D4C75355-0886-7741-B339-9111ED857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75">
              <a:extLst>
                <a:ext uri="{FF2B5EF4-FFF2-40B4-BE49-F238E27FC236}">
                  <a16:creationId xmlns:a16="http://schemas.microsoft.com/office/drawing/2014/main" id="{316CDE64-1E93-B149-8A27-5F82AA0297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" name="Line 5">
            <a:extLst>
              <a:ext uri="{FF2B5EF4-FFF2-40B4-BE49-F238E27FC236}">
                <a16:creationId xmlns:a16="http://schemas.microsoft.com/office/drawing/2014/main" id="{CB29FE21-8E80-9D4D-BFF9-0F2F2EB75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7842" y="3308704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Text Box 150">
            <a:extLst>
              <a:ext uri="{FF2B5EF4-FFF2-40B4-BE49-F238E27FC236}">
                <a16:creationId xmlns:a16="http://schemas.microsoft.com/office/drawing/2014/main" id="{A892384B-98DD-754F-BADA-9539F43A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66254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223.1.1.4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127" name="Line 151">
            <a:extLst>
              <a:ext uri="{FF2B5EF4-FFF2-40B4-BE49-F238E27FC236}">
                <a16:creationId xmlns:a16="http://schemas.microsoft.com/office/drawing/2014/main" id="{58EB5822-CC8B-C141-8466-1BF92470E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8375" y="397527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152">
            <a:extLst>
              <a:ext uri="{FF2B5EF4-FFF2-40B4-BE49-F238E27FC236}">
                <a16:creationId xmlns:a16="http://schemas.microsoft.com/office/drawing/2014/main" id="{D36B5EBD-93F7-7241-8013-6E46D714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75" y="366412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223.1.2.9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129" name="Line 156">
            <a:extLst>
              <a:ext uri="{FF2B5EF4-FFF2-40B4-BE49-F238E27FC236}">
                <a16:creationId xmlns:a16="http://schemas.microsoft.com/office/drawing/2014/main" id="{2404010E-E8B7-EB41-B007-B53854530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0250" y="431341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" name="Group 183">
            <a:extLst>
              <a:ext uri="{FF2B5EF4-FFF2-40B4-BE49-F238E27FC236}">
                <a16:creationId xmlns:a16="http://schemas.microsoft.com/office/drawing/2014/main" id="{8A2CE8F9-78BC-054A-832C-8587CA1DC3EE}"/>
              </a:ext>
            </a:extLst>
          </p:cNvPr>
          <p:cNvGrpSpPr>
            <a:grpSpLocks/>
          </p:cNvGrpSpPr>
          <p:nvPr/>
        </p:nvGrpSpPr>
        <p:grpSpPr bwMode="auto">
          <a:xfrm>
            <a:off x="9240838" y="3930828"/>
            <a:ext cx="698500" cy="355600"/>
            <a:chOff x="4396" y="1245"/>
            <a:chExt cx="672" cy="248"/>
          </a:xfrm>
        </p:grpSpPr>
        <p:sp>
          <p:nvSpPr>
            <p:cNvPr id="131" name="Oval 407">
              <a:extLst>
                <a:ext uri="{FF2B5EF4-FFF2-40B4-BE49-F238E27FC236}">
                  <a16:creationId xmlns:a16="http://schemas.microsoft.com/office/drawing/2014/main" id="{86E5FBF2-B704-C248-B87A-58E060272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132" name="Rectangle 410">
              <a:extLst>
                <a:ext uri="{FF2B5EF4-FFF2-40B4-BE49-F238E27FC236}">
                  <a16:creationId xmlns:a16="http://schemas.microsoft.com/office/drawing/2014/main" id="{22C267DB-F581-9142-B006-7B50A3AB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133" name="Oval 411">
              <a:extLst>
                <a:ext uri="{FF2B5EF4-FFF2-40B4-BE49-F238E27FC236}">
                  <a16:creationId xmlns:a16="http://schemas.microsoft.com/office/drawing/2014/main" id="{262A56D1-3936-6D4B-8D31-A33623D4B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2400">
                <a:latin typeface="Times New Roman" charset="0"/>
              </a:endParaRPr>
            </a:p>
          </p:txBody>
        </p:sp>
        <p:grpSp>
          <p:nvGrpSpPr>
            <p:cNvPr id="134" name="Group 187">
              <a:extLst>
                <a:ext uri="{FF2B5EF4-FFF2-40B4-BE49-F238E27FC236}">
                  <a16:creationId xmlns:a16="http://schemas.microsoft.com/office/drawing/2014/main" id="{C540C449-62C4-124D-8231-D5C9C992D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7" name="Freeform 188">
                <a:extLst>
                  <a:ext uri="{FF2B5EF4-FFF2-40B4-BE49-F238E27FC236}">
                    <a16:creationId xmlns:a16="http://schemas.microsoft.com/office/drawing/2014/main" id="{B8F1CA3F-B411-4940-8773-CB9540B5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189">
                <a:extLst>
                  <a:ext uri="{FF2B5EF4-FFF2-40B4-BE49-F238E27FC236}">
                    <a16:creationId xmlns:a16="http://schemas.microsoft.com/office/drawing/2014/main" id="{E8EE55FD-4238-574F-B479-48A546E3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" name="Line 190">
              <a:extLst>
                <a:ext uri="{FF2B5EF4-FFF2-40B4-BE49-F238E27FC236}">
                  <a16:creationId xmlns:a16="http://schemas.microsoft.com/office/drawing/2014/main" id="{EB264C72-8EBD-D048-ADAC-6EEAEECC1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1">
              <a:extLst>
                <a:ext uri="{FF2B5EF4-FFF2-40B4-BE49-F238E27FC236}">
                  <a16:creationId xmlns:a16="http://schemas.microsoft.com/office/drawing/2014/main" id="{9CDA6F90-2644-EC48-9B87-EC7FB9813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" name="Text Box 200">
            <a:extLst>
              <a:ext uri="{FF2B5EF4-FFF2-40B4-BE49-F238E27FC236}">
                <a16:creationId xmlns:a16="http://schemas.microsoft.com/office/drawing/2014/main" id="{551704CB-FE13-A748-B1DF-DA6BE4D8F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489" y="4490686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dirty="0">
                <a:latin typeface="Arial" charset="0"/>
              </a:rPr>
              <a:t>223.1.3.27</a:t>
            </a:r>
            <a:endParaRPr lang="en-US" altLang="x-none" sz="1800" dirty="0">
              <a:latin typeface="Comic Sans MS" charset="0"/>
            </a:endParaRPr>
          </a:p>
        </p:txBody>
      </p:sp>
      <p:sp>
        <p:nvSpPr>
          <p:cNvPr id="154" name="Line 151">
            <a:extLst>
              <a:ext uri="{FF2B5EF4-FFF2-40B4-BE49-F238E27FC236}">
                <a16:creationId xmlns:a16="http://schemas.microsoft.com/office/drawing/2014/main" id="{D165EFF5-10A4-8745-A033-3F982E9CD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9404" y="4108291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Text Box 60">
            <a:extLst>
              <a:ext uri="{FF2B5EF4-FFF2-40B4-BE49-F238E27FC236}">
                <a16:creationId xmlns:a16="http://schemas.microsoft.com/office/drawing/2014/main" id="{41C3AE66-5429-4C43-9A16-76C08ADD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11" y="1851857"/>
            <a:ext cx="51292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dirty="0">
                <a:latin typeface="Arial" charset="0"/>
              </a:rPr>
              <a:t>223.1.10.5 = 11011111 00000001 00001010 00000101</a:t>
            </a:r>
            <a:endParaRPr lang="en-US" altLang="x-none" sz="1800" dirty="0">
              <a:latin typeface="Comic Sans MS" charset="0"/>
            </a:endParaRPr>
          </a:p>
        </p:txBody>
      </p:sp>
      <p:sp>
        <p:nvSpPr>
          <p:cNvPr id="159" name="Freeform 61">
            <a:extLst>
              <a:ext uri="{FF2B5EF4-FFF2-40B4-BE49-F238E27FC236}">
                <a16:creationId xmlns:a16="http://schemas.microsoft.com/office/drawing/2014/main" id="{160D8D1F-E82F-B940-9809-6EE6D1EBAC79}"/>
              </a:ext>
            </a:extLst>
          </p:cNvPr>
          <p:cNvSpPr>
            <a:spLocks/>
          </p:cNvSpPr>
          <p:nvPr/>
        </p:nvSpPr>
        <p:spPr bwMode="auto">
          <a:xfrm>
            <a:off x="7455223" y="2107444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6 h 58"/>
              <a:gd name="T4" fmla="*/ 2147483646 w 562"/>
              <a:gd name="T5" fmla="*/ 2147483646 h 58"/>
              <a:gd name="T6" fmla="*/ 2147483646 w 562"/>
              <a:gd name="T7" fmla="*/ 2147483646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62">
            <a:extLst>
              <a:ext uri="{FF2B5EF4-FFF2-40B4-BE49-F238E27FC236}">
                <a16:creationId xmlns:a16="http://schemas.microsoft.com/office/drawing/2014/main" id="{66A6C35C-370E-DD47-939F-1C39F1BAE414}"/>
              </a:ext>
            </a:extLst>
          </p:cNvPr>
          <p:cNvSpPr>
            <a:spLocks/>
          </p:cNvSpPr>
          <p:nvPr/>
        </p:nvSpPr>
        <p:spPr bwMode="auto">
          <a:xfrm>
            <a:off x="8417248" y="2126494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63">
            <a:extLst>
              <a:ext uri="{FF2B5EF4-FFF2-40B4-BE49-F238E27FC236}">
                <a16:creationId xmlns:a16="http://schemas.microsoft.com/office/drawing/2014/main" id="{B6BBCCE8-8D8B-FB45-A8C4-E9A2715B5656}"/>
              </a:ext>
            </a:extLst>
          </p:cNvPr>
          <p:cNvSpPr>
            <a:spLocks/>
          </p:cNvSpPr>
          <p:nvPr/>
        </p:nvSpPr>
        <p:spPr bwMode="auto">
          <a:xfrm>
            <a:off x="9382448" y="2129669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64">
            <a:extLst>
              <a:ext uri="{FF2B5EF4-FFF2-40B4-BE49-F238E27FC236}">
                <a16:creationId xmlns:a16="http://schemas.microsoft.com/office/drawing/2014/main" id="{AF5DE641-890F-1B4A-8A4B-BF9845915497}"/>
              </a:ext>
            </a:extLst>
          </p:cNvPr>
          <p:cNvSpPr>
            <a:spLocks/>
          </p:cNvSpPr>
          <p:nvPr/>
        </p:nvSpPr>
        <p:spPr bwMode="auto">
          <a:xfrm>
            <a:off x="10347648" y="2132844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65">
            <a:extLst>
              <a:ext uri="{FF2B5EF4-FFF2-40B4-BE49-F238E27FC236}">
                <a16:creationId xmlns:a16="http://schemas.microsoft.com/office/drawing/2014/main" id="{BE85F7EC-FE5F-E948-BE56-1DC1C05EC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661" y="2328107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223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164" name="Text Box 66">
            <a:extLst>
              <a:ext uri="{FF2B5EF4-FFF2-40B4-BE49-F238E27FC236}">
                <a16:creationId xmlns:a16="http://schemas.microsoft.com/office/drawing/2014/main" id="{FAD2877C-39F3-FF45-BF62-E566C5F9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648" y="2337632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</a:rPr>
              <a:t>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165" name="Text Box 67">
            <a:extLst>
              <a:ext uri="{FF2B5EF4-FFF2-40B4-BE49-F238E27FC236}">
                <a16:creationId xmlns:a16="http://schemas.microsoft.com/office/drawing/2014/main" id="{1A2F2A17-BB18-654E-A054-50CEC0709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4036" y="233763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dirty="0">
                <a:latin typeface="Arial" charset="0"/>
              </a:rPr>
              <a:t>5</a:t>
            </a:r>
            <a:endParaRPr lang="en-US" altLang="x-none" sz="1800" dirty="0">
              <a:latin typeface="Comic Sans MS" charset="0"/>
            </a:endParaRPr>
          </a:p>
        </p:txBody>
      </p:sp>
      <p:sp>
        <p:nvSpPr>
          <p:cNvPr id="166" name="Text Box 68">
            <a:extLst>
              <a:ext uri="{FF2B5EF4-FFF2-40B4-BE49-F238E27FC236}">
                <a16:creationId xmlns:a16="http://schemas.microsoft.com/office/drawing/2014/main" id="{8078F11E-79CD-8041-B223-9B117951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861" y="233763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dirty="0">
                <a:latin typeface="Arial" charset="0"/>
              </a:rPr>
              <a:t>10</a:t>
            </a:r>
            <a:endParaRPr lang="en-US" altLang="x-none" sz="1800" dirty="0">
              <a:latin typeface="Comic Sans MS" charset="0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631B41EA-682B-C04D-A3A1-8AAC3968136A}"/>
              </a:ext>
            </a:extLst>
          </p:cNvPr>
          <p:cNvSpPr/>
          <p:nvPr/>
        </p:nvSpPr>
        <p:spPr>
          <a:xfrm>
            <a:off x="7976521" y="582890"/>
            <a:ext cx="2693773" cy="999275"/>
          </a:xfrm>
          <a:prstGeom prst="wedgeEllipseCallout">
            <a:avLst>
              <a:gd name="adj1" fmla="val -36888"/>
              <a:gd name="adj2" fmla="val 18368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x-none" i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One IP address for each interface</a:t>
            </a:r>
          </a:p>
        </p:txBody>
      </p:sp>
    </p:spTree>
    <p:extLst>
      <p:ext uri="{BB962C8B-B14F-4D97-AF65-F5344CB8AC3E}">
        <p14:creationId xmlns:p14="http://schemas.microsoft.com/office/powerpoint/2010/main" val="39102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85726-4803-514B-B0E0-DD491ED4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IP address: decimal </a:t>
            </a:r>
            <a:r>
              <a:rPr lang="en-US" altLang="x-none" dirty="0">
                <a:ea typeface="ＭＳ Ｐゴシック" charset="-128"/>
                <a:sym typeface="Wingdings" pitchFamily="2" charset="2"/>
              </a:rPr>
              <a:t> binary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921DD-FE2B-7247-B07C-A2664CCA1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9" name="Freeform 140">
            <a:extLst>
              <a:ext uri="{FF2B5EF4-FFF2-40B4-BE49-F238E27FC236}">
                <a16:creationId xmlns:a16="http://schemas.microsoft.com/office/drawing/2014/main" id="{5F0E758C-860D-124D-BFAC-65C6A0A6B1C4}"/>
              </a:ext>
            </a:extLst>
          </p:cNvPr>
          <p:cNvSpPr>
            <a:spLocks/>
          </p:cNvSpPr>
          <p:nvPr/>
        </p:nvSpPr>
        <p:spPr bwMode="auto">
          <a:xfrm>
            <a:off x="2914693" y="1620074"/>
            <a:ext cx="1038225" cy="1029266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0" name="Text Box 60">
            <a:extLst>
              <a:ext uri="{FF2B5EF4-FFF2-40B4-BE49-F238E27FC236}">
                <a16:creationId xmlns:a16="http://schemas.microsoft.com/office/drawing/2014/main" id="{4EE98D91-47C4-2D44-946A-416F97FE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720" y="1415166"/>
            <a:ext cx="5171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223.1.10.5 = 11011111.01100100.00001010.00000101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1" name="Freeform 61">
            <a:extLst>
              <a:ext uri="{FF2B5EF4-FFF2-40B4-BE49-F238E27FC236}">
                <a16:creationId xmlns:a16="http://schemas.microsoft.com/office/drawing/2014/main" id="{A9F9DEB3-28D8-9746-93FA-83EBD857BC24}"/>
              </a:ext>
            </a:extLst>
          </p:cNvPr>
          <p:cNvSpPr>
            <a:spLocks/>
          </p:cNvSpPr>
          <p:nvPr/>
        </p:nvSpPr>
        <p:spPr bwMode="auto">
          <a:xfrm>
            <a:off x="3251123" y="1683863"/>
            <a:ext cx="792339" cy="793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6 h 58"/>
              <a:gd name="T4" fmla="*/ 2147483646 w 562"/>
              <a:gd name="T5" fmla="*/ 2147483646 h 58"/>
              <a:gd name="T6" fmla="*/ 2147483646 w 562"/>
              <a:gd name="T7" fmla="*/ 2147483646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2" name="Freeform 62">
            <a:extLst>
              <a:ext uri="{FF2B5EF4-FFF2-40B4-BE49-F238E27FC236}">
                <a16:creationId xmlns:a16="http://schemas.microsoft.com/office/drawing/2014/main" id="{77153DDF-799E-5746-AF8C-8A8F1CC8B919}"/>
              </a:ext>
            </a:extLst>
          </p:cNvPr>
          <p:cNvSpPr>
            <a:spLocks/>
          </p:cNvSpPr>
          <p:nvPr/>
        </p:nvSpPr>
        <p:spPr bwMode="auto">
          <a:xfrm>
            <a:off x="4108999" y="1696563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3" name="Freeform 63">
            <a:extLst>
              <a:ext uri="{FF2B5EF4-FFF2-40B4-BE49-F238E27FC236}">
                <a16:creationId xmlns:a16="http://schemas.microsoft.com/office/drawing/2014/main" id="{395CB42D-06CE-B54A-B5A7-B3F8015982F8}"/>
              </a:ext>
            </a:extLst>
          </p:cNvPr>
          <p:cNvSpPr>
            <a:spLocks/>
          </p:cNvSpPr>
          <p:nvPr/>
        </p:nvSpPr>
        <p:spPr bwMode="auto">
          <a:xfrm>
            <a:off x="5081941" y="1698991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4" name="Freeform 64">
            <a:extLst>
              <a:ext uri="{FF2B5EF4-FFF2-40B4-BE49-F238E27FC236}">
                <a16:creationId xmlns:a16="http://schemas.microsoft.com/office/drawing/2014/main" id="{533E218D-D06B-FC44-BDCD-04F58ADD22BA}"/>
              </a:ext>
            </a:extLst>
          </p:cNvPr>
          <p:cNvSpPr>
            <a:spLocks/>
          </p:cNvSpPr>
          <p:nvPr/>
        </p:nvSpPr>
        <p:spPr bwMode="auto">
          <a:xfrm>
            <a:off x="6015838" y="1689803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5" name="Text Box 65">
            <a:extLst>
              <a:ext uri="{FF2B5EF4-FFF2-40B4-BE49-F238E27FC236}">
                <a16:creationId xmlns:a16="http://schemas.microsoft.com/office/drawing/2014/main" id="{132E2910-4B6F-DE44-AE9F-F5BF2837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870" y="1891416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223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6" name="Text Box 66">
            <a:extLst>
              <a:ext uri="{FF2B5EF4-FFF2-40B4-BE49-F238E27FC236}">
                <a16:creationId xmlns:a16="http://schemas.microsoft.com/office/drawing/2014/main" id="{684708C0-8EDB-AE41-A529-74FF6793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857" y="1900941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100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7" name="Text Box 67">
            <a:extLst>
              <a:ext uri="{FF2B5EF4-FFF2-40B4-BE49-F238E27FC236}">
                <a16:creationId xmlns:a16="http://schemas.microsoft.com/office/drawing/2014/main" id="{2D821530-A1E6-8540-ABE3-AD2AD5C39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245" y="190094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5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8" name="Text Box 68">
            <a:extLst>
              <a:ext uri="{FF2B5EF4-FFF2-40B4-BE49-F238E27FC236}">
                <a16:creationId xmlns:a16="http://schemas.microsoft.com/office/drawing/2014/main" id="{81E6BE05-FD0C-3847-AED6-79B0E00D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070" y="1900941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10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49" name="Group 73">
            <a:extLst>
              <a:ext uri="{FF2B5EF4-FFF2-40B4-BE49-F238E27FC236}">
                <a16:creationId xmlns:a16="http://schemas.microsoft.com/office/drawing/2014/main" id="{9BEABE90-6126-1E45-A0D7-4DE8BEFA6FA5}"/>
              </a:ext>
            </a:extLst>
          </p:cNvPr>
          <p:cNvGrpSpPr>
            <a:grpSpLocks/>
          </p:cNvGrpSpPr>
          <p:nvPr/>
        </p:nvGrpSpPr>
        <p:grpSpPr bwMode="auto">
          <a:xfrm>
            <a:off x="2122531" y="1696273"/>
            <a:ext cx="641350" cy="558800"/>
            <a:chOff x="-44" y="1473"/>
            <a:chExt cx="981" cy="1105"/>
          </a:xfrm>
        </p:grpSpPr>
        <p:pic>
          <p:nvPicPr>
            <p:cNvPr id="50" name="Picture 74" descr="desktop_computer_stylized_medium">
              <a:extLst>
                <a:ext uri="{FF2B5EF4-FFF2-40B4-BE49-F238E27FC236}">
                  <a16:creationId xmlns:a16="http://schemas.microsoft.com/office/drawing/2014/main" id="{82666C95-D34A-6F41-9F44-ED6DBF6ED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75">
              <a:extLst>
                <a:ext uri="{FF2B5EF4-FFF2-40B4-BE49-F238E27FC236}">
                  <a16:creationId xmlns:a16="http://schemas.microsoft.com/office/drawing/2014/main" id="{21BDFD99-2137-9A4B-9EDC-2621DE5C4A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52" name="Line 5">
            <a:extLst>
              <a:ext uri="{FF2B5EF4-FFF2-40B4-BE49-F238E27FC236}">
                <a16:creationId xmlns:a16="http://schemas.microsoft.com/office/drawing/2014/main" id="{EE593DFF-9774-2C48-A5C6-3BC4A5CDF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8956" y="1983610"/>
            <a:ext cx="39052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F6BDCCF-3A59-0F44-B9AE-405FFFF8D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39894"/>
              </p:ext>
            </p:extLst>
          </p:nvPr>
        </p:nvGraphicFramePr>
        <p:xfrm>
          <a:off x="1925652" y="4214772"/>
          <a:ext cx="4667184" cy="370840"/>
        </p:xfrm>
        <a:graphic>
          <a:graphicData uri="http://schemas.openxmlformats.org/drawingml/2006/table">
            <a:tbl>
              <a:tblPr firstRow="1" bandRow="1"/>
              <a:tblGrid>
                <a:gridCol w="583398">
                  <a:extLst>
                    <a:ext uri="{9D8B030D-6E8A-4147-A177-3AD203B41FA5}">
                      <a16:colId xmlns:a16="http://schemas.microsoft.com/office/drawing/2014/main" val="1116907137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933741260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061311738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98528285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241122811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168999680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003425462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302303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580666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515F3C57-3B57-A547-ABED-3E9067EDA97B}"/>
              </a:ext>
            </a:extLst>
          </p:cNvPr>
          <p:cNvSpPr txBox="1"/>
          <p:nvPr/>
        </p:nvSpPr>
        <p:spPr>
          <a:xfrm>
            <a:off x="1767681" y="3796147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2. convert 10 to binary: 10-8=2;       2-2=0. (deduct numbers: high to low)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8EA2F1-AD26-CA4D-BC16-BE44DA3C2B0D}"/>
              </a:ext>
            </a:extLst>
          </p:cNvPr>
          <p:cNvSpPr txBox="1"/>
          <p:nvPr/>
        </p:nvSpPr>
        <p:spPr>
          <a:xfrm>
            <a:off x="1875837" y="5259908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100 - 64 = 36; 36 - 32 = 4; 4 - 4 = 0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54A510FB-9600-7645-A737-43377138D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74072"/>
              </p:ext>
            </p:extLst>
          </p:nvPr>
        </p:nvGraphicFramePr>
        <p:xfrm>
          <a:off x="1915836" y="5776615"/>
          <a:ext cx="4667184" cy="370840"/>
        </p:xfrm>
        <a:graphic>
          <a:graphicData uri="http://schemas.openxmlformats.org/drawingml/2006/table">
            <a:tbl>
              <a:tblPr firstRow="1" bandRow="1"/>
              <a:tblGrid>
                <a:gridCol w="583398">
                  <a:extLst>
                    <a:ext uri="{9D8B030D-6E8A-4147-A177-3AD203B41FA5}">
                      <a16:colId xmlns:a16="http://schemas.microsoft.com/office/drawing/2014/main" val="1116907137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933741260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061311738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98528285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241122811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168999680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003425462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302303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80666"/>
                  </a:ext>
                </a:extLst>
              </a:tr>
            </a:tbl>
          </a:graphicData>
        </a:graphic>
      </p:graphicFrame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F04735-5EE3-6448-9453-2DC690418DC4}"/>
              </a:ext>
            </a:extLst>
          </p:cNvPr>
          <p:cNvCxnSpPr>
            <a:cxnSpLocks/>
            <a:stCxn id="58" idx="4"/>
          </p:cNvCxnSpPr>
          <p:nvPr/>
        </p:nvCxnSpPr>
        <p:spPr bwMode="auto">
          <a:xfrm>
            <a:off x="2664263" y="5631991"/>
            <a:ext cx="99618" cy="264515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AF262582-D0BE-9240-B6BF-64AC3980A322}"/>
              </a:ext>
            </a:extLst>
          </p:cNvPr>
          <p:cNvSpPr/>
          <p:nvPr/>
        </p:nvSpPr>
        <p:spPr bwMode="auto">
          <a:xfrm>
            <a:off x="2504999" y="5244334"/>
            <a:ext cx="318527" cy="38765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29829C9-6ABF-0D43-82B8-81801BF96016}"/>
              </a:ext>
            </a:extLst>
          </p:cNvPr>
          <p:cNvCxnSpPr>
            <a:cxnSpLocks/>
            <a:stCxn id="60" idx="3"/>
          </p:cNvCxnSpPr>
          <p:nvPr/>
        </p:nvCxnSpPr>
        <p:spPr bwMode="auto">
          <a:xfrm flipH="1">
            <a:off x="3415957" y="5572469"/>
            <a:ext cx="485372" cy="324037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9ADBB8A-5309-B64A-A371-A8C0B1B99937}"/>
              </a:ext>
            </a:extLst>
          </p:cNvPr>
          <p:cNvSpPr/>
          <p:nvPr/>
        </p:nvSpPr>
        <p:spPr bwMode="auto">
          <a:xfrm>
            <a:off x="3854473" y="5241583"/>
            <a:ext cx="319954" cy="38765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4FB196C-1865-474D-9093-5E39AFFD4962}"/>
              </a:ext>
            </a:extLst>
          </p:cNvPr>
          <p:cNvCxnSpPr>
            <a:cxnSpLocks/>
          </p:cNvCxnSpPr>
          <p:nvPr/>
        </p:nvCxnSpPr>
        <p:spPr bwMode="auto">
          <a:xfrm>
            <a:off x="5056055" y="5651033"/>
            <a:ext cx="69963" cy="245473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F052C3B7-CED1-FA45-BED1-0EFFEBD9311A}"/>
              </a:ext>
            </a:extLst>
          </p:cNvPr>
          <p:cNvSpPr/>
          <p:nvPr/>
        </p:nvSpPr>
        <p:spPr bwMode="auto">
          <a:xfrm>
            <a:off x="4957582" y="5268952"/>
            <a:ext cx="248718" cy="38765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A49F5B-A01F-584D-9DCC-C65604A4EB0F}"/>
              </a:ext>
            </a:extLst>
          </p:cNvPr>
          <p:cNvSpPr txBox="1"/>
          <p:nvPr/>
        </p:nvSpPr>
        <p:spPr>
          <a:xfrm>
            <a:off x="1920918" y="4893625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2. converting 100 to binary: deduct numbers: high to low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2FEAC2-6687-BD49-AF0F-72C719CAE5F3}"/>
              </a:ext>
            </a:extLst>
          </p:cNvPr>
          <p:cNvSpPr/>
          <p:nvPr/>
        </p:nvSpPr>
        <p:spPr bwMode="auto">
          <a:xfrm>
            <a:off x="5614629" y="3860586"/>
            <a:ext cx="215713" cy="30207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81F813D-07A7-1444-AFDB-A02DC0B41144}"/>
              </a:ext>
            </a:extLst>
          </p:cNvPr>
          <p:cNvSpPr/>
          <p:nvPr/>
        </p:nvSpPr>
        <p:spPr bwMode="auto">
          <a:xfrm>
            <a:off x="4514961" y="3848489"/>
            <a:ext cx="200759" cy="28853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EAAC897-78A2-2E4F-89A0-AAC6F9976E5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46728" y="4156167"/>
            <a:ext cx="68612" cy="158934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43F89EA-298D-1247-8E18-A43ADEC009D5}"/>
              </a:ext>
            </a:extLst>
          </p:cNvPr>
          <p:cNvCxnSpPr>
            <a:cxnSpLocks/>
          </p:cNvCxnSpPr>
          <p:nvPr/>
        </p:nvCxnSpPr>
        <p:spPr bwMode="auto">
          <a:xfrm>
            <a:off x="5722486" y="4184456"/>
            <a:ext cx="1" cy="139206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E34C2681-709D-1542-887C-F61B74891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64748"/>
              </p:ext>
            </p:extLst>
          </p:nvPr>
        </p:nvGraphicFramePr>
        <p:xfrm>
          <a:off x="1915834" y="2942345"/>
          <a:ext cx="5836260" cy="579120"/>
        </p:xfrm>
        <a:graphic>
          <a:graphicData uri="http://schemas.openxmlformats.org/drawingml/2006/table">
            <a:tbl>
              <a:tblPr firstRow="1" bandRow="1"/>
              <a:tblGrid>
                <a:gridCol w="583626">
                  <a:extLst>
                    <a:ext uri="{9D8B030D-6E8A-4147-A177-3AD203B41FA5}">
                      <a16:colId xmlns:a16="http://schemas.microsoft.com/office/drawing/2014/main" val="1116907137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933741260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061311738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98528285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241122811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168999680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003425462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3023035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344204518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6313389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AU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AU" sz="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856651"/>
                  </a:ext>
                </a:extLst>
              </a:tr>
              <a:tr h="32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128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64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32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16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8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4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2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A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83998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44DF229B-AEC5-0D4B-9050-1FCEFA969E8C}"/>
              </a:ext>
            </a:extLst>
          </p:cNvPr>
          <p:cNvSpPr txBox="1"/>
          <p:nvPr/>
        </p:nvSpPr>
        <p:spPr>
          <a:xfrm>
            <a:off x="1875837" y="2611177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1. Write down binary table: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2EA04-4D88-D74D-A3D4-AE820FA48C94}"/>
              </a:ext>
            </a:extLst>
          </p:cNvPr>
          <p:cNvSpPr txBox="1"/>
          <p:nvPr/>
        </p:nvSpPr>
        <p:spPr>
          <a:xfrm>
            <a:off x="7688777" y="5806437"/>
            <a:ext cx="108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Try 223?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1CE1B7-54CB-2F45-8309-78E4C23BE132}"/>
              </a:ext>
            </a:extLst>
          </p:cNvPr>
          <p:cNvSpPr txBox="1"/>
          <p:nvPr/>
        </p:nvSpPr>
        <p:spPr>
          <a:xfrm>
            <a:off x="1490074" y="42147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3.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5921CBB-A1B8-C64B-8E90-ADEB91CC91A0}"/>
              </a:ext>
            </a:extLst>
          </p:cNvPr>
          <p:cNvSpPr txBox="1"/>
          <p:nvPr/>
        </p:nvSpPr>
        <p:spPr>
          <a:xfrm>
            <a:off x="1490074" y="577812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9865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 animBg="1"/>
      <p:bldP spid="60" grpId="0" animBg="1"/>
      <p:bldP spid="62" grpId="0" animBg="1"/>
      <p:bldP spid="63" grpId="0"/>
      <p:bldP spid="64" grpId="0" animBg="1"/>
      <p:bldP spid="65" grpId="0" animBg="1"/>
      <p:bldP spid="69" grpId="0"/>
      <p:bldP spid="70" grpId="0"/>
      <p:bldP spid="71" grpId="0"/>
      <p:bldP spid="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9700A4-FCBB-7E46-A3EF-892E265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IP address: binary </a:t>
            </a:r>
            <a:r>
              <a:rPr lang="en-US" altLang="x-none" dirty="0">
                <a:ea typeface="ＭＳ Ｐゴシック" charset="-128"/>
                <a:sym typeface="Wingdings" pitchFamily="2" charset="2"/>
              </a:rPr>
              <a:t></a:t>
            </a:r>
            <a:r>
              <a:rPr lang="en-US" altLang="x-none" dirty="0">
                <a:ea typeface="ＭＳ Ｐゴシック" charset="-128"/>
              </a:rPr>
              <a:t>decimal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7654A-8770-0240-A3F3-F2F375A60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21AB8-0C82-6A43-95CE-2F6EE8238D3B}"/>
              </a:ext>
            </a:extLst>
          </p:cNvPr>
          <p:cNvSpPr txBox="1"/>
          <p:nvPr/>
        </p:nvSpPr>
        <p:spPr>
          <a:xfrm>
            <a:off x="2187755" y="3968533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2. write binary byte under the table: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F9ECFC0-4645-4B45-A163-F79E8376B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2922"/>
              </p:ext>
            </p:extLst>
          </p:nvPr>
        </p:nvGraphicFramePr>
        <p:xfrm>
          <a:off x="2212397" y="4452726"/>
          <a:ext cx="4667184" cy="370840"/>
        </p:xfrm>
        <a:graphic>
          <a:graphicData uri="http://schemas.openxmlformats.org/drawingml/2006/table">
            <a:tbl>
              <a:tblPr firstRow="1" bandRow="1"/>
              <a:tblGrid>
                <a:gridCol w="583398">
                  <a:extLst>
                    <a:ext uri="{9D8B030D-6E8A-4147-A177-3AD203B41FA5}">
                      <a16:colId xmlns:a16="http://schemas.microsoft.com/office/drawing/2014/main" val="1116907137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933741260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061311738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98528285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241122811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168999680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3003425462"/>
                    </a:ext>
                  </a:extLst>
                </a:gridCol>
                <a:gridCol w="583398">
                  <a:extLst>
                    <a:ext uri="{9D8B030D-6E8A-4147-A177-3AD203B41FA5}">
                      <a16:colId xmlns:a16="http://schemas.microsoft.com/office/drawing/2014/main" val="1302303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8066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1202E00-D2BA-4E4C-BA44-A0FCA34AF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25802"/>
              </p:ext>
            </p:extLst>
          </p:nvPr>
        </p:nvGraphicFramePr>
        <p:xfrm>
          <a:off x="2212395" y="3225937"/>
          <a:ext cx="5836260" cy="579120"/>
        </p:xfrm>
        <a:graphic>
          <a:graphicData uri="http://schemas.openxmlformats.org/drawingml/2006/table">
            <a:tbl>
              <a:tblPr firstRow="1" bandRow="1"/>
              <a:tblGrid>
                <a:gridCol w="583626">
                  <a:extLst>
                    <a:ext uri="{9D8B030D-6E8A-4147-A177-3AD203B41FA5}">
                      <a16:colId xmlns:a16="http://schemas.microsoft.com/office/drawing/2014/main" val="1116907137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933741260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061311738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98528285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241122811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168999680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003425462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3023035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1344204518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36313389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AU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sz="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AU" sz="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856651"/>
                  </a:ext>
                </a:extLst>
              </a:tr>
              <a:tr h="32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128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64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32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16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8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4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2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dirty="0"/>
                        <a:t>1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A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A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8399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4F81C10-EB58-434C-8AF2-BB6D522962AD}"/>
              </a:ext>
            </a:extLst>
          </p:cNvPr>
          <p:cNvSpPr txBox="1"/>
          <p:nvPr/>
        </p:nvSpPr>
        <p:spPr>
          <a:xfrm>
            <a:off x="2172398" y="2894769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1. Write down binary table: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0C8169-5B04-904F-9A31-E5E5C2DC4C40}"/>
              </a:ext>
            </a:extLst>
          </p:cNvPr>
          <p:cNvSpPr txBox="1"/>
          <p:nvPr/>
        </p:nvSpPr>
        <p:spPr>
          <a:xfrm>
            <a:off x="2848293" y="5343126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64  +  32 +                     4                          = 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19047-22DC-3540-AF93-3010C42AE23F}"/>
              </a:ext>
            </a:extLst>
          </p:cNvPr>
          <p:cNvSpPr txBox="1"/>
          <p:nvPr/>
        </p:nvSpPr>
        <p:spPr>
          <a:xfrm>
            <a:off x="2210828" y="4950801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3. add 1’s values: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4D7128-FFB2-B54A-8432-53EA9AE6ECDA}"/>
              </a:ext>
            </a:extLst>
          </p:cNvPr>
          <p:cNvSpPr/>
          <p:nvPr/>
        </p:nvSpPr>
        <p:spPr bwMode="auto">
          <a:xfrm>
            <a:off x="2837374" y="3173135"/>
            <a:ext cx="473458" cy="26941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747ECB-13C8-AF40-B232-44A3459C4483}"/>
              </a:ext>
            </a:extLst>
          </p:cNvPr>
          <p:cNvSpPr/>
          <p:nvPr/>
        </p:nvSpPr>
        <p:spPr bwMode="auto">
          <a:xfrm>
            <a:off x="5243029" y="3105636"/>
            <a:ext cx="372406" cy="26941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02BA12-EDE4-6940-AB7F-DFB36DD51117}"/>
              </a:ext>
            </a:extLst>
          </p:cNvPr>
          <p:cNvSpPr/>
          <p:nvPr/>
        </p:nvSpPr>
        <p:spPr bwMode="auto">
          <a:xfrm>
            <a:off x="3446622" y="3172068"/>
            <a:ext cx="473458" cy="26941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7" name="Freeform 140">
            <a:extLst>
              <a:ext uri="{FF2B5EF4-FFF2-40B4-BE49-F238E27FC236}">
                <a16:creationId xmlns:a16="http://schemas.microsoft.com/office/drawing/2014/main" id="{A7B4549F-B1EF-674E-BAC1-AA22B58013FA}"/>
              </a:ext>
            </a:extLst>
          </p:cNvPr>
          <p:cNvSpPr>
            <a:spLocks/>
          </p:cNvSpPr>
          <p:nvPr/>
        </p:nvSpPr>
        <p:spPr bwMode="auto">
          <a:xfrm>
            <a:off x="3211254" y="1903666"/>
            <a:ext cx="1038225" cy="1029266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8" name="Text Box 60">
            <a:extLst>
              <a:ext uri="{FF2B5EF4-FFF2-40B4-BE49-F238E27FC236}">
                <a16:creationId xmlns:a16="http://schemas.microsoft.com/office/drawing/2014/main" id="{D588F92C-83E9-0F4C-B997-AFEBEEEB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281" y="1698758"/>
            <a:ext cx="5171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223.1.10.5 = 11011111.01100100.00001010.00000101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9" name="Freeform 61">
            <a:extLst>
              <a:ext uri="{FF2B5EF4-FFF2-40B4-BE49-F238E27FC236}">
                <a16:creationId xmlns:a16="http://schemas.microsoft.com/office/drawing/2014/main" id="{5F26FE23-10AD-9545-BB29-AC0BBD7F90F0}"/>
              </a:ext>
            </a:extLst>
          </p:cNvPr>
          <p:cNvSpPr>
            <a:spLocks/>
          </p:cNvSpPr>
          <p:nvPr/>
        </p:nvSpPr>
        <p:spPr bwMode="auto">
          <a:xfrm>
            <a:off x="3547684" y="1967455"/>
            <a:ext cx="792339" cy="793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6 h 58"/>
              <a:gd name="T4" fmla="*/ 2147483646 w 562"/>
              <a:gd name="T5" fmla="*/ 2147483646 h 58"/>
              <a:gd name="T6" fmla="*/ 2147483646 w 562"/>
              <a:gd name="T7" fmla="*/ 2147483646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0" name="Freeform 62">
            <a:extLst>
              <a:ext uri="{FF2B5EF4-FFF2-40B4-BE49-F238E27FC236}">
                <a16:creationId xmlns:a16="http://schemas.microsoft.com/office/drawing/2014/main" id="{AD446E6B-D114-DC42-AB13-9A14FE74BF78}"/>
              </a:ext>
            </a:extLst>
          </p:cNvPr>
          <p:cNvSpPr>
            <a:spLocks/>
          </p:cNvSpPr>
          <p:nvPr/>
        </p:nvSpPr>
        <p:spPr bwMode="auto">
          <a:xfrm>
            <a:off x="4405560" y="198015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1" name="Freeform 63">
            <a:extLst>
              <a:ext uri="{FF2B5EF4-FFF2-40B4-BE49-F238E27FC236}">
                <a16:creationId xmlns:a16="http://schemas.microsoft.com/office/drawing/2014/main" id="{3D6DDA48-BB22-2248-A9FB-8AA7A1917C26}"/>
              </a:ext>
            </a:extLst>
          </p:cNvPr>
          <p:cNvSpPr>
            <a:spLocks/>
          </p:cNvSpPr>
          <p:nvPr/>
        </p:nvSpPr>
        <p:spPr bwMode="auto">
          <a:xfrm>
            <a:off x="5378502" y="1982583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2" name="Freeform 64">
            <a:extLst>
              <a:ext uri="{FF2B5EF4-FFF2-40B4-BE49-F238E27FC236}">
                <a16:creationId xmlns:a16="http://schemas.microsoft.com/office/drawing/2014/main" id="{27B9AF19-2DC6-2247-8275-CCA3BF6700EE}"/>
              </a:ext>
            </a:extLst>
          </p:cNvPr>
          <p:cNvSpPr>
            <a:spLocks/>
          </p:cNvSpPr>
          <p:nvPr/>
        </p:nvSpPr>
        <p:spPr bwMode="auto">
          <a:xfrm>
            <a:off x="6312399" y="197339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3" name="Text Box 65">
            <a:extLst>
              <a:ext uri="{FF2B5EF4-FFF2-40B4-BE49-F238E27FC236}">
                <a16:creationId xmlns:a16="http://schemas.microsoft.com/office/drawing/2014/main" id="{E31E669A-7228-0C48-861F-965B44BAA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431" y="217500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latin typeface="Arial" charset="0"/>
              </a:rPr>
              <a:t>223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4" name="Text Box 66">
            <a:extLst>
              <a:ext uri="{FF2B5EF4-FFF2-40B4-BE49-F238E27FC236}">
                <a16:creationId xmlns:a16="http://schemas.microsoft.com/office/drawing/2014/main" id="{1936265C-C979-2E42-957F-2DDC8224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418" y="2184533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100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5" name="Text Box 67">
            <a:extLst>
              <a:ext uri="{FF2B5EF4-FFF2-40B4-BE49-F238E27FC236}">
                <a16:creationId xmlns:a16="http://schemas.microsoft.com/office/drawing/2014/main" id="{713D9D83-BE4F-2E4A-A420-AB6015D0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806" y="218453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5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6" name="Text Box 68">
            <a:extLst>
              <a:ext uri="{FF2B5EF4-FFF2-40B4-BE49-F238E27FC236}">
                <a16:creationId xmlns:a16="http://schemas.microsoft.com/office/drawing/2014/main" id="{7588227C-965F-2141-86F7-C4B72354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631" y="2184533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  <a:cs typeface="Gill Sans M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Gill Sans MT" charset="0"/>
                <a:cs typeface="Gill Sans MT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Arial" charset="0"/>
              </a:rPr>
              <a:t>10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47" name="Group 73">
            <a:extLst>
              <a:ext uri="{FF2B5EF4-FFF2-40B4-BE49-F238E27FC236}">
                <a16:creationId xmlns:a16="http://schemas.microsoft.com/office/drawing/2014/main" id="{94C479D8-7EAC-A840-B5B5-408CBF9E4BC8}"/>
              </a:ext>
            </a:extLst>
          </p:cNvPr>
          <p:cNvGrpSpPr>
            <a:grpSpLocks/>
          </p:cNvGrpSpPr>
          <p:nvPr/>
        </p:nvGrpSpPr>
        <p:grpSpPr bwMode="auto">
          <a:xfrm>
            <a:off x="2419092" y="1979865"/>
            <a:ext cx="641350" cy="558800"/>
            <a:chOff x="-44" y="1473"/>
            <a:chExt cx="981" cy="1105"/>
          </a:xfrm>
        </p:grpSpPr>
        <p:pic>
          <p:nvPicPr>
            <p:cNvPr id="48" name="Picture 74" descr="desktop_computer_stylized_medium">
              <a:extLst>
                <a:ext uri="{FF2B5EF4-FFF2-40B4-BE49-F238E27FC236}">
                  <a16:creationId xmlns:a16="http://schemas.microsoft.com/office/drawing/2014/main" id="{72B19674-43DD-0E48-A122-9B13C47BC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75">
              <a:extLst>
                <a:ext uri="{FF2B5EF4-FFF2-40B4-BE49-F238E27FC236}">
                  <a16:creationId xmlns:a16="http://schemas.microsoft.com/office/drawing/2014/main" id="{366A7EDB-6D1F-634D-BE4A-E9352CCE90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50" name="Line 5">
            <a:extLst>
              <a:ext uri="{FF2B5EF4-FFF2-40B4-BE49-F238E27FC236}">
                <a16:creationId xmlns:a16="http://schemas.microsoft.com/office/drawing/2014/main" id="{75EF507B-C7A2-0F41-8481-9C2607C35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5517" y="2267202"/>
            <a:ext cx="39052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6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addressing: introduction</a:t>
            </a:r>
            <a:endParaRPr lang="en-US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>
            <a:cxnSpLocks/>
            <a:endCxn id="135" idx="2"/>
          </p:cNvCxnSpPr>
          <p:nvPr/>
        </p:nvCxnSpPr>
        <p:spPr>
          <a:xfrm>
            <a:off x="7698824" y="2384823"/>
            <a:ext cx="209838" cy="103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79206" y="1475622"/>
            <a:ext cx="3496144" cy="168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are interfaces actually connected?</a:t>
            </a:r>
          </a:p>
        </p:txBody>
      </p:sp>
      <p:grpSp>
        <p:nvGrpSpPr>
          <p:cNvPr id="83" name="Group 14">
            <a:extLst>
              <a:ext uri="{FF2B5EF4-FFF2-40B4-BE49-F238E27FC236}">
                <a16:creationId xmlns:a16="http://schemas.microsoft.com/office/drawing/2014/main" id="{181797ED-C1D3-9C46-AF50-05AA834190C9}"/>
              </a:ext>
            </a:extLst>
          </p:cNvPr>
          <p:cNvGrpSpPr>
            <a:grpSpLocks/>
          </p:cNvGrpSpPr>
          <p:nvPr/>
        </p:nvGrpSpPr>
        <p:grpSpPr bwMode="auto">
          <a:xfrm>
            <a:off x="4691921" y="2355418"/>
            <a:ext cx="3185855" cy="1323439"/>
            <a:chOff x="4692210" y="2354697"/>
            <a:chExt cx="3185636" cy="1323881"/>
          </a:xfrm>
        </p:grpSpPr>
        <p:sp>
          <p:nvSpPr>
            <p:cNvPr id="84" name="TextBox 10">
              <a:extLst>
                <a:ext uri="{FF2B5EF4-FFF2-40B4-BE49-F238E27FC236}">
                  <a16:creationId xmlns:a16="http://schemas.microsoft.com/office/drawing/2014/main" id="{C857A02E-9CF0-0148-BC47-41B31887B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210" y="2354697"/>
              <a:ext cx="2548153" cy="132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A: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wired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interfaces connected by Ethernet switches</a:t>
              </a:r>
            </a:p>
          </p:txBody>
        </p:sp>
        <p:cxnSp>
          <p:nvCxnSpPr>
            <p:cNvPr id="85" name="Straight Connector 12">
              <a:extLst>
                <a:ext uri="{FF2B5EF4-FFF2-40B4-BE49-F238E27FC236}">
                  <a16:creationId xmlns:a16="http://schemas.microsoft.com/office/drawing/2014/main" id="{51DB36B2-E6A1-484F-B772-F98C78EA95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01407" y="2510599"/>
              <a:ext cx="2076439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9" name="Group 15">
            <a:extLst>
              <a:ext uri="{FF2B5EF4-FFF2-40B4-BE49-F238E27FC236}">
                <a16:creationId xmlns:a16="http://schemas.microsoft.com/office/drawing/2014/main" id="{4247575D-10FD-6943-A644-EC2D2B6B26A5}"/>
              </a:ext>
            </a:extLst>
          </p:cNvPr>
          <p:cNvGrpSpPr>
            <a:grpSpLocks/>
          </p:cNvGrpSpPr>
          <p:nvPr/>
        </p:nvGrpSpPr>
        <p:grpSpPr bwMode="auto">
          <a:xfrm>
            <a:off x="7689955" y="3656040"/>
            <a:ext cx="4167265" cy="2436076"/>
            <a:chOff x="5036498" y="3790332"/>
            <a:chExt cx="4168379" cy="2435958"/>
          </a:xfrm>
        </p:grpSpPr>
        <p:pic>
          <p:nvPicPr>
            <p:cNvPr id="90" name="Picture 777" descr="access_point_stylized_small">
              <a:extLst>
                <a:ext uri="{FF2B5EF4-FFF2-40B4-BE49-F238E27FC236}">
                  <a16:creationId xmlns:a16="http://schemas.microsoft.com/office/drawing/2014/main" id="{7FB858BD-D76C-3C42-9F58-7CAE9F9A2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TextBox 89">
              <a:extLst>
                <a:ext uri="{FF2B5EF4-FFF2-40B4-BE49-F238E27FC236}">
                  <a16:creationId xmlns:a16="http://schemas.microsoft.com/office/drawing/2014/main" id="{CBC18245-6191-C44B-A2ED-478F0C6B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6498" y="5518438"/>
              <a:ext cx="4168379" cy="70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A: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wireless WiFi interfaces connected by WiFi base station</a:t>
              </a:r>
            </a:p>
          </p:txBody>
        </p:sp>
        <p:cxnSp>
          <p:nvCxnSpPr>
            <p:cNvPr id="127" name="Straight Connector 90">
              <a:extLst>
                <a:ext uri="{FF2B5EF4-FFF2-40B4-BE49-F238E27FC236}">
                  <a16:creationId xmlns:a16="http://schemas.microsoft.com/office/drawing/2014/main" id="{56427654-2312-7947-B2CE-AE26D8B03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50795" y="4241577"/>
              <a:ext cx="0" cy="128909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9B5261-3EAB-2D49-8E78-BC9943D92A14}"/>
              </a:ext>
            </a:extLst>
          </p:cNvPr>
          <p:cNvGrpSpPr/>
          <p:nvPr/>
        </p:nvGrpSpPr>
        <p:grpSpPr>
          <a:xfrm>
            <a:off x="7865822" y="1784294"/>
            <a:ext cx="3069150" cy="1444428"/>
            <a:chOff x="7865822" y="1784294"/>
            <a:chExt cx="3069150" cy="144442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DFEFA8-1282-FF40-BD4C-03D667AB1031}"/>
                </a:ext>
              </a:extLst>
            </p:cNvPr>
            <p:cNvCxnSpPr/>
            <p:nvPr/>
          </p:nvCxnSpPr>
          <p:spPr>
            <a:xfrm>
              <a:off x="8043483" y="1784294"/>
              <a:ext cx="0" cy="121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00917B6-4D2A-1447-AC8E-DD9FD8DF7959}"/>
                </a:ext>
              </a:extLst>
            </p:cNvPr>
            <p:cNvGrpSpPr/>
            <p:nvPr/>
          </p:nvGrpSpPr>
          <p:grpSpPr>
            <a:xfrm>
              <a:off x="7865822" y="2488367"/>
              <a:ext cx="618612" cy="329734"/>
              <a:chOff x="3668110" y="2448910"/>
              <a:chExt cx="3794234" cy="2165130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462ED61-9088-7C48-A139-A37BDD62352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B4C0890-1563-5B4E-ACB5-504ACEF8EE0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163142D-79D9-CA47-86D6-423C0461A95C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60D38385-0131-EF44-8639-0E7A18B271C1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37">
                  <a:extLst>
                    <a:ext uri="{FF2B5EF4-FFF2-40B4-BE49-F238E27FC236}">
                      <a16:creationId xmlns:a16="http://schemas.microsoft.com/office/drawing/2014/main" id="{62C5F6DA-5794-D249-83AE-49E4169347F2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B2A3A623-A889-E445-8784-88B3A17C9560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BABC54DF-BC7A-F74E-A41E-161A8BDBB36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856FEB0-8BD1-0347-822A-8A65DF932C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31585" y="1932648"/>
              <a:ext cx="0" cy="1296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0EBB62F-C388-9D4B-879D-64A6164175C6}"/>
                </a:ext>
              </a:extLst>
            </p:cNvPr>
            <p:cNvGrpSpPr/>
            <p:nvPr/>
          </p:nvGrpSpPr>
          <p:grpSpPr>
            <a:xfrm>
              <a:off x="10316360" y="2442512"/>
              <a:ext cx="618612" cy="329734"/>
              <a:chOff x="3668110" y="2448910"/>
              <a:chExt cx="3794234" cy="2165130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3DB56F9-0FDE-6541-B8CC-3E2797805A5B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7BB629E8-44BE-7747-A8F6-8CD73A9AB7F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29181AAA-C35B-0544-9F11-9BBCE39A6033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44355D4E-8E7E-194A-9B67-E192E2C8EFCC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9D3A264F-5E88-2248-B832-3FE41DE461C2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21A4184B-F6E1-574A-AAE3-3B57512BD89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46A6325B-D7F7-6E4C-8D67-739D7B46C646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6" name="Rectangle 3">
            <a:extLst>
              <a:ext uri="{FF2B5EF4-FFF2-40B4-BE49-F238E27FC236}">
                <a16:creationId xmlns:a16="http://schemas.microsoft.com/office/drawing/2014/main" id="{A87F322D-3466-204B-B679-F084906FBD9F}"/>
              </a:ext>
            </a:extLst>
          </p:cNvPr>
          <p:cNvSpPr txBox="1">
            <a:spLocks noChangeArrowheads="1"/>
          </p:cNvSpPr>
          <p:nvPr/>
        </p:nvSpPr>
        <p:spPr>
          <a:xfrm>
            <a:off x="884650" y="2297495"/>
            <a:ext cx="3496144" cy="106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3889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we’ll learn about that in chapters 6, 7</a:t>
            </a:r>
          </a:p>
        </p:txBody>
      </p:sp>
      <p:sp>
        <p:nvSpPr>
          <p:cNvPr id="97" name="Slide Number Placeholder 3">
            <a:extLst>
              <a:ext uri="{FF2B5EF4-FFF2-40B4-BE49-F238E27FC236}">
                <a16:creationId xmlns:a16="http://schemas.microsoft.com/office/drawing/2014/main" id="{10F2AE14-AC2A-7F49-A403-9BBB21AFA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E0AE2A-0FB0-6D48-B370-6B6CC806C2C3}"/>
              </a:ext>
            </a:extLst>
          </p:cNvPr>
          <p:cNvGrpSpPr/>
          <p:nvPr/>
        </p:nvGrpSpPr>
        <p:grpSpPr>
          <a:xfrm>
            <a:off x="8116888" y="469666"/>
            <a:ext cx="2588587" cy="3434123"/>
            <a:chOff x="8116888" y="469666"/>
            <a:chExt cx="2588587" cy="3434123"/>
          </a:xfrm>
        </p:grpSpPr>
        <p:sp>
          <p:nvSpPr>
            <p:cNvPr id="98" name="Text Box 26">
              <a:extLst>
                <a:ext uri="{FF2B5EF4-FFF2-40B4-BE49-F238E27FC236}">
                  <a16:creationId xmlns:a16="http://schemas.microsoft.com/office/drawing/2014/main" id="{6F85B7CD-D907-5441-82A7-987F74987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6888" y="1123464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+mn-cs"/>
                </a:rPr>
                <a:t>subnet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8D5F2E40-7393-744A-B37D-B24001548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0747" y="1424066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+mn-cs"/>
                </a:rPr>
                <a:t>subnet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Text Box 26">
              <a:extLst>
                <a:ext uri="{FF2B5EF4-FFF2-40B4-BE49-F238E27FC236}">
                  <a16:creationId xmlns:a16="http://schemas.microsoft.com/office/drawing/2014/main" id="{1DF41E8D-2DD7-3442-9E5E-6FD8722A2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6292" y="3626790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+mn-cs"/>
                </a:rPr>
                <a:t>subnet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Text Box 26">
              <a:extLst>
                <a:ext uri="{FF2B5EF4-FFF2-40B4-BE49-F238E27FC236}">
                  <a16:creationId xmlns:a16="http://schemas.microsoft.com/office/drawing/2014/main" id="{3BC272A7-C157-C246-B78F-B5DB4911E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7519" y="469666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+mn-cs"/>
                </a:rPr>
                <a:t>subnet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997476F-631D-B441-A247-996DE0F2F76D}"/>
                </a:ext>
              </a:extLst>
            </p:cNvPr>
            <p:cNvCxnSpPr>
              <a:cxnSpLocks/>
              <a:stCxn id="101" idx="2"/>
              <a:endCxn id="98" idx="0"/>
            </p:cNvCxnSpPr>
            <p:nvPr/>
          </p:nvCxnSpPr>
          <p:spPr>
            <a:xfrm flipH="1">
              <a:off x="8439252" y="838998"/>
              <a:ext cx="1146849" cy="2844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58E95C9-6237-F54B-A35F-31F6709F655C}"/>
                </a:ext>
              </a:extLst>
            </p:cNvPr>
            <p:cNvCxnSpPr>
              <a:cxnSpLocks/>
              <a:stCxn id="101" idx="2"/>
              <a:endCxn id="99" idx="0"/>
            </p:cNvCxnSpPr>
            <p:nvPr/>
          </p:nvCxnSpPr>
          <p:spPr>
            <a:xfrm>
              <a:off x="9586101" y="838998"/>
              <a:ext cx="797010" cy="58506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9BF6E3A-2D01-AF44-95FC-9C8C43EA6525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>
              <a:off x="9586101" y="838998"/>
              <a:ext cx="212555" cy="278779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93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Subnets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5859724" cy="4938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What’</a:t>
            </a:r>
            <a:r>
              <a:rPr kumimoji="0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a subnet ?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device interfaces that can physically reach each other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without passing through an intervening router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Calibri" panose="020F0502020204030204"/>
                <a:ea typeface="ＭＳ Ｐゴシック" panose="020B0600070205080204" pitchFamily="34" charset="-128"/>
              </a:rPr>
              <a:t>Analogy: Houses in a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Street</a:t>
            </a:r>
          </a:p>
          <a:p>
            <a:pPr marL="234950" lvl="0" indent="-234950">
              <a:defRPr/>
            </a:pP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addresses have structure: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582613" lvl="1" indent="-233363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subnet part: 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common high order bits</a:t>
            </a:r>
          </a:p>
          <a:p>
            <a:pPr marL="582613" lvl="1" indent="-233363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host part: 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low order bits </a:t>
            </a:r>
          </a:p>
          <a:p>
            <a:pPr marL="239713" indent="-233363"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IP address: 	</a:t>
            </a:r>
            <a:r>
              <a:rPr lang="en-US" altLang="en-US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subnet.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host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# </a:t>
            </a:r>
            <a:b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			223.1.1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.3</a:t>
            </a:r>
          </a:p>
          <a:p>
            <a:pPr marL="239713" indent="-233363"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Street </a:t>
            </a:r>
            <a:r>
              <a:rPr lang="en-US" altLang="en-US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addr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: 	</a:t>
            </a:r>
            <a:r>
              <a:rPr lang="en-US" altLang="en-US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street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.house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#</a:t>
            </a:r>
            <a:b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			Smith St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.3</a:t>
            </a:r>
          </a:p>
          <a:p>
            <a:pPr marL="239713" indent="-233363"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6" name="Text Box 56">
            <a:extLst>
              <a:ext uri="{FF2B5EF4-FFF2-40B4-BE49-F238E27FC236}">
                <a16:creationId xmlns:a16="http://schemas.microsoft.com/office/drawing/2014/main" id="{B04BC199-4923-444E-942F-BE2C9E1E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084" y="5139102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consisting of 3 subnets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EA981E4D-2FB9-F04E-A3CD-C63BFC66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4CE957-BC2C-EC49-A46D-288879516998}"/>
              </a:ext>
            </a:extLst>
          </p:cNvPr>
          <p:cNvGrpSpPr/>
          <p:nvPr/>
        </p:nvGrpSpPr>
        <p:grpSpPr>
          <a:xfrm>
            <a:off x="4523493" y="244905"/>
            <a:ext cx="3691540" cy="1664182"/>
            <a:chOff x="4523493" y="244905"/>
            <a:chExt cx="3691540" cy="1664182"/>
          </a:xfrm>
        </p:grpSpPr>
        <p:pic>
          <p:nvPicPr>
            <p:cNvPr id="1026" name="Picture 2" descr="The spaces around the house - Auckland Design Manual">
              <a:extLst>
                <a:ext uri="{FF2B5EF4-FFF2-40B4-BE49-F238E27FC236}">
                  <a16:creationId xmlns:a16="http://schemas.microsoft.com/office/drawing/2014/main" id="{255433D6-634E-064F-AE34-3EBA85C6A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493" y="273225"/>
              <a:ext cx="2453793" cy="163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0A4244-8E97-6C4F-87B1-FAFDC6B14D5C}"/>
                </a:ext>
              </a:extLst>
            </p:cNvPr>
            <p:cNvGrpSpPr/>
            <p:nvPr/>
          </p:nvGrpSpPr>
          <p:grpSpPr>
            <a:xfrm>
              <a:off x="6965973" y="244905"/>
              <a:ext cx="1249060" cy="736171"/>
              <a:chOff x="6965973" y="244905"/>
              <a:chExt cx="1249060" cy="736171"/>
            </a:xfrm>
          </p:grpSpPr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AD0874B4-F64B-7640-88B4-5D6D5CE05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5973" y="244905"/>
                <a:ext cx="12490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800" kern="0" dirty="0">
                    <a:solidFill>
                      <a:srgbClr val="000000"/>
                    </a:solidFill>
                  </a:rPr>
                  <a:t>3 Smith St</a:t>
                </a:r>
                <a:endParaRPr kumimoji="0" lang="en-US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</a:endParaRP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E483C06F-1A2E-4C4D-A7EF-20674D709158}"/>
                  </a:ext>
                </a:extLst>
              </p:cNvPr>
              <p:cNvCxnSpPr>
                <a:stCxn id="64" idx="2"/>
              </p:cNvCxnSpPr>
              <p:nvPr/>
            </p:nvCxnSpPr>
            <p:spPr>
              <a:xfrm flipH="1">
                <a:off x="6971507" y="614237"/>
                <a:ext cx="618996" cy="3668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63BF3B-DA04-2A4E-A540-CA5CAF57B2E3}"/>
              </a:ext>
            </a:extLst>
          </p:cNvPr>
          <p:cNvGrpSpPr/>
          <p:nvPr/>
        </p:nvGrpSpPr>
        <p:grpSpPr>
          <a:xfrm>
            <a:off x="6537734" y="1132798"/>
            <a:ext cx="2416447" cy="2217194"/>
            <a:chOff x="6537734" y="1132798"/>
            <a:chExt cx="2416447" cy="22171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8FA9F9-3B42-9A4D-BE7A-919435C863AF}"/>
                </a:ext>
              </a:extLst>
            </p:cNvPr>
            <p:cNvSpPr/>
            <p:nvPr/>
          </p:nvSpPr>
          <p:spPr>
            <a:xfrm>
              <a:off x="7265264" y="1132798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72673F-A101-DA41-9924-F45482741242}"/>
                </a:ext>
              </a:extLst>
            </p:cNvPr>
            <p:cNvSpPr/>
            <p:nvPr/>
          </p:nvSpPr>
          <p:spPr>
            <a:xfrm>
              <a:off x="6537734" y="2086153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8AD4016-F556-D043-B7B2-A046422B7E8D}"/>
                </a:ext>
              </a:extLst>
            </p:cNvPr>
            <p:cNvSpPr/>
            <p:nvPr/>
          </p:nvSpPr>
          <p:spPr>
            <a:xfrm>
              <a:off x="7372351" y="3072179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149AF8E-60C5-B74D-8CC5-6FDD8CE9858E}"/>
                </a:ext>
              </a:extLst>
            </p:cNvPr>
            <p:cNvSpPr/>
            <p:nvPr/>
          </p:nvSpPr>
          <p:spPr>
            <a:xfrm>
              <a:off x="8336644" y="2262407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A6B4FCE-6273-D247-9140-553C0F5CE986}"/>
              </a:ext>
            </a:extLst>
          </p:cNvPr>
          <p:cNvGrpSpPr/>
          <p:nvPr/>
        </p:nvGrpSpPr>
        <p:grpSpPr>
          <a:xfrm>
            <a:off x="9555161" y="1663910"/>
            <a:ext cx="1184097" cy="1851338"/>
            <a:chOff x="6537734" y="1498648"/>
            <a:chExt cx="1184097" cy="185133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C7E0B36-7518-2A45-A901-624B0DD04A56}"/>
                </a:ext>
              </a:extLst>
            </p:cNvPr>
            <p:cNvSpPr/>
            <p:nvPr/>
          </p:nvSpPr>
          <p:spPr>
            <a:xfrm>
              <a:off x="7070567" y="1498648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29046BB-3A2B-CA48-9FC3-B87A25780E78}"/>
                </a:ext>
              </a:extLst>
            </p:cNvPr>
            <p:cNvSpPr/>
            <p:nvPr/>
          </p:nvSpPr>
          <p:spPr>
            <a:xfrm>
              <a:off x="6537734" y="2086153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8B3B3C-1A10-7448-882F-1DC5DF906B3D}"/>
                </a:ext>
              </a:extLst>
            </p:cNvPr>
            <p:cNvSpPr/>
            <p:nvPr/>
          </p:nvSpPr>
          <p:spPr>
            <a:xfrm>
              <a:off x="7104294" y="3072173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9922873-5592-4C43-A158-9574240FCF1D}"/>
              </a:ext>
            </a:extLst>
          </p:cNvPr>
          <p:cNvGrpSpPr/>
          <p:nvPr/>
        </p:nvGrpSpPr>
        <p:grpSpPr>
          <a:xfrm>
            <a:off x="8689491" y="2964707"/>
            <a:ext cx="1855694" cy="1506604"/>
            <a:chOff x="6897153" y="1498648"/>
            <a:chExt cx="1855694" cy="1506604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4D7F9-A6C5-D640-93C4-EE9BDA913FC4}"/>
                </a:ext>
              </a:extLst>
            </p:cNvPr>
            <p:cNvSpPr/>
            <p:nvPr/>
          </p:nvSpPr>
          <p:spPr>
            <a:xfrm>
              <a:off x="7070567" y="1498648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3A6B0D1-5459-F14B-BCF4-EBF34BAA8CD7}"/>
                </a:ext>
              </a:extLst>
            </p:cNvPr>
            <p:cNvSpPr/>
            <p:nvPr/>
          </p:nvSpPr>
          <p:spPr>
            <a:xfrm>
              <a:off x="6897153" y="2723573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2B44D70-875B-504F-B52C-88596D7842F4}"/>
                </a:ext>
              </a:extLst>
            </p:cNvPr>
            <p:cNvSpPr/>
            <p:nvPr/>
          </p:nvSpPr>
          <p:spPr>
            <a:xfrm>
              <a:off x="8135310" y="2727439"/>
              <a:ext cx="617537" cy="27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199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Subnets</a:t>
            </a:r>
            <a:endParaRPr lang="en-US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5504825" cy="498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Recipe for defining subnets: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IP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addresses with the same high order part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“islands” of isolated networks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isolated network is called a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83105E2-3EAE-884F-AE2D-429232EDEC1E}"/>
              </a:ext>
            </a:extLst>
          </p:cNvPr>
          <p:cNvGrpSpPr/>
          <p:nvPr/>
        </p:nvGrpSpPr>
        <p:grpSpPr>
          <a:xfrm>
            <a:off x="7112000" y="1378861"/>
            <a:ext cx="4343400" cy="3560762"/>
            <a:chOff x="7112000" y="1378861"/>
            <a:chExt cx="4343400" cy="3560762"/>
          </a:xfrm>
        </p:grpSpPr>
        <p:grpSp>
          <p:nvGrpSpPr>
            <p:cNvPr id="105" name="Group 73">
              <a:extLst>
                <a:ext uri="{FF2B5EF4-FFF2-40B4-BE49-F238E27FC236}">
                  <a16:creationId xmlns:a16="http://schemas.microsoft.com/office/drawing/2014/main" id="{BEA334FB-481B-E049-A8E8-9D0AC1C04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6763" y="1378861"/>
              <a:ext cx="641350" cy="558800"/>
              <a:chOff x="-44" y="1473"/>
              <a:chExt cx="981" cy="1105"/>
            </a:xfrm>
          </p:grpSpPr>
          <p:pic>
            <p:nvPicPr>
              <p:cNvPr id="106" name="Picture 74" descr="desktop_computer_stylized_medium">
                <a:extLst>
                  <a:ext uri="{FF2B5EF4-FFF2-40B4-BE49-F238E27FC236}">
                    <a16:creationId xmlns:a16="http://schemas.microsoft.com/office/drawing/2014/main" id="{0FB216A8-4F98-AA46-B532-32518B83E6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75">
                <a:extLst>
                  <a:ext uri="{FF2B5EF4-FFF2-40B4-BE49-F238E27FC236}">
                    <a16:creationId xmlns:a16="http://schemas.microsoft.com/office/drawing/2014/main" id="{871AC4D7-8642-7D44-9317-417B5F8F85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8" name="Group 80">
              <a:extLst>
                <a:ext uri="{FF2B5EF4-FFF2-40B4-BE49-F238E27FC236}">
                  <a16:creationId xmlns:a16="http://schemas.microsoft.com/office/drawing/2014/main" id="{0EF95EC3-C2D4-9E4C-9521-F92B5B88A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2000" y="1977348"/>
              <a:ext cx="641350" cy="558800"/>
              <a:chOff x="-44" y="1473"/>
              <a:chExt cx="981" cy="1105"/>
            </a:xfrm>
          </p:grpSpPr>
          <p:pic>
            <p:nvPicPr>
              <p:cNvPr id="109" name="Picture 81" descr="desktop_computer_stylized_medium">
                <a:extLst>
                  <a:ext uri="{FF2B5EF4-FFF2-40B4-BE49-F238E27FC236}">
                    <a16:creationId xmlns:a16="http://schemas.microsoft.com/office/drawing/2014/main" id="{BE8FC295-C7B7-C84A-9639-AAA684958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31D155CD-E402-954B-8FA1-5955CB05859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" name="Group 83">
              <a:extLst>
                <a:ext uri="{FF2B5EF4-FFF2-40B4-BE49-F238E27FC236}">
                  <a16:creationId xmlns:a16="http://schemas.microsoft.com/office/drawing/2014/main" id="{BF765BCF-419D-4F4C-A66F-45A7F9698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0575" y="2586948"/>
              <a:ext cx="641350" cy="558800"/>
              <a:chOff x="-44" y="1473"/>
              <a:chExt cx="981" cy="1105"/>
            </a:xfrm>
          </p:grpSpPr>
          <p:pic>
            <p:nvPicPr>
              <p:cNvPr id="112" name="Picture 84" descr="desktop_computer_stylized_medium">
                <a:extLst>
                  <a:ext uri="{FF2B5EF4-FFF2-40B4-BE49-F238E27FC236}">
                    <a16:creationId xmlns:a16="http://schemas.microsoft.com/office/drawing/2014/main" id="{84119354-B347-3240-8A47-9B56540D7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Freeform 85">
                <a:extLst>
                  <a:ext uri="{FF2B5EF4-FFF2-40B4-BE49-F238E27FC236}">
                    <a16:creationId xmlns:a16="http://schemas.microsoft.com/office/drawing/2014/main" id="{8CC47AE7-EF7A-D54F-96D6-26C222D4F8D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4" name="Group 87">
              <a:extLst>
                <a:ext uri="{FF2B5EF4-FFF2-40B4-BE49-F238E27FC236}">
                  <a16:creationId xmlns:a16="http://schemas.microsoft.com/office/drawing/2014/main" id="{9C4422EF-C252-1145-92D8-74A11BEA28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799763" y="1536023"/>
              <a:ext cx="641350" cy="558800"/>
              <a:chOff x="-44" y="1473"/>
              <a:chExt cx="981" cy="1105"/>
            </a:xfrm>
          </p:grpSpPr>
          <p:pic>
            <p:nvPicPr>
              <p:cNvPr id="115" name="Picture 88" descr="desktop_computer_stylized_medium">
                <a:extLst>
                  <a:ext uri="{FF2B5EF4-FFF2-40B4-BE49-F238E27FC236}">
                    <a16:creationId xmlns:a16="http://schemas.microsoft.com/office/drawing/2014/main" id="{3A21162C-4ABF-5B4D-B741-3AA5F44AD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Freeform 89">
                <a:extLst>
                  <a:ext uri="{FF2B5EF4-FFF2-40B4-BE49-F238E27FC236}">
                    <a16:creationId xmlns:a16="http://schemas.microsoft.com/office/drawing/2014/main" id="{8790702D-4218-6844-AB6C-19506FCB03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7" name="Group 90">
              <a:extLst>
                <a:ext uri="{FF2B5EF4-FFF2-40B4-BE49-F238E27FC236}">
                  <a16:creationId xmlns:a16="http://schemas.microsoft.com/office/drawing/2014/main" id="{5150C92F-F48E-A84A-9BF4-E37FE680353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814050" y="2815548"/>
              <a:ext cx="641350" cy="558800"/>
              <a:chOff x="-44" y="1473"/>
              <a:chExt cx="981" cy="1105"/>
            </a:xfrm>
          </p:grpSpPr>
          <p:pic>
            <p:nvPicPr>
              <p:cNvPr id="118" name="Picture 91" descr="desktop_computer_stylized_medium">
                <a:extLst>
                  <a:ext uri="{FF2B5EF4-FFF2-40B4-BE49-F238E27FC236}">
                    <a16:creationId xmlns:a16="http://schemas.microsoft.com/office/drawing/2014/main" id="{EFC7BB82-D0BA-FF48-BCED-67929C19E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92">
                <a:extLst>
                  <a:ext uri="{FF2B5EF4-FFF2-40B4-BE49-F238E27FC236}">
                    <a16:creationId xmlns:a16="http://schemas.microsoft.com/office/drawing/2014/main" id="{812216D8-CF55-8E49-93DB-7771EC121C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0" name="Group 93">
              <a:extLst>
                <a:ext uri="{FF2B5EF4-FFF2-40B4-BE49-F238E27FC236}">
                  <a16:creationId xmlns:a16="http://schemas.microsoft.com/office/drawing/2014/main" id="{737C2567-35F0-FD42-AC57-E3D8F89E42E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715500" y="4339548"/>
              <a:ext cx="641350" cy="558800"/>
              <a:chOff x="-44" y="1473"/>
              <a:chExt cx="981" cy="1105"/>
            </a:xfrm>
          </p:grpSpPr>
          <p:pic>
            <p:nvPicPr>
              <p:cNvPr id="121" name="Picture 94" descr="desktop_computer_stylized_medium">
                <a:extLst>
                  <a:ext uri="{FF2B5EF4-FFF2-40B4-BE49-F238E27FC236}">
                    <a16:creationId xmlns:a16="http://schemas.microsoft.com/office/drawing/2014/main" id="{1C8D42B4-68A5-5A41-9961-FA7E0721D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Freeform 95">
                <a:extLst>
                  <a:ext uri="{FF2B5EF4-FFF2-40B4-BE49-F238E27FC236}">
                    <a16:creationId xmlns:a16="http://schemas.microsoft.com/office/drawing/2014/main" id="{F4363C98-80EE-9645-8C79-355EF0EF3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3" name="Group 96">
              <a:extLst>
                <a:ext uri="{FF2B5EF4-FFF2-40B4-BE49-F238E27FC236}">
                  <a16:creationId xmlns:a16="http://schemas.microsoft.com/office/drawing/2014/main" id="{32AAD107-7119-2240-A3B7-72F4CCB7B2B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551863" y="4380823"/>
              <a:ext cx="641350" cy="558800"/>
              <a:chOff x="-44" y="1473"/>
              <a:chExt cx="981" cy="1105"/>
            </a:xfrm>
          </p:grpSpPr>
          <p:pic>
            <p:nvPicPr>
              <p:cNvPr id="124" name="Picture 97" descr="desktop_computer_stylized_medium">
                <a:extLst>
                  <a:ext uri="{FF2B5EF4-FFF2-40B4-BE49-F238E27FC236}">
                    <a16:creationId xmlns:a16="http://schemas.microsoft.com/office/drawing/2014/main" id="{FCC6FBDB-2C4D-F445-9734-8B3341F22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98">
                <a:extLst>
                  <a:ext uri="{FF2B5EF4-FFF2-40B4-BE49-F238E27FC236}">
                    <a16:creationId xmlns:a16="http://schemas.microsoft.com/office/drawing/2014/main" id="{1A19AAE9-A155-8743-989B-46EA585FAA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7621971-34E0-CC48-A19B-037E3093111E}"/>
                </a:ext>
              </a:extLst>
            </p:cNvPr>
            <p:cNvGrpSpPr/>
            <p:nvPr/>
          </p:nvGrpSpPr>
          <p:grpSpPr>
            <a:xfrm>
              <a:off x="9053641" y="2438501"/>
              <a:ext cx="632991" cy="300938"/>
              <a:chOff x="7493876" y="2774731"/>
              <a:chExt cx="1481958" cy="894622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FB98C3C-BD15-1E4E-8161-5771358A56F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CCEC270-4E3D-3340-AFF2-3620AE4874F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728EBC2-F374-244F-8DF6-ECD78FFF853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7FC2F874-C457-C14E-83DC-0F8852485FD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8029F755-13C4-CD49-A357-AE486E655D3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3A5A8F28-09DA-664C-9D32-7EA01040A2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2ECA3380-F117-EF47-A645-2BCD02B473A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2" name="Text Box 61">
            <a:extLst>
              <a:ext uri="{FF2B5EF4-FFF2-40B4-BE49-F238E27FC236}">
                <a16:creationId xmlns:a16="http://schemas.microsoft.com/office/drawing/2014/main" id="{7450CD71-0D9C-984C-A299-445FA3B3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921" y="5092127"/>
            <a:ext cx="5863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subnet mask: /24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(high-order 24 bits: subnet part of IP address)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6CE07F-517D-D649-BF67-8C5DA464C516}"/>
              </a:ext>
            </a:extLst>
          </p:cNvPr>
          <p:cNvGrpSpPr/>
          <p:nvPr/>
        </p:nvGrpSpPr>
        <p:grpSpPr>
          <a:xfrm>
            <a:off x="6239437" y="3859589"/>
            <a:ext cx="2574780" cy="707886"/>
            <a:chOff x="6239437" y="3859589"/>
            <a:chExt cx="2574780" cy="707886"/>
          </a:xfrm>
        </p:grpSpPr>
        <p:sp>
          <p:nvSpPr>
            <p:cNvPr id="64" name="Text Box 193">
              <a:extLst>
                <a:ext uri="{FF2B5EF4-FFF2-40B4-BE49-F238E27FC236}">
                  <a16:creationId xmlns:a16="http://schemas.microsoft.com/office/drawing/2014/main" id="{B341E022-809C-9E40-A0E3-3806FF4B1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437" y="3859589"/>
              <a:ext cx="16081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223.1.3.0/24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3EDDBC1-46EB-B24C-ABD2-2797AD0BA288}"/>
                </a:ext>
              </a:extLst>
            </p:cNvPr>
            <p:cNvCxnSpPr/>
            <p:nvPr/>
          </p:nvCxnSpPr>
          <p:spPr>
            <a:xfrm>
              <a:off x="7794885" y="4062334"/>
              <a:ext cx="1019332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FCA67-63DE-A64A-89C3-5E342AE7599A}"/>
              </a:ext>
            </a:extLst>
          </p:cNvPr>
          <p:cNvGrpSpPr/>
          <p:nvPr/>
        </p:nvGrpSpPr>
        <p:grpSpPr>
          <a:xfrm>
            <a:off x="7255489" y="607842"/>
            <a:ext cx="2491388" cy="1475790"/>
            <a:chOff x="7255489" y="607842"/>
            <a:chExt cx="2491388" cy="1475790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380DA30-290E-7D46-8D2C-61FF9FCC9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5489" y="607842"/>
              <a:ext cx="249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 223.1.1.0/24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E8DEE4-EB84-5C43-B29D-2451810BCA99}"/>
                </a:ext>
              </a:extLst>
            </p:cNvPr>
            <p:cNvCxnSpPr/>
            <p:nvPr/>
          </p:nvCxnSpPr>
          <p:spPr>
            <a:xfrm>
              <a:off x="8289561" y="944379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DEA9F-4F4C-914B-B7D0-5AA93608D0D4}"/>
              </a:ext>
            </a:extLst>
          </p:cNvPr>
          <p:cNvGrpSpPr/>
          <p:nvPr/>
        </p:nvGrpSpPr>
        <p:grpSpPr>
          <a:xfrm>
            <a:off x="9531133" y="1000631"/>
            <a:ext cx="2491388" cy="1475243"/>
            <a:chOff x="9531133" y="1000631"/>
            <a:chExt cx="2491388" cy="1475243"/>
          </a:xfrm>
        </p:grpSpPr>
        <p:sp>
          <p:nvSpPr>
            <p:cNvPr id="63" name="Text Box 192">
              <a:extLst>
                <a:ext uri="{FF2B5EF4-FFF2-40B4-BE49-F238E27FC236}">
                  <a16:creationId xmlns:a16="http://schemas.microsoft.com/office/drawing/2014/main" id="{30FD6D85-B71D-B84A-94A4-AB27D89C2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1133" y="1000631"/>
              <a:ext cx="249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 223.1.2.0/24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F2C7676-1B9E-6D42-9EC4-80E440D8B177}"/>
                </a:ext>
              </a:extLst>
            </p:cNvPr>
            <p:cNvCxnSpPr/>
            <p:nvPr/>
          </p:nvCxnSpPr>
          <p:spPr>
            <a:xfrm>
              <a:off x="10630525" y="1336621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FFB91F34-0D24-7E4B-BB9F-5412CC114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C5BC5D7-CD68-F84E-ABF9-9AC9E1CF7D2F}"/>
              </a:ext>
            </a:extLst>
          </p:cNvPr>
          <p:cNvSpPr txBox="1"/>
          <p:nvPr/>
        </p:nvSpPr>
        <p:spPr>
          <a:xfrm>
            <a:off x="1027689" y="4755049"/>
            <a:ext cx="6112932" cy="154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Write IP address</a:t>
            </a:r>
          </a:p>
          <a:p>
            <a:pPr marL="688975" marR="0" lvl="1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IP address: 	223.1.1.3</a:t>
            </a:r>
            <a:b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</a:b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subnet mask: 	255.255.255.0</a:t>
            </a:r>
          </a:p>
          <a:p>
            <a:pPr marL="688975" marR="0" lvl="1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shorthand:	223.1.1.3/24</a:t>
            </a:r>
          </a:p>
        </p:txBody>
      </p:sp>
    </p:spTree>
    <p:extLst>
      <p:ext uri="{BB962C8B-B14F-4D97-AF65-F5344CB8AC3E}">
        <p14:creationId xmlns:p14="http://schemas.microsoft.com/office/powerpoint/2010/main" val="38973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3643859" cy="89462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Subnets</a:t>
            </a:r>
            <a:endParaRPr lang="en-US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21785" y="1450002"/>
            <a:ext cx="5964429" cy="495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are the subnets?</a:t>
            </a:r>
          </a:p>
          <a:p>
            <a:pPr marL="815975" lvl="1" indent="-34290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how many subnets?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subnet addresses?</a:t>
            </a:r>
          </a:p>
          <a:p>
            <a:pPr marL="815975" lvl="1" indent="-34290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223.1.1.0/24</a:t>
            </a:r>
          </a:p>
          <a:p>
            <a:pPr marL="815975" lvl="1" indent="-34290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...</a:t>
            </a:r>
          </a:p>
          <a:p>
            <a:pPr marL="815975" lvl="1" indent="-34290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223.1.9.0/24</a:t>
            </a:r>
          </a:p>
          <a:p>
            <a:pPr marL="473075" indent="-3429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host IP address?</a:t>
            </a:r>
          </a:p>
          <a:p>
            <a:pPr marL="473075" indent="-3429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router IP address?</a:t>
            </a:r>
          </a:p>
          <a:p>
            <a:pPr marL="815975" lvl="1" indent="-3429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router: gateway to outside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Freeform 2">
            <a:extLst>
              <a:ext uri="{FF2B5EF4-FFF2-40B4-BE49-F238E27FC236}">
                <a16:creationId xmlns:a16="http://schemas.microsoft.com/office/drawing/2014/main" id="{AAAD98F7-32F1-BF4B-98CB-45DEB61CE5A7}"/>
              </a:ext>
            </a:extLst>
          </p:cNvPr>
          <p:cNvSpPr>
            <a:spLocks/>
          </p:cNvSpPr>
          <p:nvPr/>
        </p:nvSpPr>
        <p:spPr bwMode="auto">
          <a:xfrm>
            <a:off x="7898119" y="2985309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3">
            <a:extLst>
              <a:ext uri="{FF2B5EF4-FFF2-40B4-BE49-F238E27FC236}">
                <a16:creationId xmlns:a16="http://schemas.microsoft.com/office/drawing/2014/main" id="{6488F527-6BB3-D24E-8C51-EEDC124AD307}"/>
              </a:ext>
            </a:extLst>
          </p:cNvPr>
          <p:cNvSpPr>
            <a:spLocks/>
          </p:cNvSpPr>
          <p:nvPr/>
        </p:nvSpPr>
        <p:spPr bwMode="auto">
          <a:xfrm>
            <a:off x="6699842" y="4496609"/>
            <a:ext cx="2098623" cy="361221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4">
            <a:extLst>
              <a:ext uri="{FF2B5EF4-FFF2-40B4-BE49-F238E27FC236}">
                <a16:creationId xmlns:a16="http://schemas.microsoft.com/office/drawing/2014/main" id="{BB5B858F-E6BD-CD40-8B14-32C4CBF3D8BB}"/>
              </a:ext>
            </a:extLst>
          </p:cNvPr>
          <p:cNvSpPr>
            <a:spLocks/>
          </p:cNvSpPr>
          <p:nvPr/>
        </p:nvSpPr>
        <p:spPr bwMode="auto">
          <a:xfrm>
            <a:off x="6345544" y="2909109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5589C7B-69B2-8940-9517-2C5A1E5A6E79}"/>
              </a:ext>
            </a:extLst>
          </p:cNvPr>
          <p:cNvSpPr>
            <a:spLocks/>
          </p:cNvSpPr>
          <p:nvPr/>
        </p:nvSpPr>
        <p:spPr bwMode="auto">
          <a:xfrm rot="5265760">
            <a:off x="7334817" y="866004"/>
            <a:ext cx="1078238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Line 14">
            <a:extLst>
              <a:ext uri="{FF2B5EF4-FFF2-40B4-BE49-F238E27FC236}">
                <a16:creationId xmlns:a16="http://schemas.microsoft.com/office/drawing/2014/main" id="{A27AACF9-29AB-1F42-A979-89DBCB8DC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357" y="1956609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 Box 15">
            <a:extLst>
              <a:ext uri="{FF2B5EF4-FFF2-40B4-BE49-F238E27FC236}">
                <a16:creationId xmlns:a16="http://schemas.microsoft.com/office/drawing/2014/main" id="{86ABE5DC-F743-3B4F-90D0-2B2BE524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456" y="14038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8DA80CA3-4BFA-544E-B250-26C540FF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572" y="2218547"/>
            <a:ext cx="309562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17">
            <a:extLst>
              <a:ext uri="{FF2B5EF4-FFF2-40B4-BE49-F238E27FC236}">
                <a16:creationId xmlns:a16="http://schemas.microsoft.com/office/drawing/2014/main" id="{BE68A712-57FB-6F4C-A3FB-152525A0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846" y="212767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1" name="Text Box 18">
            <a:extLst>
              <a:ext uri="{FF2B5EF4-FFF2-40B4-BE49-F238E27FC236}">
                <a16:creationId xmlns:a16="http://schemas.microsoft.com/office/drawing/2014/main" id="{9676552A-43A0-714A-AEA1-0C4E2D4C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925" y="151445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" name="Freeform 19">
            <a:extLst>
              <a:ext uri="{FF2B5EF4-FFF2-40B4-BE49-F238E27FC236}">
                <a16:creationId xmlns:a16="http://schemas.microsoft.com/office/drawing/2014/main" id="{CCFF2B55-E38D-3247-9770-7C4658805194}"/>
              </a:ext>
            </a:extLst>
          </p:cNvPr>
          <p:cNvSpPr>
            <a:spLocks/>
          </p:cNvSpPr>
          <p:nvPr/>
        </p:nvSpPr>
        <p:spPr bwMode="auto">
          <a:xfrm>
            <a:off x="5405744" y="4847609"/>
            <a:ext cx="1539875" cy="1070265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Line 34">
            <a:extLst>
              <a:ext uri="{FF2B5EF4-FFF2-40B4-BE49-F238E27FC236}">
                <a16:creationId xmlns:a16="http://schemas.microsoft.com/office/drawing/2014/main" id="{5BEBE0C0-602D-CA47-91CB-81EACE749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394" y="4833159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 Box 40">
            <a:extLst>
              <a:ext uri="{FF2B5EF4-FFF2-40B4-BE49-F238E27FC236}">
                <a16:creationId xmlns:a16="http://schemas.microsoft.com/office/drawing/2014/main" id="{EFBEBACC-6C23-394B-9616-85081FAC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633" y="5561966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8" name="Rectangle 42">
            <a:extLst>
              <a:ext uri="{FF2B5EF4-FFF2-40B4-BE49-F238E27FC236}">
                <a16:creationId xmlns:a16="http://schemas.microsoft.com/office/drawing/2014/main" id="{4463C3B6-3442-A848-96F8-45BDEAD6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914" y="495857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Text Box 43">
            <a:extLst>
              <a:ext uri="{FF2B5EF4-FFF2-40B4-BE49-F238E27FC236}">
                <a16:creationId xmlns:a16="http://schemas.microsoft.com/office/drawing/2014/main" id="{0DD50976-05F4-7849-BC93-4C4F6CC58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77" y="48759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223.1.2.6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Freeform 45">
            <a:extLst>
              <a:ext uri="{FF2B5EF4-FFF2-40B4-BE49-F238E27FC236}">
                <a16:creationId xmlns:a16="http://schemas.microsoft.com/office/drawing/2014/main" id="{2242FC36-42F5-C242-B9D7-9C37B5FAD3AB}"/>
              </a:ext>
            </a:extLst>
          </p:cNvPr>
          <p:cNvSpPr>
            <a:spLocks/>
          </p:cNvSpPr>
          <p:nvPr/>
        </p:nvSpPr>
        <p:spPr bwMode="auto">
          <a:xfrm>
            <a:off x="8423582" y="4858944"/>
            <a:ext cx="1539875" cy="112977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6B24106E-72F9-F24A-B2D8-8555ACB90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0344" y="4852209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 Box 66">
            <a:extLst>
              <a:ext uri="{FF2B5EF4-FFF2-40B4-BE49-F238E27FC236}">
                <a16:creationId xmlns:a16="http://schemas.microsoft.com/office/drawing/2014/main" id="{23AF778F-58D8-8A4E-9DBF-1A23C345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446" y="575766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" name="Text Box 67">
            <a:extLst>
              <a:ext uri="{FF2B5EF4-FFF2-40B4-BE49-F238E27FC236}">
                <a16:creationId xmlns:a16="http://schemas.microsoft.com/office/drawing/2014/main" id="{C3593735-4F8F-8145-8D53-54EE001C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662" y="56593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68">
            <a:extLst>
              <a:ext uri="{FF2B5EF4-FFF2-40B4-BE49-F238E27FC236}">
                <a16:creationId xmlns:a16="http://schemas.microsoft.com/office/drawing/2014/main" id="{307F4518-61FD-6F49-B353-C7206508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607" y="495222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Text Box 69">
            <a:extLst>
              <a:ext uri="{FF2B5EF4-FFF2-40B4-BE49-F238E27FC236}">
                <a16:creationId xmlns:a16="http://schemas.microsoft.com/office/drawing/2014/main" id="{886AD721-E620-3744-9A4F-14D91106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888" y="4864398"/>
            <a:ext cx="10679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223.1.3.27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Text Box 86">
            <a:extLst>
              <a:ext uri="{FF2B5EF4-FFF2-40B4-BE49-F238E27FC236}">
                <a16:creationId xmlns:a16="http://schemas.microsoft.com/office/drawing/2014/main" id="{3F0DAD26-C5A6-A649-906B-10FDCAFA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32" y="55823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223.1.1.2</a:t>
            </a:r>
          </a:p>
        </p:txBody>
      </p:sp>
      <p:sp>
        <p:nvSpPr>
          <p:cNvPr id="143" name="Line 87">
            <a:extLst>
              <a:ext uri="{FF2B5EF4-FFF2-40B4-BE49-F238E27FC236}">
                <a16:creationId xmlns:a16="http://schemas.microsoft.com/office/drawing/2014/main" id="{F47550F3-7907-044F-86DE-F56147AC6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4119" y="2928159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Line 88">
            <a:extLst>
              <a:ext uri="{FF2B5EF4-FFF2-40B4-BE49-F238E27FC236}">
                <a16:creationId xmlns:a16="http://schemas.microsoft.com/office/drawing/2014/main" id="{EE6A5D44-6552-2043-ACBE-313489114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8594" y="2909109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Line 89">
            <a:extLst>
              <a:ext uri="{FF2B5EF4-FFF2-40B4-BE49-F238E27FC236}">
                <a16:creationId xmlns:a16="http://schemas.microsoft.com/office/drawing/2014/main" id="{CBC592C5-3F61-4843-8C7F-5AE59C4808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4619" y="4671234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ext Box 90">
            <a:extLst>
              <a:ext uri="{FF2B5EF4-FFF2-40B4-BE49-F238E27FC236}">
                <a16:creationId xmlns:a16="http://schemas.microsoft.com/office/drawing/2014/main" id="{CFD1C51D-A458-6443-B0F5-946E54EC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969" y="28217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Text Box 91">
            <a:extLst>
              <a:ext uri="{FF2B5EF4-FFF2-40B4-BE49-F238E27FC236}">
                <a16:creationId xmlns:a16="http://schemas.microsoft.com/office/drawing/2014/main" id="{F8EF7741-B8E7-0B4C-A5A4-FDEF5DDB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294" y="41076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Text Box 92">
            <a:extLst>
              <a:ext uri="{FF2B5EF4-FFF2-40B4-BE49-F238E27FC236}">
                <a16:creationId xmlns:a16="http://schemas.microsoft.com/office/drawing/2014/main" id="{F359ED7A-71A8-044C-9CEA-745EBF3D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044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93">
            <a:extLst>
              <a:ext uri="{FF2B5EF4-FFF2-40B4-BE49-F238E27FC236}">
                <a16:creationId xmlns:a16="http://schemas.microsoft.com/office/drawing/2014/main" id="{DF8BBCE7-EB2F-F445-91D0-25BC1FE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269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2" name="Text Box 94">
            <a:extLst>
              <a:ext uri="{FF2B5EF4-FFF2-40B4-BE49-F238E27FC236}">
                <a16:creationId xmlns:a16="http://schemas.microsoft.com/office/drawing/2014/main" id="{BB95AD39-A2CC-3846-8811-C2F30E96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944" y="40695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95">
            <a:extLst>
              <a:ext uri="{FF2B5EF4-FFF2-40B4-BE49-F238E27FC236}">
                <a16:creationId xmlns:a16="http://schemas.microsoft.com/office/drawing/2014/main" id="{B3DB2C6D-56D0-A34E-9FEE-77AC692B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19" y="283132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2A0FD3-CBB5-2343-99A4-E0BB72F75639}"/>
              </a:ext>
            </a:extLst>
          </p:cNvPr>
          <p:cNvCxnSpPr>
            <a:cxnSpLocks/>
          </p:cNvCxnSpPr>
          <p:nvPr/>
        </p:nvCxnSpPr>
        <p:spPr>
          <a:xfrm>
            <a:off x="7907727" y="1333593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AEE092-30DA-494C-AE90-7728B58690D0}"/>
              </a:ext>
            </a:extLst>
          </p:cNvPr>
          <p:cNvCxnSpPr>
            <a:cxnSpLocks/>
          </p:cNvCxnSpPr>
          <p:nvPr/>
        </p:nvCxnSpPr>
        <p:spPr>
          <a:xfrm>
            <a:off x="7077714" y="1391530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086C16F-8606-3B4A-BB18-E0F253FB3149}"/>
              </a:ext>
            </a:extLst>
          </p:cNvPr>
          <p:cNvCxnSpPr>
            <a:cxnSpLocks/>
          </p:cNvCxnSpPr>
          <p:nvPr/>
        </p:nvCxnSpPr>
        <p:spPr>
          <a:xfrm>
            <a:off x="8747817" y="13499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106E0D-D297-8345-A153-BA8DF38B54B6}"/>
              </a:ext>
            </a:extLst>
          </p:cNvPr>
          <p:cNvCxnSpPr>
            <a:cxnSpLocks/>
          </p:cNvCxnSpPr>
          <p:nvPr/>
        </p:nvCxnSpPr>
        <p:spPr>
          <a:xfrm>
            <a:off x="9721099" y="58457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BA2B390-640A-BF4F-B0C4-F7EEFDFF4607}"/>
              </a:ext>
            </a:extLst>
          </p:cNvPr>
          <p:cNvCxnSpPr>
            <a:cxnSpLocks/>
          </p:cNvCxnSpPr>
          <p:nvPr/>
        </p:nvCxnSpPr>
        <p:spPr>
          <a:xfrm>
            <a:off x="8855191" y="58319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2E8D2E3-F3B0-7C43-AED8-9F54D363C86C}"/>
              </a:ext>
            </a:extLst>
          </p:cNvPr>
          <p:cNvCxnSpPr>
            <a:cxnSpLocks/>
          </p:cNvCxnSpPr>
          <p:nvPr/>
        </p:nvCxnSpPr>
        <p:spPr>
          <a:xfrm>
            <a:off x="6527626" y="57176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91D6F8F-07FB-A848-ACDB-E5F5A82CB4D5}"/>
              </a:ext>
            </a:extLst>
          </p:cNvPr>
          <p:cNvCxnSpPr>
            <a:cxnSpLocks/>
          </p:cNvCxnSpPr>
          <p:nvPr/>
        </p:nvCxnSpPr>
        <p:spPr>
          <a:xfrm>
            <a:off x="5734453" y="57557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64022FF-D8F0-934B-89EC-002E67A42DFB}"/>
              </a:ext>
            </a:extLst>
          </p:cNvPr>
          <p:cNvGrpSpPr/>
          <p:nvPr/>
        </p:nvGrpSpPr>
        <p:grpSpPr>
          <a:xfrm>
            <a:off x="5269942" y="831439"/>
            <a:ext cx="4571749" cy="5747039"/>
            <a:chOff x="3921589" y="800442"/>
            <a:chExt cx="4571749" cy="5747039"/>
          </a:xfrm>
        </p:grpSpPr>
        <p:grpSp>
          <p:nvGrpSpPr>
            <p:cNvPr id="193" name="Group 127">
              <a:extLst>
                <a:ext uri="{FF2B5EF4-FFF2-40B4-BE49-F238E27FC236}">
                  <a16:creationId xmlns:a16="http://schemas.microsoft.com/office/drawing/2014/main" id="{3F21DB98-90D0-2949-9B59-D897E6BF5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2267" y="813299"/>
              <a:ext cx="641350" cy="558800"/>
              <a:chOff x="-44" y="1473"/>
              <a:chExt cx="981" cy="1105"/>
            </a:xfrm>
          </p:grpSpPr>
          <p:pic>
            <p:nvPicPr>
              <p:cNvPr id="194" name="Picture 128" descr="desktop_computer_stylized_medium">
                <a:extLst>
                  <a:ext uri="{FF2B5EF4-FFF2-40B4-BE49-F238E27FC236}">
                    <a16:creationId xmlns:a16="http://schemas.microsoft.com/office/drawing/2014/main" id="{5FC686D7-8C0E-E148-B8A9-29C753654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Freeform 129">
                <a:extLst>
                  <a:ext uri="{FF2B5EF4-FFF2-40B4-BE49-F238E27FC236}">
                    <a16:creationId xmlns:a16="http://schemas.microsoft.com/office/drawing/2014/main" id="{8C375592-43C5-A94A-A657-F109708E2B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30">
              <a:extLst>
                <a:ext uri="{FF2B5EF4-FFF2-40B4-BE49-F238E27FC236}">
                  <a16:creationId xmlns:a16="http://schemas.microsoft.com/office/drawing/2014/main" id="{8531BDB7-6357-AB47-9D9A-95D2848E8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3214" y="845876"/>
              <a:ext cx="641350" cy="558800"/>
              <a:chOff x="-44" y="1473"/>
              <a:chExt cx="981" cy="1105"/>
            </a:xfrm>
          </p:grpSpPr>
          <p:pic>
            <p:nvPicPr>
              <p:cNvPr id="197" name="Picture 131" descr="desktop_computer_stylized_medium">
                <a:extLst>
                  <a:ext uri="{FF2B5EF4-FFF2-40B4-BE49-F238E27FC236}">
                    <a16:creationId xmlns:a16="http://schemas.microsoft.com/office/drawing/2014/main" id="{9B95FBC6-FBA8-4B49-811F-87393B875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" name="Freeform 132">
                <a:extLst>
                  <a:ext uri="{FF2B5EF4-FFF2-40B4-BE49-F238E27FC236}">
                    <a16:creationId xmlns:a16="http://schemas.microsoft.com/office/drawing/2014/main" id="{76B731D4-AA0B-D349-9CC0-BDB7D625F4C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33">
              <a:extLst>
                <a:ext uri="{FF2B5EF4-FFF2-40B4-BE49-F238E27FC236}">
                  <a16:creationId xmlns:a16="http://schemas.microsoft.com/office/drawing/2014/main" id="{F1B2FB1F-1C2C-044F-AA04-C080F7D6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5064" y="800442"/>
              <a:ext cx="641350" cy="558800"/>
              <a:chOff x="-44" y="1473"/>
              <a:chExt cx="981" cy="1105"/>
            </a:xfrm>
          </p:grpSpPr>
          <p:pic>
            <p:nvPicPr>
              <p:cNvPr id="200" name="Picture 134" descr="desktop_computer_stylized_medium">
                <a:extLst>
                  <a:ext uri="{FF2B5EF4-FFF2-40B4-BE49-F238E27FC236}">
                    <a16:creationId xmlns:a16="http://schemas.microsoft.com/office/drawing/2014/main" id="{02F3D829-91D0-0E4F-B7E3-C0BC51D9C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Freeform 135">
                <a:extLst>
                  <a:ext uri="{FF2B5EF4-FFF2-40B4-BE49-F238E27FC236}">
                    <a16:creationId xmlns:a16="http://schemas.microsoft.com/office/drawing/2014/main" id="{6B0B3BAE-D159-F84A-8165-7BFC85DC5F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6EF1E37-3B49-0D40-87DC-F9FA89AFA2EF}"/>
                </a:ext>
              </a:extLst>
            </p:cNvPr>
            <p:cNvGrpSpPr/>
            <p:nvPr/>
          </p:nvGrpSpPr>
          <p:grpSpPr>
            <a:xfrm>
              <a:off x="5951096" y="2488367"/>
              <a:ext cx="764498" cy="449705"/>
              <a:chOff x="7493876" y="2774731"/>
              <a:chExt cx="1481958" cy="894622"/>
            </a:xfrm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40376F28-4749-CC48-A0CB-8B2AD034925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256D0A85-CDF4-AC42-AF4B-37B50E409C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683CD1C1-F412-7448-A299-0E99E8221D1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80DC24D7-3D47-1D41-B777-C81C9EB9FCE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B43B84E6-BB86-984B-B3B6-D9EB953A85B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9C11C97D-F662-DC4F-BD97-5429CFC9C8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0311A4A8-E188-654A-8B89-EAB3405BA60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1584F37-BE6C-EA4B-971E-1912AA12BB25}"/>
                </a:ext>
              </a:extLst>
            </p:cNvPr>
            <p:cNvGrpSpPr/>
            <p:nvPr/>
          </p:nvGrpSpPr>
          <p:grpSpPr>
            <a:xfrm>
              <a:off x="7452610" y="4364636"/>
              <a:ext cx="764498" cy="449705"/>
              <a:chOff x="7493876" y="2774731"/>
              <a:chExt cx="1481958" cy="894622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31012971-DEA3-6845-AC13-A255CEA0240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2543A2D-22B6-0649-AEEC-F06F4021DD3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7BEFF53D-0E6A-8646-ACAC-71283F133B8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04DABA4E-DEC2-D946-A0D0-F5C45FA6DC9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47344229-14F7-4C43-8414-5F5AF377468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87FA5A08-7A6B-CF46-930C-602D8BDBC5C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E499445B-0DB0-3142-B183-CA66C970877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91C53FA-ABA6-6D43-BB65-60DBBCFEC5C7}"/>
                </a:ext>
              </a:extLst>
            </p:cNvPr>
            <p:cNvGrpSpPr/>
            <p:nvPr/>
          </p:nvGrpSpPr>
          <p:grpSpPr>
            <a:xfrm>
              <a:off x="4517036" y="4382125"/>
              <a:ext cx="764498" cy="449705"/>
              <a:chOff x="7493876" y="2774731"/>
              <a:chExt cx="1481958" cy="894622"/>
            </a:xfrm>
          </p:grpSpPr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3294910F-4CB9-CF45-8646-26DE97A22ED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1316DC44-6A92-9B4B-9028-475050085E4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E4E7CEA9-1D4F-E545-90CA-F59A8B96693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34" name="Freeform 233">
                  <a:extLst>
                    <a:ext uri="{FF2B5EF4-FFF2-40B4-BE49-F238E27FC236}">
                      <a16:creationId xmlns:a16="http://schemas.microsoft.com/office/drawing/2014/main" id="{2B22DAA2-94E0-8D40-9ACC-D24ABE49BB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5BC674BD-4F28-8848-B1EE-7DEA5110F9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4EE57CB-32BD-2B45-8492-05F066B59A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0F9C46B-BB97-4648-AFE1-934417BB3F9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2" name="Group 136">
              <a:extLst>
                <a:ext uri="{FF2B5EF4-FFF2-40B4-BE49-F238E27FC236}">
                  <a16:creationId xmlns:a16="http://schemas.microsoft.com/office/drawing/2014/main" id="{A46FE443-1481-3F46-AEC2-DE1A89401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1988" y="5988681"/>
              <a:ext cx="641350" cy="558800"/>
              <a:chOff x="-44" y="1473"/>
              <a:chExt cx="981" cy="1105"/>
            </a:xfrm>
          </p:grpSpPr>
          <p:pic>
            <p:nvPicPr>
              <p:cNvPr id="203" name="Picture 137" descr="desktop_computer_stylized_medium">
                <a:extLst>
                  <a:ext uri="{FF2B5EF4-FFF2-40B4-BE49-F238E27FC236}">
                    <a16:creationId xmlns:a16="http://schemas.microsoft.com/office/drawing/2014/main" id="{552CE2C0-13B7-9545-9F73-E88A13A25D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" name="Freeform 138">
                <a:extLst>
                  <a:ext uri="{FF2B5EF4-FFF2-40B4-BE49-F238E27FC236}">
                    <a16:creationId xmlns:a16="http://schemas.microsoft.com/office/drawing/2014/main" id="{EBDCE7D2-BE4A-B14C-92D1-68B5D3FE39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139">
              <a:extLst>
                <a:ext uri="{FF2B5EF4-FFF2-40B4-BE49-F238E27FC236}">
                  <a16:creationId xmlns:a16="http://schemas.microsoft.com/office/drawing/2014/main" id="{AAAA10F5-D477-E34B-B7B6-A84654286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6190" y="5955947"/>
              <a:ext cx="641350" cy="558800"/>
              <a:chOff x="-44" y="1473"/>
              <a:chExt cx="981" cy="1105"/>
            </a:xfrm>
          </p:grpSpPr>
          <p:pic>
            <p:nvPicPr>
              <p:cNvPr id="206" name="Picture 140" descr="desktop_computer_stylized_medium">
                <a:extLst>
                  <a:ext uri="{FF2B5EF4-FFF2-40B4-BE49-F238E27FC236}">
                    <a16:creationId xmlns:a16="http://schemas.microsoft.com/office/drawing/2014/main" id="{ADD02C07-8622-9147-8C7E-716D0CC05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" name="Freeform 141">
                <a:extLst>
                  <a:ext uri="{FF2B5EF4-FFF2-40B4-BE49-F238E27FC236}">
                    <a16:creationId xmlns:a16="http://schemas.microsoft.com/office/drawing/2014/main" id="{0A2F9078-621E-234E-A8BD-CBD1C8FFD9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142">
              <a:extLst>
                <a:ext uri="{FF2B5EF4-FFF2-40B4-BE49-F238E27FC236}">
                  <a16:creationId xmlns:a16="http://schemas.microsoft.com/office/drawing/2014/main" id="{0790C796-AECD-6C43-9AC1-A6A320775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589" y="5865644"/>
              <a:ext cx="641350" cy="558800"/>
              <a:chOff x="-44" y="1473"/>
              <a:chExt cx="981" cy="1105"/>
            </a:xfrm>
          </p:grpSpPr>
          <p:pic>
            <p:nvPicPr>
              <p:cNvPr id="209" name="Picture 143" descr="desktop_computer_stylized_medium">
                <a:extLst>
                  <a:ext uri="{FF2B5EF4-FFF2-40B4-BE49-F238E27FC236}">
                    <a16:creationId xmlns:a16="http://schemas.microsoft.com/office/drawing/2014/main" id="{EC7F2E78-D630-0742-B3E6-A2B2A451C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" name="Freeform 144">
                <a:extLst>
                  <a:ext uri="{FF2B5EF4-FFF2-40B4-BE49-F238E27FC236}">
                    <a16:creationId xmlns:a16="http://schemas.microsoft.com/office/drawing/2014/main" id="{137BFC0D-B6D7-614D-8B13-BEC91ACB8C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145">
              <a:extLst>
                <a:ext uri="{FF2B5EF4-FFF2-40B4-BE49-F238E27FC236}">
                  <a16:creationId xmlns:a16="http://schemas.microsoft.com/office/drawing/2014/main" id="{B7E1F2F7-7CD4-4E49-A5F4-F3F7ABB05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3534" y="5813400"/>
              <a:ext cx="641350" cy="558800"/>
              <a:chOff x="-44" y="1473"/>
              <a:chExt cx="981" cy="1105"/>
            </a:xfrm>
          </p:grpSpPr>
          <p:pic>
            <p:nvPicPr>
              <p:cNvPr id="212" name="Picture 146" descr="desktop_computer_stylized_medium">
                <a:extLst>
                  <a:ext uri="{FF2B5EF4-FFF2-40B4-BE49-F238E27FC236}">
                    <a16:creationId xmlns:a16="http://schemas.microsoft.com/office/drawing/2014/main" id="{33328068-9D28-A94E-854E-AA55BDA92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" name="Freeform 147">
                <a:extLst>
                  <a:ext uri="{FF2B5EF4-FFF2-40B4-BE49-F238E27FC236}">
                    <a16:creationId xmlns:a16="http://schemas.microsoft.com/office/drawing/2014/main" id="{E60C7BD3-8A82-504B-B81D-2FDDD4220B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4" name="Text Box 41">
            <a:extLst>
              <a:ext uri="{FF2B5EF4-FFF2-40B4-BE49-F238E27FC236}">
                <a16:creationId xmlns:a16="http://schemas.microsoft.com/office/drawing/2014/main" id="{5DBB1AC4-8014-5E49-A935-8490AAA2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324" y="5542214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8D420B-2797-1F49-A046-DBAA7356C19E}"/>
              </a:ext>
            </a:extLst>
          </p:cNvPr>
          <p:cNvGrpSpPr/>
          <p:nvPr/>
        </p:nvGrpSpPr>
        <p:grpSpPr>
          <a:xfrm>
            <a:off x="3856915" y="933306"/>
            <a:ext cx="8217566" cy="4715657"/>
            <a:chOff x="3856915" y="933306"/>
            <a:chExt cx="8217566" cy="471565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80E4E41-341B-D44C-A65D-69A7E0B7DF8F}"/>
                </a:ext>
              </a:extLst>
            </p:cNvPr>
            <p:cNvGrpSpPr/>
            <p:nvPr/>
          </p:nvGrpSpPr>
          <p:grpSpPr>
            <a:xfrm>
              <a:off x="8152109" y="933306"/>
              <a:ext cx="3438291" cy="864497"/>
              <a:chOff x="6090834" y="607842"/>
              <a:chExt cx="3438291" cy="864497"/>
            </a:xfrm>
          </p:grpSpPr>
          <p:sp>
            <p:nvSpPr>
              <p:cNvPr id="91" name="Text Box 191">
                <a:extLst>
                  <a:ext uri="{FF2B5EF4-FFF2-40B4-BE49-F238E27FC236}">
                    <a16:creationId xmlns:a16="http://schemas.microsoft.com/office/drawing/2014/main" id="{D376C8BF-4E91-414E-99B4-9EDBBFFB0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5489" y="607842"/>
                <a:ext cx="22736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223.1.1.0/24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7F1EA1B-3CBF-2647-8FEC-4A2697C6D1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4" y="866887"/>
                <a:ext cx="1222333" cy="6054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318547F-F742-104D-9A1E-83C75E127CFF}"/>
                </a:ext>
              </a:extLst>
            </p:cNvPr>
            <p:cNvGrpSpPr/>
            <p:nvPr/>
          </p:nvGrpSpPr>
          <p:grpSpPr>
            <a:xfrm>
              <a:off x="8567981" y="2945502"/>
              <a:ext cx="2911345" cy="632023"/>
              <a:chOff x="6090835" y="840316"/>
              <a:chExt cx="2911345" cy="632023"/>
            </a:xfrm>
          </p:grpSpPr>
          <p:sp>
            <p:nvSpPr>
              <p:cNvPr id="96" name="Text Box 191">
                <a:extLst>
                  <a:ext uri="{FF2B5EF4-FFF2-40B4-BE49-F238E27FC236}">
                    <a16:creationId xmlns:a16="http://schemas.microsoft.com/office/drawing/2014/main" id="{BE0B33C0-E823-DF4A-9CD8-63EAD005B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8544" y="840316"/>
                <a:ext cx="22736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223.1.7.0/24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2A0B626-F390-4D4A-AF51-431DE1456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8F4AFDD-E3C5-ED41-B6AB-FAA4C0538DA6}"/>
                </a:ext>
              </a:extLst>
            </p:cNvPr>
            <p:cNvGrpSpPr/>
            <p:nvPr/>
          </p:nvGrpSpPr>
          <p:grpSpPr>
            <a:xfrm>
              <a:off x="9262822" y="4924121"/>
              <a:ext cx="2811659" cy="712096"/>
              <a:chOff x="6090835" y="760243"/>
              <a:chExt cx="2811659" cy="712096"/>
            </a:xfrm>
          </p:grpSpPr>
          <p:sp>
            <p:nvSpPr>
              <p:cNvPr id="106" name="Text Box 191">
                <a:extLst>
                  <a:ext uri="{FF2B5EF4-FFF2-40B4-BE49-F238E27FC236}">
                    <a16:creationId xmlns:a16="http://schemas.microsoft.com/office/drawing/2014/main" id="{01FD5240-2EA2-0547-9E5A-DDECB3B6E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8858" y="760243"/>
                <a:ext cx="22736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223.1.3.0/24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21AC0BF-50DA-6045-8CEE-DC950BF4CD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88727E-DE4C-2149-A9CB-D0081F154D0D}"/>
                </a:ext>
              </a:extLst>
            </p:cNvPr>
            <p:cNvGrpSpPr/>
            <p:nvPr/>
          </p:nvGrpSpPr>
          <p:grpSpPr>
            <a:xfrm>
              <a:off x="3856915" y="4530309"/>
              <a:ext cx="2367635" cy="1118654"/>
              <a:chOff x="3236983" y="4561306"/>
              <a:chExt cx="2367635" cy="1118654"/>
            </a:xfrm>
          </p:grpSpPr>
          <p:sp>
            <p:nvSpPr>
              <p:cNvPr id="109" name="Text Box 191">
                <a:extLst>
                  <a:ext uri="{FF2B5EF4-FFF2-40B4-BE49-F238E27FC236}">
                    <a16:creationId xmlns:a16="http://schemas.microsoft.com/office/drawing/2014/main" id="{A4D454C9-2377-2144-9568-DFFF47AB5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6983" y="4561306"/>
                <a:ext cx="22736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223.1.2.0/24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83AE024-1D73-064A-BCF8-30317353EDD5}"/>
                  </a:ext>
                </a:extLst>
              </p:cNvPr>
              <p:cNvCxnSpPr>
                <a:cxnSpLocks/>
                <a:stCxn id="109" idx="2"/>
              </p:cNvCxnSpPr>
              <p:nvPr/>
            </p:nvCxnSpPr>
            <p:spPr>
              <a:xfrm>
                <a:off x="4373801" y="4961416"/>
                <a:ext cx="1230817" cy="71854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E4C11D-BAC1-9542-9E0F-838420ECC0F9}"/>
                </a:ext>
              </a:extLst>
            </p:cNvPr>
            <p:cNvGrpSpPr/>
            <p:nvPr/>
          </p:nvGrpSpPr>
          <p:grpSpPr>
            <a:xfrm>
              <a:off x="4362467" y="3185728"/>
              <a:ext cx="2495532" cy="492537"/>
              <a:chOff x="2536251" y="5079104"/>
              <a:chExt cx="2495532" cy="492537"/>
            </a:xfrm>
          </p:grpSpPr>
          <p:sp>
            <p:nvSpPr>
              <p:cNvPr id="112" name="Text Box 191">
                <a:extLst>
                  <a:ext uri="{FF2B5EF4-FFF2-40B4-BE49-F238E27FC236}">
                    <a16:creationId xmlns:a16="http://schemas.microsoft.com/office/drawing/2014/main" id="{C1545E2A-91DA-6941-824C-18B5505C1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6251" y="5079104"/>
                <a:ext cx="22736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223.1.9.0/24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DF0C53D-5034-4441-862A-8627EC886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085" y="5349499"/>
                <a:ext cx="472698" cy="22214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B2CAF3-1397-8349-831B-5AFEFB9A7D54}"/>
                </a:ext>
              </a:extLst>
            </p:cNvPr>
            <p:cNvGrpSpPr/>
            <p:nvPr/>
          </p:nvGrpSpPr>
          <p:grpSpPr>
            <a:xfrm>
              <a:off x="6442626" y="4602997"/>
              <a:ext cx="2273636" cy="648731"/>
              <a:chOff x="1157704" y="5594888"/>
              <a:chExt cx="2273636" cy="648731"/>
            </a:xfrm>
          </p:grpSpPr>
          <p:sp>
            <p:nvSpPr>
              <p:cNvPr id="115" name="Text Box 191">
                <a:extLst>
                  <a:ext uri="{FF2B5EF4-FFF2-40B4-BE49-F238E27FC236}">
                    <a16:creationId xmlns:a16="http://schemas.microsoft.com/office/drawing/2014/main" id="{2DC2D22A-1CD2-634F-8976-C28F4B96C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7704" y="5843509"/>
                <a:ext cx="22736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223.1.8.0/24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911C1C-F5CA-8741-A35F-BE8EE6DB2AE9}"/>
                  </a:ext>
                </a:extLst>
              </p:cNvPr>
              <p:cNvCxnSpPr/>
              <p:nvPr/>
            </p:nvCxnSpPr>
            <p:spPr>
              <a:xfrm flipV="1">
                <a:off x="2355742" y="5594888"/>
                <a:ext cx="0" cy="34096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Slide Number Placeholder 3">
            <a:extLst>
              <a:ext uri="{FF2B5EF4-FFF2-40B4-BE49-F238E27FC236}">
                <a16:creationId xmlns:a16="http://schemas.microsoft.com/office/drawing/2014/main" id="{4B49317B-9855-3844-A22F-AD77FDB60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D30BD-EA8B-6743-A4A4-D806F5E7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 Address - Classful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6153E-2FD2-1447-9D22-5E8C51E51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C8950-A7F1-064D-837C-60C9D2898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638" y="1475225"/>
            <a:ext cx="7266195" cy="2639673"/>
          </a:xfrm>
          <a:prstGeom prst="rect">
            <a:avLst/>
          </a:prstGeom>
        </p:spPr>
      </p:pic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EB881CF4-A76D-1740-A327-A7B336EF7E56}"/>
              </a:ext>
            </a:extLst>
          </p:cNvPr>
          <p:cNvGraphicFramePr>
            <a:graphicFrameLocks/>
          </p:cNvGraphicFramePr>
          <p:nvPr/>
        </p:nvGraphicFramePr>
        <p:xfrm>
          <a:off x="1417038" y="4507648"/>
          <a:ext cx="8150294" cy="1483360"/>
        </p:xfrm>
        <a:graphic>
          <a:graphicData uri="http://schemas.openxmlformats.org/drawingml/2006/table">
            <a:tbl>
              <a:tblPr firstRow="1" bandRow="1"/>
              <a:tblGrid>
                <a:gridCol w="805945">
                  <a:extLst>
                    <a:ext uri="{9D8B030D-6E8A-4147-A177-3AD203B41FA5}">
                      <a16:colId xmlns:a16="http://schemas.microsoft.com/office/drawing/2014/main" val="2452333354"/>
                    </a:ext>
                  </a:extLst>
                </a:gridCol>
                <a:gridCol w="1696676">
                  <a:extLst>
                    <a:ext uri="{9D8B030D-6E8A-4147-A177-3AD203B41FA5}">
                      <a16:colId xmlns:a16="http://schemas.microsoft.com/office/drawing/2014/main" val="3310127248"/>
                    </a:ext>
                  </a:extLst>
                </a:gridCol>
                <a:gridCol w="1827189">
                  <a:extLst>
                    <a:ext uri="{9D8B030D-6E8A-4147-A177-3AD203B41FA5}">
                      <a16:colId xmlns:a16="http://schemas.microsoft.com/office/drawing/2014/main" val="3262437073"/>
                    </a:ext>
                  </a:extLst>
                </a:gridCol>
                <a:gridCol w="1910242">
                  <a:extLst>
                    <a:ext uri="{9D8B030D-6E8A-4147-A177-3AD203B41FA5}">
                      <a16:colId xmlns:a16="http://schemas.microsoft.com/office/drawing/2014/main" val="1553533538"/>
                    </a:ext>
                  </a:extLst>
                </a:gridCol>
                <a:gridCol w="1910242">
                  <a:extLst>
                    <a:ext uri="{9D8B030D-6E8A-4147-A177-3AD203B41FA5}">
                      <a16:colId xmlns:a16="http://schemas.microsoft.com/office/drawing/2014/main" val="113535841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Class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Start Address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End Address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Subnet Mask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shorthand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580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0.0.0.0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127.255.255.255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255.0.0.0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/8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6895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128.0.0.0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191.255.255.255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255.255.0.0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/16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11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192.0.0.0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223.255.255.255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en-AU" dirty="0"/>
                        <a:t>255.255.255.0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/24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86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97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IP addressing: CIDR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6"/>
            <a:ext cx="11096157" cy="207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CIDR: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lassless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omain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(pronounced “cider”)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portion of address of arbitrary length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format: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a.b.c.d/x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where x is # bits in subnet portion of address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FDBCB-D833-424E-B896-ECF456E857A6}"/>
              </a:ext>
            </a:extLst>
          </p:cNvPr>
          <p:cNvGrpSpPr/>
          <p:nvPr/>
        </p:nvGrpSpPr>
        <p:grpSpPr>
          <a:xfrm>
            <a:off x="3242716" y="3863272"/>
            <a:ext cx="6124575" cy="1624012"/>
            <a:chOff x="3242716" y="3863272"/>
            <a:chExt cx="6124575" cy="1624012"/>
          </a:xfrm>
        </p:grpSpPr>
        <p:sp>
          <p:nvSpPr>
            <p:cNvPr id="71" name="Text Box 5">
              <a:extLst>
                <a:ext uri="{FF2B5EF4-FFF2-40B4-BE49-F238E27FC236}">
                  <a16:creationId xmlns:a16="http://schemas.microsoft.com/office/drawing/2014/main" id="{DF99B885-3705-9D49-B24E-90392B918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716" y="4444297"/>
              <a:ext cx="6124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11001000  00010111  0001000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0  00000000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Text Box 6">
              <a:extLst>
                <a:ext uri="{FF2B5EF4-FFF2-40B4-BE49-F238E27FC236}">
                  <a16:creationId xmlns:a16="http://schemas.microsoft.com/office/drawing/2014/main" id="{53AC14AD-B9EE-554E-9932-48BD3C8AF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829" y="3899784"/>
              <a:ext cx="869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A9661791-FEB7-4F4F-86F8-6CFB4289A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604" y="3863272"/>
              <a:ext cx="615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host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</a:p>
          </p:txBody>
        </p:sp>
        <p:sp>
          <p:nvSpPr>
            <p:cNvPr id="89" name="Line 8">
              <a:extLst>
                <a:ext uri="{FF2B5EF4-FFF2-40B4-BE49-F238E27FC236}">
                  <a16:creationId xmlns:a16="http://schemas.microsoft.com/office/drawing/2014/main" id="{3951CC4F-1C7E-7149-9A31-48715C63D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1304" y="4209347"/>
              <a:ext cx="162083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11">
              <a:extLst>
                <a:ext uri="{FF2B5EF4-FFF2-40B4-BE49-F238E27FC236}">
                  <a16:creationId xmlns:a16="http://schemas.microsoft.com/office/drawing/2014/main" id="{CD44A653-71EC-9D4E-A7F3-98231B266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2129" y="4198234"/>
              <a:ext cx="595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 Box 12">
              <a:extLst>
                <a:ext uri="{FF2B5EF4-FFF2-40B4-BE49-F238E27FC236}">
                  <a16:creationId xmlns:a16="http://schemas.microsoft.com/office/drawing/2014/main" id="{D9A9A07F-569F-3443-AEE2-00A164A4D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466" y="5030084"/>
              <a:ext cx="2219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Line 14">
              <a:extLst>
                <a:ext uri="{FF2B5EF4-FFF2-40B4-BE49-F238E27FC236}">
                  <a16:creationId xmlns:a16="http://schemas.microsoft.com/office/drawing/2014/main" id="{2DDD0515-22AD-7341-9655-745249D5C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566" y="4199822"/>
              <a:ext cx="143827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15">
              <a:extLst>
                <a:ext uri="{FF2B5EF4-FFF2-40B4-BE49-F238E27FC236}">
                  <a16:creationId xmlns:a16="http://schemas.microsoft.com/office/drawing/2014/main" id="{EE979EFA-8152-E542-864B-818BC9C39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1829" y="4210934"/>
              <a:ext cx="647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C68F452-8EED-AA47-AB8D-3B3E453FE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 layer: data plane, control plane</a:t>
            </a:r>
          </a:p>
        </p:txBody>
      </p:sp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E1DA7C3D-A185-DD42-9D1C-17140F621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4" name="Rectangle 3">
            <a:extLst>
              <a:ext uri="{FF2B5EF4-FFF2-40B4-BE49-F238E27FC236}">
                <a16:creationId xmlns:a16="http://schemas.microsoft.com/office/drawing/2014/main" id="{69703030-3FFA-6B49-85FF-89BC7970E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570666"/>
            <a:ext cx="5257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Data plane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determines how datagram arriving on router input port is forwarded to router output port</a:t>
            </a:r>
          </a:p>
          <a:p>
            <a:pPr marL="292100" indent="-292100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local, per-router function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</a:rPr>
              <a:t>Based on pre-determined forwarding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54077BAE-295A-3343-AF02-A2C5A1B7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256" y="1607032"/>
            <a:ext cx="4491037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/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determines how datagram is routed among routers along end-end path from source host to destination host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network-wide logic</a:t>
            </a:r>
          </a:p>
          <a:p>
            <a:pP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 MT"/>
              </a:rPr>
              <a:t>Based on network topology</a:t>
            </a:r>
          </a:p>
          <a:p>
            <a:pPr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96" name="Group 8">
            <a:extLst>
              <a:ext uri="{FF2B5EF4-FFF2-40B4-BE49-F238E27FC236}">
                <a16:creationId xmlns:a16="http://schemas.microsoft.com/office/drawing/2014/main" id="{6B90A167-4EAD-1A48-89C7-1DFE86741652}"/>
              </a:ext>
            </a:extLst>
          </p:cNvPr>
          <p:cNvGrpSpPr>
            <a:grpSpLocks/>
          </p:cNvGrpSpPr>
          <p:nvPr/>
        </p:nvGrpSpPr>
        <p:grpSpPr bwMode="auto">
          <a:xfrm>
            <a:off x="7892454" y="4134292"/>
            <a:ext cx="3643313" cy="1582738"/>
            <a:chOff x="842050" y="4767952"/>
            <a:chExt cx="3644169" cy="1582996"/>
          </a:xfrm>
        </p:grpSpPr>
        <p:sp>
          <p:nvSpPr>
            <p:cNvPr id="97" name="Freeform 2">
              <a:extLst>
                <a:ext uri="{FF2B5EF4-FFF2-40B4-BE49-F238E27FC236}">
                  <a16:creationId xmlns:a16="http://schemas.microsoft.com/office/drawing/2014/main" id="{6FF22D7B-F75D-294A-A26A-6248FDAA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C84DD57-D8BE-DE4E-96D0-89FDEE4BFB0A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51D8F7E-A021-DF42-BF1F-347C698067B7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034C6C3-6AD0-F748-BEC0-923BBDF4903E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5883945-C970-5843-9302-B5C3390BF549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02" name="TextBox 265">
              <a:extLst>
                <a:ext uri="{FF2B5EF4-FFF2-40B4-BE49-F238E27FC236}">
                  <a16:creationId xmlns:a16="http://schemas.microsoft.com/office/drawing/2014/main" id="{22E3AD03-215E-7D4B-A449-DD7A91B76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103" name="TextBox 281">
              <a:extLst>
                <a:ext uri="{FF2B5EF4-FFF2-40B4-BE49-F238E27FC236}">
                  <a16:creationId xmlns:a16="http://schemas.microsoft.com/office/drawing/2014/main" id="{0541C8DD-6378-B944-9A63-15FDCF2F9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2</a:t>
              </a:r>
            </a:p>
          </p:txBody>
        </p:sp>
        <p:sp>
          <p:nvSpPr>
            <p:cNvPr id="104" name="TextBox 282">
              <a:extLst>
                <a:ext uri="{FF2B5EF4-FFF2-40B4-BE49-F238E27FC236}">
                  <a16:creationId xmlns:a16="http://schemas.microsoft.com/office/drawing/2014/main" id="{DF9325B7-9FA6-AB40-95B0-1C9059D9A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3</a:t>
              </a:r>
            </a:p>
          </p:txBody>
        </p:sp>
        <p:grpSp>
          <p:nvGrpSpPr>
            <p:cNvPr id="105" name="Group 5">
              <a:extLst>
                <a:ext uri="{FF2B5EF4-FFF2-40B4-BE49-F238E27FC236}">
                  <a16:creationId xmlns:a16="http://schemas.microsoft.com/office/drawing/2014/main" id="{C7F89CAE-4A10-184D-9FDC-5C927C1CF1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8" name="Rectangle 97">
                <a:extLst>
                  <a:ext uri="{FF2B5EF4-FFF2-40B4-BE49-F238E27FC236}">
                    <a16:creationId xmlns:a16="http://schemas.microsoft.com/office/drawing/2014/main" id="{DC09C844-5082-A041-A253-8EBEF815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9" name="Rectangle 98">
                <a:extLst>
                  <a:ext uri="{FF2B5EF4-FFF2-40B4-BE49-F238E27FC236}">
                    <a16:creationId xmlns:a16="http://schemas.microsoft.com/office/drawing/2014/main" id="{22FB4763-F580-5047-825F-0429D4B36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0" name="Line 99">
                <a:extLst>
                  <a:ext uri="{FF2B5EF4-FFF2-40B4-BE49-F238E27FC236}">
                    <a16:creationId xmlns:a16="http://schemas.microsoft.com/office/drawing/2014/main" id="{A56CB876-488B-B54D-B45A-A685EF9D1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1" name="Rectangle 104">
                <a:extLst>
                  <a:ext uri="{FF2B5EF4-FFF2-40B4-BE49-F238E27FC236}">
                    <a16:creationId xmlns:a16="http://schemas.microsoft.com/office/drawing/2014/main" id="{06EDC249-A470-704E-B911-680B5ACBC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2" name="Text Box 105">
                <a:extLst>
                  <a:ext uri="{FF2B5EF4-FFF2-40B4-BE49-F238E27FC236}">
                    <a16:creationId xmlns:a16="http://schemas.microsoft.com/office/drawing/2014/main" id="{40D77CF7-CE99-5847-81E8-E7CC0A8FB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Gill Sans MT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Gill Sans MT" charset="0"/>
                    <a:cs typeface="Gill Sans MT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x-none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0111</a:t>
                </a:r>
              </a:p>
            </p:txBody>
          </p:sp>
          <p:sp>
            <p:nvSpPr>
              <p:cNvPr id="123" name="Line 119">
                <a:extLst>
                  <a:ext uri="{FF2B5EF4-FFF2-40B4-BE49-F238E27FC236}">
                    <a16:creationId xmlns:a16="http://schemas.microsoft.com/office/drawing/2014/main" id="{162B59AF-0BF2-274B-9935-86BAD8AE1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06" name="TextBox 6">
              <a:extLst>
                <a:ext uri="{FF2B5EF4-FFF2-40B4-BE49-F238E27FC236}">
                  <a16:creationId xmlns:a16="http://schemas.microsoft.com/office/drawing/2014/main" id="{25C5368F-3815-974A-B79C-915BEEA3B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Gill Sans MT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Gill Sans MT" charset="0"/>
                  <a:cs typeface="Gill Sans M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values in arriving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packet header</a:t>
              </a:r>
              <a:endParaRPr kumimoji="0" lang="en-US" altLang="x-non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07" name="Group 357">
              <a:extLst>
                <a:ext uri="{FF2B5EF4-FFF2-40B4-BE49-F238E27FC236}">
                  <a16:creationId xmlns:a16="http://schemas.microsoft.com/office/drawing/2014/main" id="{EE130ED9-70C8-8748-B66A-F3405D82F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40C2CE5-98BC-874C-9A74-2D1AA6633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charset="0"/>
                  <a:ea typeface="ＭＳ Ｐゴシック" charset="-128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76CEB26-0F4D-1D40-B73D-12BC7A3264CD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8343A11-6451-9B45-80D6-FE4B5BBFE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charset="0"/>
                  <a:ea typeface="ＭＳ Ｐゴシック" charset="-128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53C02F8F-F054-AC49-9C22-4C68A0A1547D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2653CBA-4A26-AF43-88CC-8CB788184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5 h 932950"/>
                  <a:gd name="T2" fmla="*/ 117 w 3723451"/>
                  <a:gd name="T3" fmla="*/ 0 h 932950"/>
                  <a:gd name="T4" fmla="*/ 331 w 3723451"/>
                  <a:gd name="T5" fmla="*/ 13 h 932950"/>
                  <a:gd name="T6" fmla="*/ 536 w 3723451"/>
                  <a:gd name="T7" fmla="*/ 0 h 932950"/>
                  <a:gd name="T8" fmla="*/ 664 w 3723451"/>
                  <a:gd name="T9" fmla="*/ 5 h 932950"/>
                  <a:gd name="T10" fmla="*/ 569 w 3723451"/>
                  <a:gd name="T11" fmla="*/ 11 h 932950"/>
                  <a:gd name="T12" fmla="*/ 538 w 3723451"/>
                  <a:gd name="T13" fmla="*/ 10 h 932950"/>
                  <a:gd name="T14" fmla="*/ 335 w 3723451"/>
                  <a:gd name="T15" fmla="*/ 23 h 932950"/>
                  <a:gd name="T16" fmla="*/ 127 w 3723451"/>
                  <a:gd name="T17" fmla="*/ 10 h 932950"/>
                  <a:gd name="T18" fmla="*/ 93 w 3723451"/>
                  <a:gd name="T19" fmla="*/ 11 h 932950"/>
                  <a:gd name="T20" fmla="*/ 0 w 3723451"/>
                  <a:gd name="T21" fmla="*/ 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A4B6F0E4-7FF5-D841-BE58-8CACA83C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8 w 1366596"/>
                  <a:gd name="T3" fmla="*/ 15 h 809868"/>
                  <a:gd name="T4" fmla="*/ 157 w 1366596"/>
                  <a:gd name="T5" fmla="*/ 20 h 809868"/>
                  <a:gd name="T6" fmla="*/ 1 w 1366596"/>
                  <a:gd name="T7" fmla="*/ 11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69A4213C-3489-8041-BFDB-23AAFE17E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43 w 1348191"/>
                  <a:gd name="T1" fmla="*/ 0 h 791462"/>
                  <a:gd name="T2" fmla="*/ 246 w 1348191"/>
                  <a:gd name="T3" fmla="*/ 11 h 791462"/>
                  <a:gd name="T4" fmla="*/ 89 w 1348191"/>
                  <a:gd name="T5" fmla="*/ 22 h 791462"/>
                  <a:gd name="T6" fmla="*/ 0 w 1348191"/>
                  <a:gd name="T7" fmla="*/ 17 h 791462"/>
                  <a:gd name="T8" fmla="*/ 243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3D0B1BF-0A85-5743-8DA9-33198BF8BEB5}"/>
                  </a:ext>
                </a:extLst>
              </p:cNvPr>
              <p:cNvCxnSpPr>
                <a:cxnSpLocks noChangeShapeType="1"/>
                <a:endCxn id="111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B23760C-CA4D-8348-B517-6F3BE5C136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8" name="Freeform 120">
              <a:extLst>
                <a:ext uri="{FF2B5EF4-FFF2-40B4-BE49-F238E27FC236}">
                  <a16:creationId xmlns:a16="http://schemas.microsoft.com/office/drawing/2014/main" id="{31EEEDDC-9A4B-FD49-A447-F11BE1A3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6 h 167"/>
                <a:gd name="T2" fmla="*/ 2147483646 w 554"/>
                <a:gd name="T3" fmla="*/ 2147483646 h 167"/>
                <a:gd name="T4" fmla="*/ 2147483646 w 554"/>
                <a:gd name="T5" fmla="*/ 2147483646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F0EC2CE-FE47-42F4-4D71-DCA9E3B0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38" y="4104130"/>
            <a:ext cx="632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02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Content Placeholder 1">
            <a:extLst>
              <a:ext uri="{FF2B5EF4-FFF2-40B4-BE49-F238E27FC236}">
                <a16:creationId xmlns:a16="http://schemas.microsoft.com/office/drawing/2014/main" id="{BF0FC231-5B18-384F-A136-81278E028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3897" y="4660822"/>
            <a:ext cx="10220632" cy="1798638"/>
          </a:xfrm>
        </p:spPr>
        <p:txBody>
          <a:bodyPr>
            <a:normAutofit/>
          </a:bodyPr>
          <a:lstStyle/>
          <a:p>
            <a:pPr marL="407988" indent="-393700">
              <a:buNone/>
            </a:pPr>
            <a:r>
              <a:rPr lang="en-US" altLang="en-US" i="1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Question: </a:t>
            </a: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 are forwarding tables (destination-based forwarding) or flow tables (generalized forwarding) computed?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Answer: </a:t>
            </a: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by the control plane (next chapter)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F52E7CF-0B27-B84A-AE5F-92AE89A1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/>
          <a:lstStyle/>
          <a:p>
            <a:r>
              <a:rPr lang="en-US" dirty="0"/>
              <a:t>Chapter 4 – part1: Summary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25E561-8913-CE45-80B3-64EC82E48539}"/>
              </a:ext>
            </a:extLst>
          </p:cNvPr>
          <p:cNvGrpSpPr/>
          <p:nvPr/>
        </p:nvGrpSpPr>
        <p:grpSpPr>
          <a:xfrm>
            <a:off x="740443" y="1568091"/>
            <a:ext cx="6618109" cy="2679445"/>
            <a:chOff x="637204" y="2128530"/>
            <a:chExt cx="6618109" cy="2679445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25962D49-A951-884B-9AB5-9ECA0D3E32A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1095" y="3687365"/>
              <a:ext cx="5479486" cy="11206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altLang="en-US" sz="32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Forwarding/routing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endParaRPr>
            </a:p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Middleboxes</a:t>
              </a:r>
            </a:p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AFD26210-0B8F-6840-94A8-5EF7ABB7BA2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7204" y="2128530"/>
              <a:ext cx="6618109" cy="16175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Network layer: overview</a:t>
              </a:r>
            </a:p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What</a:t>
              </a:r>
              <a:r>
                <a:rPr kumimoji="0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’s inside a router</a:t>
              </a:r>
            </a:p>
            <a:p>
              <a:pPr marL="407988" marR="0" lvl="0" indent="-27781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rPr>
                <a:t>IP addressing, subnet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431" y="1480013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0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77062-1DC0-D8D9-F2D1-38586773C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Friday </a:t>
            </a:r>
            <a:r>
              <a:rPr lang="en-US" dirty="0"/>
              <a:t>tut/lab moved to the following </a:t>
            </a:r>
            <a:r>
              <a:rPr lang="en-US"/>
              <a:t>week </a:t>
            </a:r>
            <a:br>
              <a:rPr lang="en-US"/>
            </a:br>
            <a:r>
              <a:rPr lang="en-US"/>
              <a:t>– </a:t>
            </a:r>
            <a:r>
              <a:rPr lang="en-US" dirty="0"/>
              <a:t>your tutor will let you know.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BD52A-70F3-CC9A-F872-E3E47BAE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CB566-3F1B-B8C8-C607-C5ED0FBA2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5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 layer: data plane, control plane</a:t>
            </a:r>
          </a:p>
        </p:txBody>
      </p:sp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E1DA7C3D-A185-DD42-9D1C-17140F621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54077BAE-295A-3343-AF02-A2C5A1B7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256" y="1607032"/>
            <a:ext cx="4491037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/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determines how datagram is routed among routers along end-end path from source host to destination host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network-wide logic</a:t>
            </a:r>
          </a:p>
          <a:p>
            <a:pP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 MT"/>
              </a:rPr>
              <a:t>Based on network topology</a:t>
            </a:r>
          </a:p>
          <a:p>
            <a:pPr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ED1A7A-4364-C101-0788-688E66AD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0"/>
            <a:ext cx="6096000" cy="416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Two control-plane approaches:</a:t>
            </a:r>
          </a:p>
          <a:p>
            <a:pPr>
              <a:defRPr/>
            </a:pPr>
            <a:r>
              <a:rPr lang="en-US" sz="3200" i="1" dirty="0">
                <a:solidFill>
                  <a:srgbClr val="000090"/>
                </a:solidFill>
                <a:latin typeface="Gill Sans MT" charset="0"/>
              </a:rPr>
              <a:t>traditional routing algorithms: </a:t>
            </a:r>
            <a:r>
              <a:rPr lang="en-US" sz="3200" dirty="0">
                <a:solidFill>
                  <a:srgbClr val="000000"/>
                </a:solidFill>
                <a:latin typeface="Gill Sans MT" charset="0"/>
              </a:rPr>
              <a:t>implemented in routers</a:t>
            </a:r>
          </a:p>
          <a:p>
            <a:pPr>
              <a:defRPr/>
            </a:pPr>
            <a:r>
              <a:rPr lang="en-US" sz="3200" i="1" dirty="0">
                <a:solidFill>
                  <a:srgbClr val="000090"/>
                </a:solidFill>
                <a:latin typeface="Gill Sans MT" charset="0"/>
              </a:rPr>
              <a:t>software-defined networking (SDN)</a:t>
            </a:r>
            <a:r>
              <a:rPr lang="en-US" sz="3200" dirty="0">
                <a:solidFill>
                  <a:srgbClr val="000000"/>
                </a:solidFill>
                <a:latin typeface="Gill Sans MT" charset="0"/>
              </a:rPr>
              <a:t>: implemented in (remote) servers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5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6" name="Slide Number Placeholder 4">
            <a:extLst>
              <a:ext uri="{FF2B5EF4-FFF2-40B4-BE49-F238E27FC236}">
                <a16:creationId xmlns:a16="http://schemas.microsoft.com/office/drawing/2014/main" id="{ED6517D9-F18B-5447-8ABE-90D9847B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reeform 140">
            <a:extLst>
              <a:ext uri="{FF2B5EF4-FFF2-40B4-BE49-F238E27FC236}">
                <a16:creationId xmlns:a16="http://schemas.microsoft.com/office/drawing/2014/main" id="{73C1642B-B20D-A93D-5225-FFFE20685AF6}"/>
              </a:ext>
            </a:extLst>
          </p:cNvPr>
          <p:cNvSpPr>
            <a:spLocks/>
          </p:cNvSpPr>
          <p:nvPr/>
        </p:nvSpPr>
        <p:spPr bwMode="auto">
          <a:xfrm rot="10800000">
            <a:off x="8128379" y="5043557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" name="Group 87">
            <a:extLst>
              <a:ext uri="{FF2B5EF4-FFF2-40B4-BE49-F238E27FC236}">
                <a16:creationId xmlns:a16="http://schemas.microsoft.com/office/drawing/2014/main" id="{B78AD269-301E-A351-4A1C-5F0AE7F8877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84042" y="4859407"/>
            <a:ext cx="641350" cy="558800"/>
            <a:chOff x="-44" y="1473"/>
            <a:chExt cx="981" cy="1105"/>
          </a:xfrm>
        </p:grpSpPr>
        <p:pic>
          <p:nvPicPr>
            <p:cNvPr id="9" name="Picture 88" descr="desktop_computer_stylized_medium">
              <a:extLst>
                <a:ext uri="{FF2B5EF4-FFF2-40B4-BE49-F238E27FC236}">
                  <a16:creationId xmlns:a16="http://schemas.microsoft.com/office/drawing/2014/main" id="{FA88BF07-F138-85E0-9EDA-BFC9CB1BF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9FC70A37-B442-2AAC-6545-6C970EDDC6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" name="Group 90">
            <a:extLst>
              <a:ext uri="{FF2B5EF4-FFF2-40B4-BE49-F238E27FC236}">
                <a16:creationId xmlns:a16="http://schemas.microsoft.com/office/drawing/2014/main" id="{6379A0FE-06D2-7859-054C-715F336A77E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98329" y="6138932"/>
            <a:ext cx="641350" cy="558800"/>
            <a:chOff x="-44" y="1473"/>
            <a:chExt cx="981" cy="1105"/>
          </a:xfrm>
        </p:grpSpPr>
        <p:pic>
          <p:nvPicPr>
            <p:cNvPr id="12" name="Picture 91" descr="desktop_computer_stylized_medium">
              <a:extLst>
                <a:ext uri="{FF2B5EF4-FFF2-40B4-BE49-F238E27FC236}">
                  <a16:creationId xmlns:a16="http://schemas.microsoft.com/office/drawing/2014/main" id="{1717DB5A-19F5-78A8-BA7D-0282391C3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520BA93E-80C9-5007-DF7A-CBBCC7098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09781-CC50-E0AA-7E9A-5043E9BB1831}"/>
              </a:ext>
            </a:extLst>
          </p:cNvPr>
          <p:cNvCxnSpPr>
            <a:cxnSpLocks/>
          </p:cNvCxnSpPr>
          <p:nvPr/>
        </p:nvCxnSpPr>
        <p:spPr>
          <a:xfrm>
            <a:off x="8814179" y="5265805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BB34D6-A7CA-E5B0-42F5-11E1F6ADC637}"/>
              </a:ext>
            </a:extLst>
          </p:cNvPr>
          <p:cNvCxnSpPr>
            <a:cxnSpLocks/>
          </p:cNvCxnSpPr>
          <p:nvPr/>
        </p:nvCxnSpPr>
        <p:spPr>
          <a:xfrm>
            <a:off x="8815540" y="654491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7D4B8E4-B94E-893A-CFBF-EFC06A6E7A1E}"/>
              </a:ext>
            </a:extLst>
          </p:cNvPr>
          <p:cNvSpPr txBox="1"/>
          <p:nvPr/>
        </p:nvSpPr>
        <p:spPr>
          <a:xfrm>
            <a:off x="9075023" y="5622025"/>
            <a:ext cx="14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0111 network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3188DC-AB3A-7ED0-3264-AB676E7A25CB}"/>
              </a:ext>
            </a:extLst>
          </p:cNvPr>
          <p:cNvGrpSpPr/>
          <p:nvPr/>
        </p:nvGrpSpPr>
        <p:grpSpPr>
          <a:xfrm>
            <a:off x="8468898" y="5640455"/>
            <a:ext cx="618612" cy="329734"/>
            <a:chOff x="10263033" y="4267282"/>
            <a:chExt cx="618612" cy="3297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43FAF6F-3ED5-E586-66EF-99E4C02ACE4E}"/>
                </a:ext>
              </a:extLst>
            </p:cNvPr>
            <p:cNvSpPr/>
            <p:nvPr/>
          </p:nvSpPr>
          <p:spPr>
            <a:xfrm>
              <a:off x="10263033" y="4464120"/>
              <a:ext cx="616387" cy="132896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FD4CF68-2CB8-4160-E203-AA0009249B8B}"/>
                </a:ext>
              </a:extLst>
            </p:cNvPr>
            <p:cNvSpPr/>
            <p:nvPr/>
          </p:nvSpPr>
          <p:spPr>
            <a:xfrm>
              <a:off x="10264747" y="4267282"/>
              <a:ext cx="616898" cy="201682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79262F8-5597-7B4C-7991-3E124F6DD3DA}"/>
                </a:ext>
              </a:extLst>
            </p:cNvPr>
            <p:cNvSpPr/>
            <p:nvPr/>
          </p:nvSpPr>
          <p:spPr>
            <a:xfrm>
              <a:off x="10322027" y="4290786"/>
              <a:ext cx="493862" cy="90886"/>
            </a:xfrm>
            <a:custGeom>
              <a:avLst/>
              <a:gdLst>
                <a:gd name="connsiteX0" fmla="*/ 3725333 w 4588933"/>
                <a:gd name="connsiteY0" fmla="*/ 0 h 1049866"/>
                <a:gd name="connsiteX1" fmla="*/ 4588933 w 4588933"/>
                <a:gd name="connsiteY1" fmla="*/ 270933 h 1049866"/>
                <a:gd name="connsiteX2" fmla="*/ 3962400 w 4588933"/>
                <a:gd name="connsiteY2" fmla="*/ 541866 h 1049866"/>
                <a:gd name="connsiteX3" fmla="*/ 3742267 w 4588933"/>
                <a:gd name="connsiteY3" fmla="*/ 457200 h 1049866"/>
                <a:gd name="connsiteX4" fmla="*/ 2269067 w 4588933"/>
                <a:gd name="connsiteY4" fmla="*/ 1049866 h 1049866"/>
                <a:gd name="connsiteX5" fmla="*/ 880533 w 4588933"/>
                <a:gd name="connsiteY5" fmla="*/ 457200 h 1049866"/>
                <a:gd name="connsiteX6" fmla="*/ 592667 w 4588933"/>
                <a:gd name="connsiteY6" fmla="*/ 541866 h 1049866"/>
                <a:gd name="connsiteX7" fmla="*/ 0 w 4588933"/>
                <a:gd name="connsiteY7" fmla="*/ 254000 h 1049866"/>
                <a:gd name="connsiteX8" fmla="*/ 880533 w 4588933"/>
                <a:gd name="connsiteY8" fmla="*/ 16933 h 1049866"/>
                <a:gd name="connsiteX9" fmla="*/ 2302933 w 4588933"/>
                <a:gd name="connsiteY9" fmla="*/ 626533 h 1049866"/>
                <a:gd name="connsiteX10" fmla="*/ 3725333 w 4588933"/>
                <a:gd name="connsiteY10" fmla="*/ 0 h 1049866"/>
                <a:gd name="connsiteX0" fmla="*/ 3725333 w 4641485"/>
                <a:gd name="connsiteY0" fmla="*/ 0 h 1049866"/>
                <a:gd name="connsiteX1" fmla="*/ 4641485 w 4641485"/>
                <a:gd name="connsiteY1" fmla="*/ 239402 h 1049866"/>
                <a:gd name="connsiteX2" fmla="*/ 3962400 w 4641485"/>
                <a:gd name="connsiteY2" fmla="*/ 541866 h 1049866"/>
                <a:gd name="connsiteX3" fmla="*/ 3742267 w 4641485"/>
                <a:gd name="connsiteY3" fmla="*/ 457200 h 1049866"/>
                <a:gd name="connsiteX4" fmla="*/ 2269067 w 4641485"/>
                <a:gd name="connsiteY4" fmla="*/ 1049866 h 1049866"/>
                <a:gd name="connsiteX5" fmla="*/ 880533 w 4641485"/>
                <a:gd name="connsiteY5" fmla="*/ 457200 h 1049866"/>
                <a:gd name="connsiteX6" fmla="*/ 592667 w 4641485"/>
                <a:gd name="connsiteY6" fmla="*/ 541866 h 1049866"/>
                <a:gd name="connsiteX7" fmla="*/ 0 w 4641485"/>
                <a:gd name="connsiteY7" fmla="*/ 254000 h 1049866"/>
                <a:gd name="connsiteX8" fmla="*/ 880533 w 4641485"/>
                <a:gd name="connsiteY8" fmla="*/ 16933 h 1049866"/>
                <a:gd name="connsiteX9" fmla="*/ 2302933 w 4641485"/>
                <a:gd name="connsiteY9" fmla="*/ 626533 h 1049866"/>
                <a:gd name="connsiteX10" fmla="*/ 3725333 w 4641485"/>
                <a:gd name="connsiteY10" fmla="*/ 0 h 1049866"/>
                <a:gd name="connsiteX0" fmla="*/ 3756864 w 4673016"/>
                <a:gd name="connsiteY0" fmla="*/ 0 h 1049866"/>
                <a:gd name="connsiteX1" fmla="*/ 4673016 w 4673016"/>
                <a:gd name="connsiteY1" fmla="*/ 239402 h 1049866"/>
                <a:gd name="connsiteX2" fmla="*/ 3993931 w 4673016"/>
                <a:gd name="connsiteY2" fmla="*/ 541866 h 1049866"/>
                <a:gd name="connsiteX3" fmla="*/ 3773798 w 4673016"/>
                <a:gd name="connsiteY3" fmla="*/ 457200 h 1049866"/>
                <a:gd name="connsiteX4" fmla="*/ 2300598 w 4673016"/>
                <a:gd name="connsiteY4" fmla="*/ 1049866 h 1049866"/>
                <a:gd name="connsiteX5" fmla="*/ 912064 w 4673016"/>
                <a:gd name="connsiteY5" fmla="*/ 457200 h 1049866"/>
                <a:gd name="connsiteX6" fmla="*/ 624198 w 4673016"/>
                <a:gd name="connsiteY6" fmla="*/ 541866 h 1049866"/>
                <a:gd name="connsiteX7" fmla="*/ 0 w 4673016"/>
                <a:gd name="connsiteY7" fmla="*/ 232979 h 1049866"/>
                <a:gd name="connsiteX8" fmla="*/ 912064 w 4673016"/>
                <a:gd name="connsiteY8" fmla="*/ 16933 h 1049866"/>
                <a:gd name="connsiteX9" fmla="*/ 2334464 w 4673016"/>
                <a:gd name="connsiteY9" fmla="*/ 626533 h 1049866"/>
                <a:gd name="connsiteX10" fmla="*/ 3756864 w 4673016"/>
                <a:gd name="connsiteY10" fmla="*/ 0 h 1049866"/>
                <a:gd name="connsiteX0" fmla="*/ 3756864 w 4673016"/>
                <a:gd name="connsiteY0" fmla="*/ 0 h 1049866"/>
                <a:gd name="connsiteX1" fmla="*/ 4673016 w 4673016"/>
                <a:gd name="connsiteY1" fmla="*/ 239402 h 1049866"/>
                <a:gd name="connsiteX2" fmla="*/ 3993931 w 4673016"/>
                <a:gd name="connsiteY2" fmla="*/ 541866 h 1049866"/>
                <a:gd name="connsiteX3" fmla="*/ 3784308 w 4673016"/>
                <a:gd name="connsiteY3" fmla="*/ 404648 h 1049866"/>
                <a:gd name="connsiteX4" fmla="*/ 2300598 w 4673016"/>
                <a:gd name="connsiteY4" fmla="*/ 1049866 h 1049866"/>
                <a:gd name="connsiteX5" fmla="*/ 912064 w 4673016"/>
                <a:gd name="connsiteY5" fmla="*/ 457200 h 1049866"/>
                <a:gd name="connsiteX6" fmla="*/ 624198 w 4673016"/>
                <a:gd name="connsiteY6" fmla="*/ 541866 h 1049866"/>
                <a:gd name="connsiteX7" fmla="*/ 0 w 4673016"/>
                <a:gd name="connsiteY7" fmla="*/ 232979 h 1049866"/>
                <a:gd name="connsiteX8" fmla="*/ 912064 w 4673016"/>
                <a:gd name="connsiteY8" fmla="*/ 16933 h 1049866"/>
                <a:gd name="connsiteX9" fmla="*/ 2334464 w 4673016"/>
                <a:gd name="connsiteY9" fmla="*/ 626533 h 1049866"/>
                <a:gd name="connsiteX10" fmla="*/ 3756864 w 4673016"/>
                <a:gd name="connsiteY10" fmla="*/ 0 h 1049866"/>
                <a:gd name="connsiteX0" fmla="*/ 3756864 w 4673016"/>
                <a:gd name="connsiteY0" fmla="*/ 0 h 1049866"/>
                <a:gd name="connsiteX1" fmla="*/ 4673016 w 4673016"/>
                <a:gd name="connsiteY1" fmla="*/ 239402 h 1049866"/>
                <a:gd name="connsiteX2" fmla="*/ 3993931 w 4673016"/>
                <a:gd name="connsiteY2" fmla="*/ 541866 h 1049866"/>
                <a:gd name="connsiteX3" fmla="*/ 3794818 w 4673016"/>
                <a:gd name="connsiteY3" fmla="*/ 436179 h 1049866"/>
                <a:gd name="connsiteX4" fmla="*/ 2300598 w 4673016"/>
                <a:gd name="connsiteY4" fmla="*/ 1049866 h 1049866"/>
                <a:gd name="connsiteX5" fmla="*/ 912064 w 4673016"/>
                <a:gd name="connsiteY5" fmla="*/ 457200 h 1049866"/>
                <a:gd name="connsiteX6" fmla="*/ 624198 w 4673016"/>
                <a:gd name="connsiteY6" fmla="*/ 541866 h 1049866"/>
                <a:gd name="connsiteX7" fmla="*/ 0 w 4673016"/>
                <a:gd name="connsiteY7" fmla="*/ 232979 h 1049866"/>
                <a:gd name="connsiteX8" fmla="*/ 912064 w 4673016"/>
                <a:gd name="connsiteY8" fmla="*/ 16933 h 1049866"/>
                <a:gd name="connsiteX9" fmla="*/ 2334464 w 4673016"/>
                <a:gd name="connsiteY9" fmla="*/ 626533 h 1049866"/>
                <a:gd name="connsiteX10" fmla="*/ 3756864 w 4673016"/>
                <a:gd name="connsiteY10" fmla="*/ 0 h 1049866"/>
                <a:gd name="connsiteX0" fmla="*/ 3756864 w 4673016"/>
                <a:gd name="connsiteY0" fmla="*/ 0 h 1049866"/>
                <a:gd name="connsiteX1" fmla="*/ 4673016 w 4673016"/>
                <a:gd name="connsiteY1" fmla="*/ 239402 h 1049866"/>
                <a:gd name="connsiteX2" fmla="*/ 3993931 w 4673016"/>
                <a:gd name="connsiteY2" fmla="*/ 541866 h 1049866"/>
                <a:gd name="connsiteX3" fmla="*/ 3794818 w 4673016"/>
                <a:gd name="connsiteY3" fmla="*/ 436179 h 1049866"/>
                <a:gd name="connsiteX4" fmla="*/ 2300598 w 4673016"/>
                <a:gd name="connsiteY4" fmla="*/ 1049866 h 1049866"/>
                <a:gd name="connsiteX5" fmla="*/ 912064 w 4673016"/>
                <a:gd name="connsiteY5" fmla="*/ 457200 h 1049866"/>
                <a:gd name="connsiteX6" fmla="*/ 624198 w 4673016"/>
                <a:gd name="connsiteY6" fmla="*/ 541866 h 1049866"/>
                <a:gd name="connsiteX7" fmla="*/ 0 w 4673016"/>
                <a:gd name="connsiteY7" fmla="*/ 232979 h 1049866"/>
                <a:gd name="connsiteX8" fmla="*/ 912064 w 4673016"/>
                <a:gd name="connsiteY8" fmla="*/ 16933 h 1049866"/>
                <a:gd name="connsiteX9" fmla="*/ 2323954 w 4673016"/>
                <a:gd name="connsiteY9" fmla="*/ 616023 h 1049866"/>
                <a:gd name="connsiteX10" fmla="*/ 3756864 w 4673016"/>
                <a:gd name="connsiteY10" fmla="*/ 0 h 1049866"/>
                <a:gd name="connsiteX0" fmla="*/ 3756864 w 4673016"/>
                <a:gd name="connsiteY0" fmla="*/ 0 h 1049866"/>
                <a:gd name="connsiteX1" fmla="*/ 4673016 w 4673016"/>
                <a:gd name="connsiteY1" fmla="*/ 239402 h 1049866"/>
                <a:gd name="connsiteX2" fmla="*/ 3993931 w 4673016"/>
                <a:gd name="connsiteY2" fmla="*/ 541866 h 1049866"/>
                <a:gd name="connsiteX3" fmla="*/ 3794818 w 4673016"/>
                <a:gd name="connsiteY3" fmla="*/ 436179 h 1049866"/>
                <a:gd name="connsiteX4" fmla="*/ 2300598 w 4673016"/>
                <a:gd name="connsiteY4" fmla="*/ 1049866 h 1049866"/>
                <a:gd name="connsiteX5" fmla="*/ 912064 w 4673016"/>
                <a:gd name="connsiteY5" fmla="*/ 457200 h 1049866"/>
                <a:gd name="connsiteX6" fmla="*/ 624198 w 4673016"/>
                <a:gd name="connsiteY6" fmla="*/ 541866 h 1049866"/>
                <a:gd name="connsiteX7" fmla="*/ 0 w 4673016"/>
                <a:gd name="connsiteY7" fmla="*/ 275021 h 1049866"/>
                <a:gd name="connsiteX8" fmla="*/ 912064 w 4673016"/>
                <a:gd name="connsiteY8" fmla="*/ 16933 h 1049866"/>
                <a:gd name="connsiteX9" fmla="*/ 2323954 w 4673016"/>
                <a:gd name="connsiteY9" fmla="*/ 616023 h 1049866"/>
                <a:gd name="connsiteX10" fmla="*/ 3756864 w 4673016"/>
                <a:gd name="connsiteY10" fmla="*/ 0 h 1049866"/>
                <a:gd name="connsiteX0" fmla="*/ 3756864 w 4673016"/>
                <a:gd name="connsiteY0" fmla="*/ 0 h 1049866"/>
                <a:gd name="connsiteX1" fmla="*/ 4673016 w 4673016"/>
                <a:gd name="connsiteY1" fmla="*/ 239402 h 1049866"/>
                <a:gd name="connsiteX2" fmla="*/ 3993931 w 4673016"/>
                <a:gd name="connsiteY2" fmla="*/ 541866 h 1049866"/>
                <a:gd name="connsiteX3" fmla="*/ 3815839 w 4673016"/>
                <a:gd name="connsiteY3" fmla="*/ 467710 h 1049866"/>
                <a:gd name="connsiteX4" fmla="*/ 2300598 w 4673016"/>
                <a:gd name="connsiteY4" fmla="*/ 1049866 h 1049866"/>
                <a:gd name="connsiteX5" fmla="*/ 912064 w 4673016"/>
                <a:gd name="connsiteY5" fmla="*/ 457200 h 1049866"/>
                <a:gd name="connsiteX6" fmla="*/ 624198 w 4673016"/>
                <a:gd name="connsiteY6" fmla="*/ 541866 h 1049866"/>
                <a:gd name="connsiteX7" fmla="*/ 0 w 4673016"/>
                <a:gd name="connsiteY7" fmla="*/ 275021 h 1049866"/>
                <a:gd name="connsiteX8" fmla="*/ 912064 w 4673016"/>
                <a:gd name="connsiteY8" fmla="*/ 16933 h 1049866"/>
                <a:gd name="connsiteX9" fmla="*/ 2323954 w 4673016"/>
                <a:gd name="connsiteY9" fmla="*/ 616023 h 1049866"/>
                <a:gd name="connsiteX10" fmla="*/ 3756864 w 4673016"/>
                <a:gd name="connsiteY10" fmla="*/ 0 h 10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73016" h="1049866">
                  <a:moveTo>
                    <a:pt x="3756864" y="0"/>
                  </a:moveTo>
                  <a:lnTo>
                    <a:pt x="4673016" y="239402"/>
                  </a:lnTo>
                  <a:lnTo>
                    <a:pt x="3993931" y="541866"/>
                  </a:lnTo>
                  <a:lnTo>
                    <a:pt x="3815839" y="467710"/>
                  </a:lnTo>
                  <a:lnTo>
                    <a:pt x="2300598" y="1049866"/>
                  </a:lnTo>
                  <a:lnTo>
                    <a:pt x="912064" y="457200"/>
                  </a:lnTo>
                  <a:lnTo>
                    <a:pt x="624198" y="541866"/>
                  </a:lnTo>
                  <a:lnTo>
                    <a:pt x="0" y="275021"/>
                  </a:lnTo>
                  <a:lnTo>
                    <a:pt x="912064" y="16933"/>
                  </a:lnTo>
                  <a:lnTo>
                    <a:pt x="2323954" y="616023"/>
                  </a:lnTo>
                  <a:lnTo>
                    <a:pt x="3756864" y="0"/>
                  </a:lnTo>
                  <a:close/>
                </a:path>
              </a:pathLst>
            </a:custGeom>
            <a:solidFill>
              <a:srgbClr val="0000A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F9729C-A6A5-52B7-8436-DE540F393219}"/>
                </a:ext>
              </a:extLst>
            </p:cNvPr>
            <p:cNvSpPr/>
            <p:nvPr/>
          </p:nvSpPr>
          <p:spPr>
            <a:xfrm>
              <a:off x="10645262" y="4368529"/>
              <a:ext cx="184389" cy="78249"/>
            </a:xfrm>
            <a:custGeom>
              <a:avLst/>
              <a:gdLst>
                <a:gd name="connsiteX0" fmla="*/ 21021 w 1744718"/>
                <a:gd name="connsiteY0" fmla="*/ 0 h 903890"/>
                <a:gd name="connsiteX1" fmla="*/ 1744718 w 1744718"/>
                <a:gd name="connsiteY1" fmla="*/ 693683 h 903890"/>
                <a:gd name="connsiteX2" fmla="*/ 1145628 w 1744718"/>
                <a:gd name="connsiteY2" fmla="*/ 903890 h 903890"/>
                <a:gd name="connsiteX3" fmla="*/ 0 w 1744718"/>
                <a:gd name="connsiteY3" fmla="*/ 451945 h 903890"/>
                <a:gd name="connsiteX4" fmla="*/ 21021 w 1744718"/>
                <a:gd name="connsiteY4" fmla="*/ 0 h 90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718" h="903890">
                  <a:moveTo>
                    <a:pt x="21021" y="0"/>
                  </a:moveTo>
                  <a:lnTo>
                    <a:pt x="1744718" y="693683"/>
                  </a:lnTo>
                  <a:lnTo>
                    <a:pt x="1145628" y="903890"/>
                  </a:lnTo>
                  <a:lnTo>
                    <a:pt x="0" y="451945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0000A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F7E2AC2-45D8-6016-1DC5-12574161B191}"/>
                </a:ext>
              </a:extLst>
            </p:cNvPr>
            <p:cNvSpPr/>
            <p:nvPr/>
          </p:nvSpPr>
          <p:spPr>
            <a:xfrm>
              <a:off x="10307587" y="4368529"/>
              <a:ext cx="181056" cy="77339"/>
            </a:xfrm>
            <a:custGeom>
              <a:avLst/>
              <a:gdLst>
                <a:gd name="connsiteX0" fmla="*/ 1702676 w 1713187"/>
                <a:gd name="connsiteY0" fmla="*/ 0 h 893380"/>
                <a:gd name="connsiteX1" fmla="*/ 1713187 w 1713187"/>
                <a:gd name="connsiteY1" fmla="*/ 472966 h 893380"/>
                <a:gd name="connsiteX2" fmla="*/ 578069 w 1713187"/>
                <a:gd name="connsiteY2" fmla="*/ 893380 h 893380"/>
                <a:gd name="connsiteX3" fmla="*/ 0 w 1713187"/>
                <a:gd name="connsiteY3" fmla="*/ 693683 h 893380"/>
                <a:gd name="connsiteX4" fmla="*/ 1702676 w 1713187"/>
                <a:gd name="connsiteY4" fmla="*/ 0 h 89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3187" h="893380">
                  <a:moveTo>
                    <a:pt x="1702676" y="0"/>
                  </a:moveTo>
                  <a:lnTo>
                    <a:pt x="1713187" y="472966"/>
                  </a:lnTo>
                  <a:lnTo>
                    <a:pt x="578069" y="893380"/>
                  </a:lnTo>
                  <a:lnTo>
                    <a:pt x="0" y="693683"/>
                  </a:lnTo>
                  <a:lnTo>
                    <a:pt x="1702676" y="0"/>
                  </a:lnTo>
                  <a:close/>
                </a:path>
              </a:pathLst>
            </a:custGeom>
            <a:solidFill>
              <a:srgbClr val="0000A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1DD189-4F44-135C-01EA-D81214986976}"/>
              </a:ext>
            </a:extLst>
          </p:cNvPr>
          <p:cNvCxnSpPr>
            <a:cxnSpLocks/>
          </p:cNvCxnSpPr>
          <p:nvPr/>
        </p:nvCxnSpPr>
        <p:spPr>
          <a:xfrm>
            <a:off x="8814179" y="5276920"/>
            <a:ext cx="0" cy="35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A84C0D1-8638-1085-E03D-700E764AF694}"/>
              </a:ext>
            </a:extLst>
          </p:cNvPr>
          <p:cNvCxnSpPr>
            <a:cxnSpLocks/>
          </p:cNvCxnSpPr>
          <p:nvPr/>
        </p:nvCxnSpPr>
        <p:spPr>
          <a:xfrm>
            <a:off x="8814179" y="5972862"/>
            <a:ext cx="36948" cy="572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3B84B2-5FB1-F5B0-32BB-8E3C335FDF0F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7895810" y="5800795"/>
            <a:ext cx="678734" cy="18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1EF7BE7-C345-BE8F-01AC-295CE9BE0039}"/>
              </a:ext>
            </a:extLst>
          </p:cNvPr>
          <p:cNvSpPr/>
          <p:nvPr/>
        </p:nvSpPr>
        <p:spPr>
          <a:xfrm>
            <a:off x="3365097" y="4437213"/>
            <a:ext cx="1057423" cy="13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20">
            <a:extLst>
              <a:ext uri="{FF2B5EF4-FFF2-40B4-BE49-F238E27FC236}">
                <a16:creationId xmlns:a16="http://schemas.microsoft.com/office/drawing/2014/main" id="{B9BD93FD-9769-7F26-4FA6-247F41F0ECC7}"/>
              </a:ext>
            </a:extLst>
          </p:cNvPr>
          <p:cNvSpPr>
            <a:spLocks/>
          </p:cNvSpPr>
          <p:nvPr/>
        </p:nvSpPr>
        <p:spPr bwMode="auto">
          <a:xfrm flipV="1">
            <a:off x="6517860" y="5938908"/>
            <a:ext cx="781911" cy="146050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Freeform 120">
            <a:extLst>
              <a:ext uri="{FF2B5EF4-FFF2-40B4-BE49-F238E27FC236}">
                <a16:creationId xmlns:a16="http://schemas.microsoft.com/office/drawing/2014/main" id="{350A9EAB-ADD7-2041-5C1A-0618590DFD52}"/>
              </a:ext>
            </a:extLst>
          </p:cNvPr>
          <p:cNvSpPr>
            <a:spLocks/>
          </p:cNvSpPr>
          <p:nvPr/>
        </p:nvSpPr>
        <p:spPr bwMode="auto">
          <a:xfrm rot="20145044">
            <a:off x="7380122" y="5763679"/>
            <a:ext cx="706282" cy="209100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6E136C-9F6C-ED6E-26E2-DA50D7C542D8}"/>
              </a:ext>
            </a:extLst>
          </p:cNvPr>
          <p:cNvSpPr txBox="1"/>
          <p:nvPr/>
        </p:nvSpPr>
        <p:spPr>
          <a:xfrm>
            <a:off x="7049673" y="4697938"/>
            <a:ext cx="5309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0111    4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FE2020-F317-0174-405D-D47971440240}"/>
              </a:ext>
            </a:extLst>
          </p:cNvPr>
          <p:cNvSpPr txBox="1"/>
          <p:nvPr/>
        </p:nvSpPr>
        <p:spPr>
          <a:xfrm>
            <a:off x="8033577" y="4679682"/>
            <a:ext cx="5309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0111    2</a:t>
            </a:r>
          </a:p>
        </p:txBody>
      </p:sp>
    </p:spTree>
    <p:extLst>
      <p:ext uri="{BB962C8B-B14F-4D97-AF65-F5344CB8AC3E}">
        <p14:creationId xmlns:p14="http://schemas.microsoft.com/office/powerpoint/2010/main" val="9049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4" name="Slide Number Placeholder 4">
            <a:extLst>
              <a:ext uri="{FF2B5EF4-FFF2-40B4-BE49-F238E27FC236}">
                <a16:creationId xmlns:a16="http://schemas.microsoft.com/office/drawing/2014/main" id="{EB6E2EBA-F897-A249-9C0A-5C6AC0D91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 service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333" y="2931981"/>
            <a:ext cx="4752251" cy="3208477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example services for </a:t>
            </a:r>
            <a:r>
              <a:rPr lang="en-US" sz="3200" i="1" dirty="0">
                <a:solidFill>
                  <a:srgbClr val="C00000"/>
                </a:solidFill>
              </a:rPr>
              <a:t>individual</a:t>
            </a:r>
            <a:r>
              <a:rPr lang="en-US" sz="3200" dirty="0">
                <a:solidFill>
                  <a:srgbClr val="C00000"/>
                </a:solidFill>
              </a:rPr>
              <a:t> datagrams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timing, e.g., delivery within 40 msec delay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8950" y="2931981"/>
            <a:ext cx="6473866" cy="3564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example services for a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</a:t>
            </a: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of datagrams: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in-order datagram delivery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guaranteed minimum bandwidth to flow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restrictions on changes in inter-packet spacing</a:t>
            </a:r>
          </a:p>
          <a:p>
            <a:endParaRPr lang="en-US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87" y="1712756"/>
            <a:ext cx="111639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7D31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What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service model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do we need for “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network” to pass datagrams from sender to receiver?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E52C15-0B00-9649-90D9-D506878A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9CEBD-5F85-8A47-B56A-78E4129CA554}"/>
              </a:ext>
            </a:extLst>
          </p:cNvPr>
          <p:cNvSpPr/>
          <p:nvPr/>
        </p:nvSpPr>
        <p:spPr>
          <a:xfrm>
            <a:off x="798887" y="1152072"/>
            <a:ext cx="86677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think of services by </a:t>
            </a:r>
            <a:r>
              <a:rPr lang="en-US" sz="2400" dirty="0" err="1">
                <a:solidFill>
                  <a:srgbClr val="CC0000"/>
                </a:solidFill>
                <a:latin typeface="Gill Sans MT" charset="0"/>
              </a:rPr>
              <a:t>Aust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Post: letter, registered, express, parcel, </a:t>
            </a:r>
          </a:p>
        </p:txBody>
      </p:sp>
    </p:spTree>
    <p:extLst>
      <p:ext uri="{BB962C8B-B14F-4D97-AF65-F5344CB8AC3E}">
        <p14:creationId xmlns:p14="http://schemas.microsoft.com/office/powerpoint/2010/main" val="3577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24566</TotalTime>
  <Words>3973</Words>
  <Application>Microsoft Macintosh PowerPoint</Application>
  <PresentationFormat>Widescreen</PresentationFormat>
  <Paragraphs>1162</Paragraphs>
  <Slides>52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.Apple Color Emoji UI</vt:lpstr>
      <vt:lpstr>ZapfDingbats</vt:lpstr>
      <vt:lpstr>Arial</vt:lpstr>
      <vt:lpstr>Calibri</vt:lpstr>
      <vt:lpstr>Calibri Light</vt:lpstr>
      <vt:lpstr>Comic Sans MS</vt:lpstr>
      <vt:lpstr>Courier New</vt:lpstr>
      <vt:lpstr>Gill Sans MT</vt:lpstr>
      <vt:lpstr>Symbol</vt:lpstr>
      <vt:lpstr>Tahoma</vt:lpstr>
      <vt:lpstr>Times New Roman</vt:lpstr>
      <vt:lpstr>Wingdings</vt:lpstr>
      <vt:lpstr>Office Theme</vt:lpstr>
      <vt:lpstr>PowerPoint Presentation</vt:lpstr>
      <vt:lpstr>Network layer: “data plane” roadmap</vt:lpstr>
      <vt:lpstr>Network-layer  services and protocols</vt:lpstr>
      <vt:lpstr>Two key network-layer functions</vt:lpstr>
      <vt:lpstr>Network layer: data plane, control plane</vt:lpstr>
      <vt:lpstr>Network layer: data plane, control plane</vt:lpstr>
      <vt:lpstr>Per-router control plane</vt:lpstr>
      <vt:lpstr>Software-Defined Networking (SDN) control plane</vt:lpstr>
      <vt:lpstr>Network service model</vt:lpstr>
      <vt:lpstr>Network-layer service model</vt:lpstr>
      <vt:lpstr>Network-layer service model</vt:lpstr>
      <vt:lpstr>Reflections on best-effort  service:</vt:lpstr>
      <vt:lpstr>Network layer: “data plane” roadmap</vt:lpstr>
      <vt:lpstr>Router architecture overview</vt:lpstr>
      <vt:lpstr>Input port functions</vt:lpstr>
      <vt:lpstr>Input port functions</vt:lpstr>
      <vt:lpstr>Input port queuing</vt:lpstr>
      <vt:lpstr>Switching fabrics</vt:lpstr>
      <vt:lpstr>Switching fabrics</vt:lpstr>
      <vt:lpstr>Switching via memory</vt:lpstr>
      <vt:lpstr>Switching via a bus</vt:lpstr>
      <vt:lpstr>Switching via interconnection network</vt:lpstr>
      <vt:lpstr>Output port queuing</vt:lpstr>
      <vt:lpstr>Output port queuing</vt:lpstr>
      <vt:lpstr>Packet Scheduling: FCFS</vt:lpstr>
      <vt:lpstr>Scheduling policies: priority</vt:lpstr>
      <vt:lpstr>Scheduling policies: round robin</vt:lpstr>
      <vt:lpstr>Scheduling policies: weighted fair queueing</vt:lpstr>
      <vt:lpstr>Buffer Management</vt:lpstr>
      <vt:lpstr>Sidebar: Network Neutrality</vt:lpstr>
      <vt:lpstr>Sidebar: Network Neutrality</vt:lpstr>
      <vt:lpstr>ISP: telecommunications or information service?</vt:lpstr>
      <vt:lpstr>Mid-break</vt:lpstr>
      <vt:lpstr>Network layer: “data plane” roadmap</vt:lpstr>
      <vt:lpstr>Network Layer: Internet</vt:lpstr>
      <vt:lpstr>IP Datagram format</vt:lpstr>
      <vt:lpstr>IP Datagram format</vt:lpstr>
      <vt:lpstr>IP Datagram format - TTL</vt:lpstr>
      <vt:lpstr>TTL and Traceroute</vt:lpstr>
      <vt:lpstr>Network layer: “data plane” roadmap</vt:lpstr>
      <vt:lpstr>IP address: introduction</vt:lpstr>
      <vt:lpstr>IP address: decimal  binary</vt:lpstr>
      <vt:lpstr>IP address: binary decimal</vt:lpstr>
      <vt:lpstr>IP addressing: introduction</vt:lpstr>
      <vt:lpstr>Subnets</vt:lpstr>
      <vt:lpstr>Subnets</vt:lpstr>
      <vt:lpstr>Subnets</vt:lpstr>
      <vt:lpstr>IP Address - Classful</vt:lpstr>
      <vt:lpstr>IP addressing: CIDR</vt:lpstr>
      <vt:lpstr>Chapter 4 – part1: Summary</vt:lpstr>
      <vt:lpstr>Good Friday</vt:lpstr>
      <vt:lpstr>Lecture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527</cp:revision>
  <dcterms:created xsi:type="dcterms:W3CDTF">2020-01-18T07:24:59Z</dcterms:created>
  <dcterms:modified xsi:type="dcterms:W3CDTF">2023-04-01T23:25:37Z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2022-01-28T03:53:01Z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96ee7e14-a1b7-45ec-aab6-21bdc02d7edc</vt:lpwstr>
  </property>
  <property fmtid="{D5CDD505-2E9C-101B-9397-08002B2CF9AE}" pid="8" name="MSIP_Label_ba4f0713-8a76-46fc-9033-3e1b6c45971d_ContentBits">
    <vt:lpwstr>0</vt:lpwstr>
  </property>
</Properties>
</file>