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960" r:id="rId2"/>
    <p:sldId id="1228" r:id="rId3"/>
    <p:sldId id="1087" r:id="rId4"/>
    <p:sldId id="1234" r:id="rId5"/>
    <p:sldId id="1088" r:id="rId6"/>
    <p:sldId id="1089" r:id="rId7"/>
    <p:sldId id="1090" r:id="rId8"/>
    <p:sldId id="1093" r:id="rId9"/>
    <p:sldId id="1092" r:id="rId10"/>
    <p:sldId id="1091" r:id="rId11"/>
    <p:sldId id="1235" r:id="rId12"/>
    <p:sldId id="1230" r:id="rId13"/>
    <p:sldId id="1243" r:id="rId14"/>
    <p:sldId id="1231" r:id="rId15"/>
    <p:sldId id="1232" r:id="rId16"/>
    <p:sldId id="1233" r:id="rId17"/>
    <p:sldId id="1097" r:id="rId18"/>
    <p:sldId id="1239" r:id="rId19"/>
    <p:sldId id="1236" r:id="rId20"/>
    <p:sldId id="1237" r:id="rId21"/>
    <p:sldId id="1100" r:id="rId22"/>
    <p:sldId id="1099" r:id="rId23"/>
    <p:sldId id="1102" r:id="rId24"/>
    <p:sldId id="1238" r:id="rId25"/>
    <p:sldId id="1241" r:id="rId26"/>
    <p:sldId id="1103" r:id="rId27"/>
    <p:sldId id="1105" r:id="rId28"/>
    <p:sldId id="1107" r:id="rId29"/>
    <p:sldId id="1108" r:id="rId30"/>
    <p:sldId id="1109" r:id="rId31"/>
    <p:sldId id="1218" r:id="rId32"/>
    <p:sldId id="1216" r:id="rId33"/>
    <p:sldId id="1110" r:id="rId34"/>
    <p:sldId id="1219" r:id="rId35"/>
    <p:sldId id="1222" r:id="rId36"/>
    <p:sldId id="1242" r:id="rId37"/>
    <p:sldId id="12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  <a:srgbClr val="010F90"/>
    <a:srgbClr val="0000A8"/>
    <a:srgbClr val="B5E7FF"/>
    <a:srgbClr val="A2C1FF"/>
    <a:srgbClr val="8FAADC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C8920-9CC9-3F4D-BF89-F5844D616F73}" v="239" dt="2023-04-16T19:26:23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82177" autoAdjust="0"/>
  </p:normalViewPr>
  <p:slideViewPr>
    <p:cSldViewPr snapToGrid="0" snapToObjects="1">
      <p:cViewPr varScale="1">
        <p:scale>
          <a:sx n="104" d="100"/>
          <a:sy n="104" d="100"/>
        </p:scale>
        <p:origin x="1016" y="200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5E8CE1BF-664A-B94F-B920-9D535FBC7999}"/>
    <pc:docChg chg="undo custSel delSld modSld">
      <pc:chgData name="Ren Ping Liu" userId="60ce823c-5cb7-4d3e-be0b-034740f7a9f3" providerId="ADAL" clId="{5E8CE1BF-664A-B94F-B920-9D535FBC7999}" dt="2022-04-17T01:07:57.985" v="256" actId="20577"/>
      <pc:docMkLst>
        <pc:docMk/>
      </pc:docMkLst>
      <pc:sldChg chg="modSp mod">
        <pc:chgData name="Ren Ping Liu" userId="60ce823c-5cb7-4d3e-be0b-034740f7a9f3" providerId="ADAL" clId="{5E8CE1BF-664A-B94F-B920-9D535FBC7999}" dt="2022-04-17T01:07:57.985" v="256" actId="20577"/>
        <pc:sldMkLst>
          <pc:docMk/>
          <pc:sldMk cId="2314825519" sldId="960"/>
        </pc:sldMkLst>
        <pc:spChg chg="mod">
          <ac:chgData name="Ren Ping Liu" userId="60ce823c-5cb7-4d3e-be0b-034740f7a9f3" providerId="ADAL" clId="{5E8CE1BF-664A-B94F-B920-9D535FBC7999}" dt="2022-04-17T01:07:57.985" v="256" actId="20577"/>
          <ac:spMkLst>
            <pc:docMk/>
            <pc:sldMk cId="2314825519" sldId="960"/>
            <ac:spMk id="10" creationId="{C08B3752-C71C-A744-9F90-FE7F66DADAA2}"/>
          </ac:spMkLst>
        </pc:spChg>
      </pc:sldChg>
      <pc:sldChg chg="addSp modSp mod modAnim">
        <pc:chgData name="Ren Ping Liu" userId="60ce823c-5cb7-4d3e-be0b-034740f7a9f3" providerId="ADAL" clId="{5E8CE1BF-664A-B94F-B920-9D535FBC7999}" dt="2022-04-16T00:18:36.258" v="138" actId="20577"/>
        <pc:sldMkLst>
          <pc:docMk/>
          <pc:sldMk cId="3649376434" sldId="1082"/>
        </pc:sldMkLst>
        <pc:spChg chg="add mod">
          <ac:chgData name="Ren Ping Liu" userId="60ce823c-5cb7-4d3e-be0b-034740f7a9f3" providerId="ADAL" clId="{5E8CE1BF-664A-B94F-B920-9D535FBC7999}" dt="2022-04-16T00:18:29.405" v="136" actId="20577"/>
          <ac:spMkLst>
            <pc:docMk/>
            <pc:sldMk cId="3649376434" sldId="1082"/>
            <ac:spMk id="98" creationId="{6F85B7CD-D907-5441-82A7-987F7498784D}"/>
          </ac:spMkLst>
        </pc:spChg>
        <pc:spChg chg="add mod">
          <ac:chgData name="Ren Ping Liu" userId="60ce823c-5cb7-4d3e-be0b-034740f7a9f3" providerId="ADAL" clId="{5E8CE1BF-664A-B94F-B920-9D535FBC7999}" dt="2022-04-16T00:18:32.829" v="137" actId="20577"/>
          <ac:spMkLst>
            <pc:docMk/>
            <pc:sldMk cId="3649376434" sldId="1082"/>
            <ac:spMk id="99" creationId="{8D5F2E40-7393-744A-B37D-B24001548F5E}"/>
          </ac:spMkLst>
        </pc:spChg>
        <pc:spChg chg="add mod">
          <ac:chgData name="Ren Ping Liu" userId="60ce823c-5cb7-4d3e-be0b-034740f7a9f3" providerId="ADAL" clId="{5E8CE1BF-664A-B94F-B920-9D535FBC7999}" dt="2022-04-16T00:18:36.258" v="138" actId="20577"/>
          <ac:spMkLst>
            <pc:docMk/>
            <pc:sldMk cId="3649376434" sldId="1082"/>
            <ac:spMk id="100" creationId="{1DF41E8D-2DD7-3442-9E5E-6FD8722A29F9}"/>
          </ac:spMkLst>
        </pc:spChg>
        <pc:spChg chg="add mod">
          <ac:chgData name="Ren Ping Liu" userId="60ce823c-5cb7-4d3e-be0b-034740f7a9f3" providerId="ADAL" clId="{5E8CE1BF-664A-B94F-B920-9D535FBC7999}" dt="2022-04-16T00:13:58.821" v="120" actId="1076"/>
          <ac:spMkLst>
            <pc:docMk/>
            <pc:sldMk cId="3649376434" sldId="1082"/>
            <ac:spMk id="101" creationId="{3BC272A7-C157-C246-B78F-B5DB4911E459}"/>
          </ac:spMkLst>
        </pc:spChg>
        <pc:grpChg chg="add">
          <ac:chgData name="Ren Ping Liu" userId="60ce823c-5cb7-4d3e-be0b-034740f7a9f3" providerId="ADAL" clId="{5E8CE1BF-664A-B94F-B920-9D535FBC7999}" dt="2022-04-16T00:15:31.600" v="129" actId="164"/>
          <ac:grpSpMkLst>
            <pc:docMk/>
            <pc:sldMk cId="3649376434" sldId="1082"/>
            <ac:grpSpMk id="9" creationId="{2FE0AE2A-0FB0-6D48-B370-6B6CC806C2C3}"/>
          </ac:grpSpMkLst>
        </pc:grpChg>
        <pc:cxnChg chg="add mod">
          <ac:chgData name="Ren Ping Liu" userId="60ce823c-5cb7-4d3e-be0b-034740f7a9f3" providerId="ADAL" clId="{5E8CE1BF-664A-B94F-B920-9D535FBC7999}" dt="2022-04-16T00:18:29.405" v="136" actId="20577"/>
          <ac:cxnSpMkLst>
            <pc:docMk/>
            <pc:sldMk cId="3649376434" sldId="1082"/>
            <ac:cxnSpMk id="4" creationId="{B997476F-631D-B441-A247-996DE0F2F76D}"/>
          </ac:cxnSpMkLst>
        </pc:cxnChg>
        <pc:cxnChg chg="add mod">
          <ac:chgData name="Ren Ping Liu" userId="60ce823c-5cb7-4d3e-be0b-034740f7a9f3" providerId="ADAL" clId="{5E8CE1BF-664A-B94F-B920-9D535FBC7999}" dt="2022-04-16T00:18:32.829" v="137" actId="20577"/>
          <ac:cxnSpMkLst>
            <pc:docMk/>
            <pc:sldMk cId="3649376434" sldId="1082"/>
            <ac:cxnSpMk id="102" creationId="{858E95C9-6237-F54B-A35F-31F6709F655C}"/>
          </ac:cxnSpMkLst>
        </pc:cxnChg>
        <pc:cxnChg chg="add mod">
          <ac:chgData name="Ren Ping Liu" userId="60ce823c-5cb7-4d3e-be0b-034740f7a9f3" providerId="ADAL" clId="{5E8CE1BF-664A-B94F-B920-9D535FBC7999}" dt="2022-04-16T00:18:36.258" v="138" actId="20577"/>
          <ac:cxnSpMkLst>
            <pc:docMk/>
            <pc:sldMk cId="3649376434" sldId="1082"/>
            <ac:cxnSpMk id="103" creationId="{99BF6E3A-2D01-AF44-95FC-9C8C43EA6525}"/>
          </ac:cxnSpMkLst>
        </pc:cxnChg>
      </pc:sldChg>
      <pc:sldChg chg="addSp delSp modSp mod delAnim modAnim">
        <pc:chgData name="Ren Ping Liu" userId="60ce823c-5cb7-4d3e-be0b-034740f7a9f3" providerId="ADAL" clId="{5E8CE1BF-664A-B94F-B920-9D535FBC7999}" dt="2022-04-17T00:05:19.760" v="254"/>
        <pc:sldMkLst>
          <pc:docMk/>
          <pc:sldMk cId="719988051" sldId="1083"/>
        </pc:sldMkLst>
        <pc:spChg chg="add mod">
          <ac:chgData name="Ren Ping Liu" userId="60ce823c-5cb7-4d3e-be0b-034740f7a9f3" providerId="ADAL" clId="{5E8CE1BF-664A-B94F-B920-9D535FBC7999}" dt="2022-04-16T23:58:52.391" v="227" actId="1037"/>
          <ac:spMkLst>
            <pc:docMk/>
            <pc:sldMk cId="719988051" sldId="1083"/>
            <ac:spMk id="7" creationId="{E98FA9F9-3B42-9A4D-BE7A-919435C863AF}"/>
          </ac:spMkLst>
        </pc:spChg>
        <pc:spChg chg="add mod">
          <ac:chgData name="Ren Ping Liu" userId="60ce823c-5cb7-4d3e-be0b-034740f7a9f3" providerId="ADAL" clId="{5E8CE1BF-664A-B94F-B920-9D535FBC7999}" dt="2022-04-16T00:08:54.761" v="85" actId="1076"/>
          <ac:spMkLst>
            <pc:docMk/>
            <pc:sldMk cId="719988051" sldId="1083"/>
            <ac:spMk id="64" creationId="{AD0874B4-F64B-7640-88B4-5D6D5CE05D57}"/>
          </ac:spMkLst>
        </pc:spChg>
        <pc:spChg chg="add mod">
          <ac:chgData name="Ren Ping Liu" userId="60ce823c-5cb7-4d3e-be0b-034740f7a9f3" providerId="ADAL" clId="{5E8CE1BF-664A-B94F-B920-9D535FBC7999}" dt="2022-04-16T23:58:55.541" v="228" actId="1037"/>
          <ac:spMkLst>
            <pc:docMk/>
            <pc:sldMk cId="719988051" sldId="1083"/>
            <ac:spMk id="69" creationId="{4B72673F-A101-DA41-9924-F45482741242}"/>
          </ac:spMkLst>
        </pc:spChg>
        <pc:spChg chg="add mod">
          <ac:chgData name="Ren Ping Liu" userId="60ce823c-5cb7-4d3e-be0b-034740f7a9f3" providerId="ADAL" clId="{5E8CE1BF-664A-B94F-B920-9D535FBC7999}" dt="2022-04-16T23:58:26.413" v="219" actId="1076"/>
          <ac:spMkLst>
            <pc:docMk/>
            <pc:sldMk cId="719988051" sldId="1083"/>
            <ac:spMk id="70" creationId="{F8AD4016-F556-D043-B7B2-A046422B7E8D}"/>
          </ac:spMkLst>
        </pc:spChg>
        <pc:spChg chg="add mod">
          <ac:chgData name="Ren Ping Liu" userId="60ce823c-5cb7-4d3e-be0b-034740f7a9f3" providerId="ADAL" clId="{5E8CE1BF-664A-B94F-B920-9D535FBC7999}" dt="2022-04-16T23:58:45.238" v="226" actId="1076"/>
          <ac:spMkLst>
            <pc:docMk/>
            <pc:sldMk cId="719988051" sldId="1083"/>
            <ac:spMk id="71" creationId="{3149AF8E-60C5-B74D-8CC5-6FDD8CE9858E}"/>
          </ac:spMkLst>
        </pc:spChg>
        <pc:spChg chg="mod">
          <ac:chgData name="Ren Ping Liu" userId="60ce823c-5cb7-4d3e-be0b-034740f7a9f3" providerId="ADAL" clId="{5E8CE1BF-664A-B94F-B920-9D535FBC7999}" dt="2022-04-16T00:17:17.808" v="135" actId="20577"/>
          <ac:spMkLst>
            <pc:docMk/>
            <pc:sldMk cId="719988051" sldId="1083"/>
            <ac:spMk id="81" creationId="{6B160A08-0872-E943-930F-3549C899DA74}"/>
          </ac:spMkLst>
        </pc:spChg>
        <pc:spChg chg="mod">
          <ac:chgData name="Ren Ping Liu" userId="60ce823c-5cb7-4d3e-be0b-034740f7a9f3" providerId="ADAL" clId="{5E8CE1BF-664A-B94F-B920-9D535FBC7999}" dt="2022-04-17T00:00:22.614" v="232" actId="1076"/>
          <ac:spMkLst>
            <pc:docMk/>
            <pc:sldMk cId="719988051" sldId="1083"/>
            <ac:spMk id="84" creationId="{DC7E0B36-7518-2A45-A901-624B0DD04A56}"/>
          </ac:spMkLst>
        </pc:spChg>
        <pc:spChg chg="mod">
          <ac:chgData name="Ren Ping Liu" userId="60ce823c-5cb7-4d3e-be0b-034740f7a9f3" providerId="ADAL" clId="{5E8CE1BF-664A-B94F-B920-9D535FBC7999}" dt="2022-04-17T00:00:04.105" v="230"/>
          <ac:spMkLst>
            <pc:docMk/>
            <pc:sldMk cId="719988051" sldId="1083"/>
            <ac:spMk id="85" creationId="{B29046BB-3A2B-CA48-9FC3-B87A25780E78}"/>
          </ac:spMkLst>
        </pc:spChg>
        <pc:spChg chg="mod">
          <ac:chgData name="Ren Ping Liu" userId="60ce823c-5cb7-4d3e-be0b-034740f7a9f3" providerId="ADAL" clId="{5E8CE1BF-664A-B94F-B920-9D535FBC7999}" dt="2022-04-17T00:00:33.462" v="234" actId="1038"/>
          <ac:spMkLst>
            <pc:docMk/>
            <pc:sldMk cId="719988051" sldId="1083"/>
            <ac:spMk id="89" creationId="{918B3B3C-1A10-7448-882F-1DC5DF906B3D}"/>
          </ac:spMkLst>
        </pc:spChg>
        <pc:spChg chg="del mod">
          <ac:chgData name="Ren Ping Liu" userId="60ce823c-5cb7-4d3e-be0b-034740f7a9f3" providerId="ADAL" clId="{5E8CE1BF-664A-B94F-B920-9D535FBC7999}" dt="2022-04-17T00:00:37.143" v="235" actId="478"/>
          <ac:spMkLst>
            <pc:docMk/>
            <pc:sldMk cId="719988051" sldId="1083"/>
            <ac:spMk id="90" creationId="{880DE46E-B6E8-634A-B005-6843B51D7239}"/>
          </ac:spMkLst>
        </pc:spChg>
        <pc:spChg chg="mod">
          <ac:chgData name="Ren Ping Liu" userId="60ce823c-5cb7-4d3e-be0b-034740f7a9f3" providerId="ADAL" clId="{5E8CE1BF-664A-B94F-B920-9D535FBC7999}" dt="2022-04-17T00:01:59.501" v="238"/>
          <ac:spMkLst>
            <pc:docMk/>
            <pc:sldMk cId="719988051" sldId="1083"/>
            <ac:spMk id="98" creationId="{A524D7F9-A6C5-D640-93C4-EE9BDA913FC4}"/>
          </ac:spMkLst>
        </pc:spChg>
        <pc:spChg chg="mod">
          <ac:chgData name="Ren Ping Liu" userId="60ce823c-5cb7-4d3e-be0b-034740f7a9f3" providerId="ADAL" clId="{5E8CE1BF-664A-B94F-B920-9D535FBC7999}" dt="2022-04-17T00:02:34.466" v="246" actId="1076"/>
          <ac:spMkLst>
            <pc:docMk/>
            <pc:sldMk cId="719988051" sldId="1083"/>
            <ac:spMk id="99" creationId="{53A6B0D1-5459-F14B-BCF4-EBF34BAA8CD7}"/>
          </ac:spMkLst>
        </pc:spChg>
        <pc:spChg chg="mod">
          <ac:chgData name="Ren Ping Liu" userId="60ce823c-5cb7-4d3e-be0b-034740f7a9f3" providerId="ADAL" clId="{5E8CE1BF-664A-B94F-B920-9D535FBC7999}" dt="2022-04-17T00:02:24.676" v="245" actId="1076"/>
          <ac:spMkLst>
            <pc:docMk/>
            <pc:sldMk cId="719988051" sldId="1083"/>
            <ac:spMk id="100" creationId="{12B44D70-875B-504F-B52C-88596D7842F4}"/>
          </ac:spMkLst>
        </pc:spChg>
        <pc:grpChg chg="add">
          <ac:chgData name="Ren Ping Liu" userId="60ce823c-5cb7-4d3e-be0b-034740f7a9f3" providerId="ADAL" clId="{5E8CE1BF-664A-B94F-B920-9D535FBC7999}" dt="2022-04-16T00:09:39.829" v="87" actId="164"/>
          <ac:grpSpMkLst>
            <pc:docMk/>
            <pc:sldMk cId="719988051" sldId="1083"/>
            <ac:grpSpMk id="5" creationId="{5D0A4244-8E97-6C4F-87B1-FAFDC6B14D5C}"/>
          </ac:grpSpMkLst>
        </pc:grpChg>
        <pc:grpChg chg="add">
          <ac:chgData name="Ren Ping Liu" userId="60ce823c-5cb7-4d3e-be0b-034740f7a9f3" providerId="ADAL" clId="{5E8CE1BF-664A-B94F-B920-9D535FBC7999}" dt="2022-04-16T00:09:53.253" v="88" actId="164"/>
          <ac:grpSpMkLst>
            <pc:docMk/>
            <pc:sldMk cId="719988051" sldId="1083"/>
            <ac:grpSpMk id="6" creationId="{BD4CE957-BC2C-EC49-A46D-288879516998}"/>
          </ac:grpSpMkLst>
        </pc:grpChg>
        <pc:grpChg chg="add">
          <ac:chgData name="Ren Ping Liu" userId="60ce823c-5cb7-4d3e-be0b-034740f7a9f3" providerId="ADAL" clId="{5E8CE1BF-664A-B94F-B920-9D535FBC7999}" dt="2022-04-16T23:59:21.918" v="229" actId="164"/>
          <ac:grpSpMkLst>
            <pc:docMk/>
            <pc:sldMk cId="719988051" sldId="1083"/>
            <ac:grpSpMk id="8" creationId="{A163BF3B-DA04-2A4E-A540-CA5CAF57B2E3}"/>
          </ac:grpSpMkLst>
        </pc:grpChg>
        <pc:grpChg chg="add del">
          <ac:chgData name="Ren Ping Liu" userId="60ce823c-5cb7-4d3e-be0b-034740f7a9f3" providerId="ADAL" clId="{5E8CE1BF-664A-B94F-B920-9D535FBC7999}" dt="2022-04-17T00:04:57.075" v="250" actId="165"/>
          <ac:grpSpMkLst>
            <pc:docMk/>
            <pc:sldMk cId="719988051" sldId="1083"/>
            <ac:grpSpMk id="9" creationId="{5B1A3E46-B8A7-0244-A03A-445336D81540}"/>
          </ac:grpSpMkLst>
        </pc:grpChg>
        <pc:grpChg chg="add mod topLvl">
          <ac:chgData name="Ren Ping Liu" userId="60ce823c-5cb7-4d3e-be0b-034740f7a9f3" providerId="ADAL" clId="{5E8CE1BF-664A-B94F-B920-9D535FBC7999}" dt="2022-04-17T00:04:57.075" v="250" actId="165"/>
          <ac:grpSpMkLst>
            <pc:docMk/>
            <pc:sldMk cId="719988051" sldId="1083"/>
            <ac:grpSpMk id="83" creationId="{4A6B4FCE-6273-D247-9140-553C0F5CE986}"/>
          </ac:grpSpMkLst>
        </pc:grpChg>
        <pc:grpChg chg="add mod topLvl">
          <ac:chgData name="Ren Ping Liu" userId="60ce823c-5cb7-4d3e-be0b-034740f7a9f3" providerId="ADAL" clId="{5E8CE1BF-664A-B94F-B920-9D535FBC7999}" dt="2022-04-17T00:04:57.075" v="250" actId="165"/>
          <ac:grpSpMkLst>
            <pc:docMk/>
            <pc:sldMk cId="719988051" sldId="1083"/>
            <ac:grpSpMk id="97" creationId="{29922873-5592-4C43-A158-9574240FCF1D}"/>
          </ac:grpSpMkLst>
        </pc:grpChg>
        <pc:cxnChg chg="add mod">
          <ac:chgData name="Ren Ping Liu" userId="60ce823c-5cb7-4d3e-be0b-034740f7a9f3" providerId="ADAL" clId="{5E8CE1BF-664A-B94F-B920-9D535FBC7999}" dt="2022-04-16T00:09:26.167" v="86" actId="11529"/>
          <ac:cxnSpMkLst>
            <pc:docMk/>
            <pc:sldMk cId="719988051" sldId="1083"/>
            <ac:cxnSpMk id="4" creationId="{E483C06F-1A2E-4C4D-A7EF-20674D709158}"/>
          </ac:cxnSpMkLst>
        </pc:cxnChg>
      </pc:sldChg>
      <pc:sldChg chg="modSp mod modAnim">
        <pc:chgData name="Ren Ping Liu" userId="60ce823c-5cb7-4d3e-be0b-034740f7a9f3" providerId="ADAL" clId="{5E8CE1BF-664A-B94F-B920-9D535FBC7999}" dt="2022-04-16T00:22:44.062" v="176" actId="20577"/>
        <pc:sldMkLst>
          <pc:docMk/>
          <pc:sldMk cId="943649641" sldId="1085"/>
        </pc:sldMkLst>
        <pc:spChg chg="mod">
          <ac:chgData name="Ren Ping Liu" userId="60ce823c-5cb7-4d3e-be0b-034740f7a9f3" providerId="ADAL" clId="{5E8CE1BF-664A-B94F-B920-9D535FBC7999}" dt="2022-04-16T00:22:44.062" v="176" actId="20577"/>
          <ac:spMkLst>
            <pc:docMk/>
            <pc:sldMk cId="943649641" sldId="1085"/>
            <ac:spMk id="81" creationId="{6B160A08-0872-E943-930F-3549C899DA74}"/>
          </ac:spMkLst>
        </pc:spChg>
        <pc:spChg chg="mod">
          <ac:chgData name="Ren Ping Liu" userId="60ce823c-5cb7-4d3e-be0b-034740f7a9f3" providerId="ADAL" clId="{5E8CE1BF-664A-B94F-B920-9D535FBC7999}" dt="2022-04-16T00:21:42.898" v="147" actId="1076"/>
          <ac:spMkLst>
            <pc:docMk/>
            <pc:sldMk cId="943649641" sldId="1085"/>
            <ac:spMk id="91" creationId="{D376C8BF-4E91-414E-99B4-9EDBBFFB07B7}"/>
          </ac:spMkLst>
        </pc:spChg>
        <pc:spChg chg="mod">
          <ac:chgData name="Ren Ping Liu" userId="60ce823c-5cb7-4d3e-be0b-034740f7a9f3" providerId="ADAL" clId="{5E8CE1BF-664A-B94F-B920-9D535FBC7999}" dt="2022-04-16T00:21:42.898" v="147" actId="1076"/>
          <ac:spMkLst>
            <pc:docMk/>
            <pc:sldMk cId="943649641" sldId="1085"/>
            <ac:spMk id="96" creationId="{BE0B33C0-E823-DF4A-9CD8-63EAD005BCBB}"/>
          </ac:spMkLst>
        </pc:spChg>
        <pc:spChg chg="mod">
          <ac:chgData name="Ren Ping Liu" userId="60ce823c-5cb7-4d3e-be0b-034740f7a9f3" providerId="ADAL" clId="{5E8CE1BF-664A-B94F-B920-9D535FBC7999}" dt="2022-04-16T00:21:42.898" v="147" actId="1076"/>
          <ac:spMkLst>
            <pc:docMk/>
            <pc:sldMk cId="943649641" sldId="1085"/>
            <ac:spMk id="106" creationId="{01FD5240-2EA2-0547-9E5A-DDECB3B6EBFE}"/>
          </ac:spMkLst>
        </pc:spChg>
        <pc:spChg chg="mod">
          <ac:chgData name="Ren Ping Liu" userId="60ce823c-5cb7-4d3e-be0b-034740f7a9f3" providerId="ADAL" clId="{5E8CE1BF-664A-B94F-B920-9D535FBC7999}" dt="2022-04-16T00:21:42.898" v="147" actId="1076"/>
          <ac:spMkLst>
            <pc:docMk/>
            <pc:sldMk cId="943649641" sldId="1085"/>
            <ac:spMk id="109" creationId="{A4D454C9-2377-2144-9568-DFFF47AB5F0B}"/>
          </ac:spMkLst>
        </pc:spChg>
        <pc:spChg chg="mod">
          <ac:chgData name="Ren Ping Liu" userId="60ce823c-5cb7-4d3e-be0b-034740f7a9f3" providerId="ADAL" clId="{5E8CE1BF-664A-B94F-B920-9D535FBC7999}" dt="2022-04-16T00:21:42.898" v="147" actId="1076"/>
          <ac:spMkLst>
            <pc:docMk/>
            <pc:sldMk cId="943649641" sldId="1085"/>
            <ac:spMk id="112" creationId="{C1545E2A-91DA-6941-824C-18B5505C170C}"/>
          </ac:spMkLst>
        </pc:spChg>
        <pc:spChg chg="mod">
          <ac:chgData name="Ren Ping Liu" userId="60ce823c-5cb7-4d3e-be0b-034740f7a9f3" providerId="ADAL" clId="{5E8CE1BF-664A-B94F-B920-9D535FBC7999}" dt="2022-04-16T00:21:42.898" v="147" actId="1076"/>
          <ac:spMkLst>
            <pc:docMk/>
            <pc:sldMk cId="943649641" sldId="1085"/>
            <ac:spMk id="115" creationId="{2DC2D22A-1CD2-634F-8976-C28F4B96CDB7}"/>
          </ac:spMkLst>
        </pc:s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10" creationId="{2C88727E-DE4C-2149-A9CB-D0081F154D0D}"/>
          </ac:grpSpMkLst>
        </pc:gr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15" creationId="{2CB2CAF3-1397-8349-831B-5AFEFB9A7D54}"/>
          </ac:grpSpMkLst>
        </pc:gr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16" creationId="{658D420B-2797-1F49-A046-DBAA7356C19E}"/>
          </ac:grpSpMkLst>
        </pc:gr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90" creationId="{480E4E41-341B-D44C-A65D-69A7E0B7DF8F}"/>
          </ac:grpSpMkLst>
        </pc:gr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95" creationId="{9318547F-F742-104D-9A1E-83C75E127CFF}"/>
          </ac:grpSpMkLst>
        </pc:gr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105" creationId="{18F4AFDD-E3C5-ED41-B6AB-FAA4C0538DA6}"/>
          </ac:grpSpMkLst>
        </pc:grpChg>
        <pc:grpChg chg="mod">
          <ac:chgData name="Ren Ping Liu" userId="60ce823c-5cb7-4d3e-be0b-034740f7a9f3" providerId="ADAL" clId="{5E8CE1BF-664A-B94F-B920-9D535FBC7999}" dt="2022-04-16T00:21:42.898" v="147" actId="1076"/>
          <ac:grpSpMkLst>
            <pc:docMk/>
            <pc:sldMk cId="943649641" sldId="1085"/>
            <ac:grpSpMk id="111" creationId="{48E4C11D-BAC1-9542-9E0F-838420ECC0F9}"/>
          </ac:grpSpMkLst>
        </pc:grpChg>
        <pc:cxnChg chg="mod">
          <ac:chgData name="Ren Ping Liu" userId="60ce823c-5cb7-4d3e-be0b-034740f7a9f3" providerId="ADAL" clId="{5E8CE1BF-664A-B94F-B920-9D535FBC7999}" dt="2022-04-16T00:21:42.898" v="147" actId="1076"/>
          <ac:cxnSpMkLst>
            <pc:docMk/>
            <pc:sldMk cId="943649641" sldId="1085"/>
            <ac:cxnSpMk id="14" creationId="{33911C1C-F5CA-8741-A35F-BE8EE6DB2AE9}"/>
          </ac:cxnSpMkLst>
        </pc:cxnChg>
        <pc:cxnChg chg="mod">
          <ac:chgData name="Ren Ping Liu" userId="60ce823c-5cb7-4d3e-be0b-034740f7a9f3" providerId="ADAL" clId="{5E8CE1BF-664A-B94F-B920-9D535FBC7999}" dt="2022-04-16T00:21:42.898" v="147" actId="1076"/>
          <ac:cxnSpMkLst>
            <pc:docMk/>
            <pc:sldMk cId="943649641" sldId="1085"/>
            <ac:cxnSpMk id="92" creationId="{A7F1EA1B-3CBF-2647-8FEC-4A2697C6D18C}"/>
          </ac:cxnSpMkLst>
        </pc:cxnChg>
        <pc:cxnChg chg="mod">
          <ac:chgData name="Ren Ping Liu" userId="60ce823c-5cb7-4d3e-be0b-034740f7a9f3" providerId="ADAL" clId="{5E8CE1BF-664A-B94F-B920-9D535FBC7999}" dt="2022-04-16T00:21:42.898" v="147" actId="1076"/>
          <ac:cxnSpMkLst>
            <pc:docMk/>
            <pc:sldMk cId="943649641" sldId="1085"/>
            <ac:cxnSpMk id="104" creationId="{02A0B626-F390-4D4A-AF51-431DE14568C2}"/>
          </ac:cxnSpMkLst>
        </pc:cxnChg>
        <pc:cxnChg chg="mod">
          <ac:chgData name="Ren Ping Liu" userId="60ce823c-5cb7-4d3e-be0b-034740f7a9f3" providerId="ADAL" clId="{5E8CE1BF-664A-B94F-B920-9D535FBC7999}" dt="2022-04-16T00:21:42.898" v="147" actId="1076"/>
          <ac:cxnSpMkLst>
            <pc:docMk/>
            <pc:sldMk cId="943649641" sldId="1085"/>
            <ac:cxnSpMk id="107" creationId="{E21AC0BF-50DA-6045-8CEE-DC950BF4CDD8}"/>
          </ac:cxnSpMkLst>
        </pc:cxnChg>
        <pc:cxnChg chg="mod">
          <ac:chgData name="Ren Ping Liu" userId="60ce823c-5cb7-4d3e-be0b-034740f7a9f3" providerId="ADAL" clId="{5E8CE1BF-664A-B94F-B920-9D535FBC7999}" dt="2022-04-16T00:21:47.858" v="148" actId="14100"/>
          <ac:cxnSpMkLst>
            <pc:docMk/>
            <pc:sldMk cId="943649641" sldId="1085"/>
            <ac:cxnSpMk id="110" creationId="{F83AE024-1D73-064A-BCF8-30317353EDD5}"/>
          </ac:cxnSpMkLst>
        </pc:cxnChg>
        <pc:cxnChg chg="mod">
          <ac:chgData name="Ren Ping Liu" userId="60ce823c-5cb7-4d3e-be0b-034740f7a9f3" providerId="ADAL" clId="{5E8CE1BF-664A-B94F-B920-9D535FBC7999}" dt="2022-04-16T00:21:42.898" v="147" actId="1076"/>
          <ac:cxnSpMkLst>
            <pc:docMk/>
            <pc:sldMk cId="943649641" sldId="1085"/>
            <ac:cxnSpMk id="113" creationId="{BDF0C53D-5034-4441-862A-8627EC8860A8}"/>
          </ac:cxnSpMkLst>
        </pc:cxnChg>
      </pc:sldChg>
      <pc:sldChg chg="modSp mod modAnim">
        <pc:chgData name="Ren Ping Liu" userId="60ce823c-5cb7-4d3e-be0b-034740f7a9f3" providerId="ADAL" clId="{5E8CE1BF-664A-B94F-B920-9D535FBC7999}" dt="2022-04-16T00:56:58.211" v="207" actId="207"/>
        <pc:sldMkLst>
          <pc:docMk/>
          <pc:sldMk cId="2589358842" sldId="1097"/>
        </pc:sldMkLst>
        <pc:spChg chg="mod">
          <ac:chgData name="Ren Ping Liu" userId="60ce823c-5cb7-4d3e-be0b-034740f7a9f3" providerId="ADAL" clId="{5E8CE1BF-664A-B94F-B920-9D535FBC7999}" dt="2022-04-16T00:56:58.211" v="207" actId="207"/>
          <ac:spMkLst>
            <pc:docMk/>
            <pc:sldMk cId="2589358842" sldId="1097"/>
            <ac:spMk id="2" creationId="{DA23334C-B3DF-EA4F-9B01-0254D3D4FA54}"/>
          </ac:spMkLst>
        </pc:spChg>
        <pc:spChg chg="mod">
          <ac:chgData name="Ren Ping Liu" userId="60ce823c-5cb7-4d3e-be0b-034740f7a9f3" providerId="ADAL" clId="{5E8CE1BF-664A-B94F-B920-9D535FBC7999}" dt="2022-04-16T00:39:04.118" v="202" actId="27636"/>
          <ac:spMkLst>
            <pc:docMk/>
            <pc:sldMk cId="2589358842" sldId="1097"/>
            <ac:spMk id="5" creationId="{43E8044C-3653-B545-AA12-E470B06AA0C3}"/>
          </ac:spMkLst>
        </pc:spChg>
      </pc:sldChg>
      <pc:sldChg chg="modSp">
        <pc:chgData name="Ren Ping Liu" userId="60ce823c-5cb7-4d3e-be0b-034740f7a9f3" providerId="ADAL" clId="{5E8CE1BF-664A-B94F-B920-9D535FBC7999}" dt="2022-04-16T00:58:31.026" v="210" actId="207"/>
        <pc:sldMkLst>
          <pc:docMk/>
          <pc:sldMk cId="743261132" sldId="1099"/>
        </pc:sldMkLst>
        <pc:spChg chg="mod">
          <ac:chgData name="Ren Ping Liu" userId="60ce823c-5cb7-4d3e-be0b-034740f7a9f3" providerId="ADAL" clId="{5E8CE1BF-664A-B94F-B920-9D535FBC7999}" dt="2022-04-16T00:58:12.985" v="208" actId="207"/>
          <ac:spMkLst>
            <pc:docMk/>
            <pc:sldMk cId="743261132" sldId="1099"/>
            <ac:spMk id="49" creationId="{DCC2D4F1-C60F-1E4E-BA36-DFAF4B8F7B69}"/>
          </ac:spMkLst>
        </pc:spChg>
        <pc:spChg chg="mod">
          <ac:chgData name="Ren Ping Liu" userId="60ce823c-5cb7-4d3e-be0b-034740f7a9f3" providerId="ADAL" clId="{5E8CE1BF-664A-B94F-B920-9D535FBC7999}" dt="2022-04-16T00:58:31.026" v="210" actId="207"/>
          <ac:spMkLst>
            <pc:docMk/>
            <pc:sldMk cId="743261132" sldId="1099"/>
            <ac:spMk id="54" creationId="{160FAFD7-0598-5243-851C-EDC8ADECCF38}"/>
          </ac:spMkLst>
        </pc:spChg>
        <pc:spChg chg="mod">
          <ac:chgData name="Ren Ping Liu" userId="60ce823c-5cb7-4d3e-be0b-034740f7a9f3" providerId="ADAL" clId="{5E8CE1BF-664A-B94F-B920-9D535FBC7999}" dt="2022-04-16T00:58:31.026" v="210" actId="207"/>
          <ac:spMkLst>
            <pc:docMk/>
            <pc:sldMk cId="743261132" sldId="1099"/>
            <ac:spMk id="55" creationId="{0C2F1B46-63B4-2448-9F86-DCE0FFD3B780}"/>
          </ac:spMkLst>
        </pc:spChg>
        <pc:spChg chg="mod">
          <ac:chgData name="Ren Ping Liu" userId="60ce823c-5cb7-4d3e-be0b-034740f7a9f3" providerId="ADAL" clId="{5E8CE1BF-664A-B94F-B920-9D535FBC7999}" dt="2022-04-16T00:58:31.026" v="210" actId="207"/>
          <ac:spMkLst>
            <pc:docMk/>
            <pc:sldMk cId="743261132" sldId="1099"/>
            <ac:spMk id="56" creationId="{64025A8E-DCF1-D643-BEC4-D5D76E02D59E}"/>
          </ac:spMkLst>
        </pc:spChg>
        <pc:spChg chg="mod">
          <ac:chgData name="Ren Ping Liu" userId="60ce823c-5cb7-4d3e-be0b-034740f7a9f3" providerId="ADAL" clId="{5E8CE1BF-664A-B94F-B920-9D535FBC7999}" dt="2022-04-16T00:58:31.026" v="210" actId="207"/>
          <ac:spMkLst>
            <pc:docMk/>
            <pc:sldMk cId="743261132" sldId="1099"/>
            <ac:spMk id="57" creationId="{DAA05697-C5E0-8546-AB80-63B7917239F5}"/>
          </ac:spMkLst>
        </pc:spChg>
        <pc:spChg chg="mod">
          <ac:chgData name="Ren Ping Liu" userId="60ce823c-5cb7-4d3e-be0b-034740f7a9f3" providerId="ADAL" clId="{5E8CE1BF-664A-B94F-B920-9D535FBC7999}" dt="2022-04-16T00:58:12.985" v="208" actId="207"/>
          <ac:spMkLst>
            <pc:docMk/>
            <pc:sldMk cId="743261132" sldId="1099"/>
            <ac:spMk id="59" creationId="{E30571BA-05AF-0B45-BA07-E31ED33E2027}"/>
          </ac:spMkLst>
        </pc:spChg>
        <pc:spChg chg="mod">
          <ac:chgData name="Ren Ping Liu" userId="60ce823c-5cb7-4d3e-be0b-034740f7a9f3" providerId="ADAL" clId="{5E8CE1BF-664A-B94F-B920-9D535FBC7999}" dt="2022-04-16T00:58:12.985" v="208" actId="207"/>
          <ac:spMkLst>
            <pc:docMk/>
            <pc:sldMk cId="743261132" sldId="1099"/>
            <ac:spMk id="60" creationId="{8992B4D5-4037-2B4E-93F8-5AB3897EDA38}"/>
          </ac:spMkLst>
        </pc:spChg>
        <pc:spChg chg="mod">
          <ac:chgData name="Ren Ping Liu" userId="60ce823c-5cb7-4d3e-be0b-034740f7a9f3" providerId="ADAL" clId="{5E8CE1BF-664A-B94F-B920-9D535FBC7999}" dt="2022-04-16T00:58:12.985" v="208" actId="207"/>
          <ac:spMkLst>
            <pc:docMk/>
            <pc:sldMk cId="743261132" sldId="1099"/>
            <ac:spMk id="66" creationId="{EE50E18D-731D-DF47-B118-B4345E03D95C}"/>
          </ac:spMkLst>
        </pc:spChg>
        <pc:spChg chg="mod">
          <ac:chgData name="Ren Ping Liu" userId="60ce823c-5cb7-4d3e-be0b-034740f7a9f3" providerId="ADAL" clId="{5E8CE1BF-664A-B94F-B920-9D535FBC7999}" dt="2022-04-16T00:58:12.985" v="208" actId="207"/>
          <ac:spMkLst>
            <pc:docMk/>
            <pc:sldMk cId="743261132" sldId="1099"/>
            <ac:spMk id="67" creationId="{C0557AD9-6792-174F-BDA1-0FE8C031C6F2}"/>
          </ac:spMkLst>
        </pc:spChg>
        <pc:spChg chg="mod">
          <ac:chgData name="Ren Ping Liu" userId="60ce823c-5cb7-4d3e-be0b-034740f7a9f3" providerId="ADAL" clId="{5E8CE1BF-664A-B94F-B920-9D535FBC7999}" dt="2022-04-16T00:58:12.985" v="208" actId="207"/>
          <ac:spMkLst>
            <pc:docMk/>
            <pc:sldMk cId="743261132" sldId="1099"/>
            <ac:spMk id="68" creationId="{871C9E7E-B867-EC4D-B2AF-320388F7299F}"/>
          </ac:spMkLst>
        </pc:spChg>
        <pc:grpChg chg="mod">
          <ac:chgData name="Ren Ping Liu" userId="60ce823c-5cb7-4d3e-be0b-034740f7a9f3" providerId="ADAL" clId="{5E8CE1BF-664A-B94F-B920-9D535FBC7999}" dt="2022-04-16T00:58:12.985" v="208" actId="207"/>
          <ac:grpSpMkLst>
            <pc:docMk/>
            <pc:sldMk cId="743261132" sldId="1099"/>
            <ac:grpSpMk id="10" creationId="{1A06E053-CAB3-9D4A-8BE9-102F522689C4}"/>
          </ac:grpSpMkLst>
        </pc:grpChg>
        <pc:cxnChg chg="mod">
          <ac:chgData name="Ren Ping Liu" userId="60ce823c-5cb7-4d3e-be0b-034740f7a9f3" providerId="ADAL" clId="{5E8CE1BF-664A-B94F-B920-9D535FBC7999}" dt="2022-04-16T00:58:12.985" v="208" actId="207"/>
          <ac:cxnSpMkLst>
            <pc:docMk/>
            <pc:sldMk cId="743261132" sldId="1099"/>
            <ac:cxnSpMk id="100" creationId="{150858C1-088D-F54E-93D3-2431EDC19F7F}"/>
          </ac:cxnSpMkLst>
        </pc:cxnChg>
      </pc:sldChg>
      <pc:sldChg chg="del">
        <pc:chgData name="Ren Ping Liu" userId="60ce823c-5cb7-4d3e-be0b-034740f7a9f3" providerId="ADAL" clId="{5E8CE1BF-664A-B94F-B920-9D535FBC7999}" dt="2022-04-16T01:00:54.427" v="211" actId="2696"/>
        <pc:sldMkLst>
          <pc:docMk/>
          <pc:sldMk cId="804282784" sldId="1101"/>
        </pc:sldMkLst>
      </pc:sldChg>
      <pc:sldChg chg="del">
        <pc:chgData name="Ren Ping Liu" userId="60ce823c-5cb7-4d3e-be0b-034740f7a9f3" providerId="ADAL" clId="{5E8CE1BF-664A-B94F-B920-9D535FBC7999}" dt="2022-04-16T00:40:04.753" v="205" actId="2696"/>
        <pc:sldMkLst>
          <pc:docMk/>
          <pc:sldMk cId="3435962336" sldId="1104"/>
        </pc:sldMkLst>
      </pc:sldChg>
      <pc:sldChg chg="modSp mod">
        <pc:chgData name="Ren Ping Liu" userId="60ce823c-5cb7-4d3e-be0b-034740f7a9f3" providerId="ADAL" clId="{5E8CE1BF-664A-B94F-B920-9D535FBC7999}" dt="2022-04-16T01:08:08.949" v="212" actId="18331"/>
        <pc:sldMkLst>
          <pc:docMk/>
          <pc:sldMk cId="3168480258" sldId="1228"/>
        </pc:sldMkLst>
        <pc:spChg chg="mod">
          <ac:chgData name="Ren Ping Liu" userId="60ce823c-5cb7-4d3e-be0b-034740f7a9f3" providerId="ADAL" clId="{5E8CE1BF-664A-B94F-B920-9D535FBC7999}" dt="2022-04-16T00:40:26.837" v="206" actId="207"/>
          <ac:spMkLst>
            <pc:docMk/>
            <pc:sldMk cId="3168480258" sldId="1228"/>
            <ac:spMk id="9" creationId="{55AB9D8D-7F05-094B-8DA6-3095A7A7A096}"/>
          </ac:spMkLst>
        </pc:spChg>
        <pc:picChg chg="mod">
          <ac:chgData name="Ren Ping Liu" userId="60ce823c-5cb7-4d3e-be0b-034740f7a9f3" providerId="ADAL" clId="{5E8CE1BF-664A-B94F-B920-9D535FBC7999}" dt="2022-04-16T01:08:08.949" v="212" actId="18331"/>
          <ac:picMkLst>
            <pc:docMk/>
            <pc:sldMk cId="3168480258" sldId="1228"/>
            <ac:picMk id="11" creationId="{06DD48E4-A235-4B6F-BF01-A870DB9ABD4F}"/>
          </ac:picMkLst>
        </pc:picChg>
      </pc:sldChg>
      <pc:sldChg chg="addSp modSp mod delAnim modAnim">
        <pc:chgData name="Ren Ping Liu" userId="60ce823c-5cb7-4d3e-be0b-034740f7a9f3" providerId="ADAL" clId="{5E8CE1BF-664A-B94F-B920-9D535FBC7999}" dt="2022-04-16T00:34:53.076" v="196"/>
        <pc:sldMkLst>
          <pc:docMk/>
          <pc:sldMk cId="629742384" sldId="1233"/>
        </pc:sldMkLst>
        <pc:spChg chg="mod">
          <ac:chgData name="Ren Ping Liu" userId="60ce823c-5cb7-4d3e-be0b-034740f7a9f3" providerId="ADAL" clId="{5E8CE1BF-664A-B94F-B920-9D535FBC7999}" dt="2022-04-16T00:30:07.507" v="183" actId="1076"/>
          <ac:spMkLst>
            <pc:docMk/>
            <pc:sldMk cId="629742384" sldId="1233"/>
            <ac:spMk id="161" creationId="{8EC01DD7-9A73-0E4A-B2AB-84BA74C7429A}"/>
          </ac:spMkLst>
        </pc:spChg>
        <pc:spChg chg="mod">
          <ac:chgData name="Ren Ping Liu" userId="60ce823c-5cb7-4d3e-be0b-034740f7a9f3" providerId="ADAL" clId="{5E8CE1BF-664A-B94F-B920-9D535FBC7999}" dt="2022-04-16T00:30:07.507" v="183" actId="1076"/>
          <ac:spMkLst>
            <pc:docMk/>
            <pc:sldMk cId="629742384" sldId="1233"/>
            <ac:spMk id="162" creationId="{ABA31D7A-BE26-314C-9175-0B3D8F104CDF}"/>
          </ac:spMkLst>
        </pc:spChg>
        <pc:spChg chg="mod">
          <ac:chgData name="Ren Ping Liu" userId="60ce823c-5cb7-4d3e-be0b-034740f7a9f3" providerId="ADAL" clId="{5E8CE1BF-664A-B94F-B920-9D535FBC7999}" dt="2022-04-16T00:30:07.507" v="183" actId="1076"/>
          <ac:spMkLst>
            <pc:docMk/>
            <pc:sldMk cId="629742384" sldId="1233"/>
            <ac:spMk id="164" creationId="{5959F7B6-9079-454F-B25A-151B91A636A8}"/>
          </ac:spMkLst>
        </pc:spChg>
        <pc:grpChg chg="add mod">
          <ac:chgData name="Ren Ping Liu" userId="60ce823c-5cb7-4d3e-be0b-034740f7a9f3" providerId="ADAL" clId="{5E8CE1BF-664A-B94F-B920-9D535FBC7999}" dt="2022-04-16T00:30:07.507" v="183" actId="1076"/>
          <ac:grpSpMkLst>
            <pc:docMk/>
            <pc:sldMk cId="629742384" sldId="1233"/>
            <ac:grpSpMk id="4" creationId="{EA29270A-E2AC-174A-AB0F-A9C22DE6755F}"/>
          </ac:grpSpMkLst>
        </pc:grpChg>
        <pc:grpChg chg="mod">
          <ac:chgData name="Ren Ping Liu" userId="60ce823c-5cb7-4d3e-be0b-034740f7a9f3" providerId="ADAL" clId="{5E8CE1BF-664A-B94F-B920-9D535FBC7999}" dt="2022-04-16T00:30:07.507" v="183" actId="1076"/>
          <ac:grpSpMkLst>
            <pc:docMk/>
            <pc:sldMk cId="629742384" sldId="1233"/>
            <ac:grpSpMk id="160" creationId="{983611DF-D049-CF40-B5C6-7D8CD6B20792}"/>
          </ac:grpSpMkLst>
        </pc:grpChg>
      </pc:sldChg>
    </pc:docChg>
  </pc:docChgLst>
  <pc:docChgLst>
    <pc:chgData name="Ren Ping Liu" userId="60ce823c-5cb7-4d3e-be0b-034740f7a9f3" providerId="ADAL" clId="{DE7C8920-9CC9-3F4D-BF89-F5844D616F73}"/>
    <pc:docChg chg="undo redo custSel addSld delSld modSld sldOrd">
      <pc:chgData name="Ren Ping Liu" userId="60ce823c-5cb7-4d3e-be0b-034740f7a9f3" providerId="ADAL" clId="{DE7C8920-9CC9-3F4D-BF89-F5844D616F73}" dt="2023-04-16T19:31:28.635" v="454" actId="478"/>
      <pc:docMkLst>
        <pc:docMk/>
      </pc:docMkLst>
      <pc:sldChg chg="modSp mod">
        <pc:chgData name="Ren Ping Liu" userId="60ce823c-5cb7-4d3e-be0b-034740f7a9f3" providerId="ADAL" clId="{DE7C8920-9CC9-3F4D-BF89-F5844D616F73}" dt="2023-04-16T19:22:38.916" v="319" actId="20577"/>
        <pc:sldMkLst>
          <pc:docMk/>
          <pc:sldMk cId="2314825519" sldId="960"/>
        </pc:sldMkLst>
        <pc:spChg chg="mod">
          <ac:chgData name="Ren Ping Liu" userId="60ce823c-5cb7-4d3e-be0b-034740f7a9f3" providerId="ADAL" clId="{DE7C8920-9CC9-3F4D-BF89-F5844D616F73}" dt="2023-04-16T19:22:38.916" v="319" actId="20577"/>
          <ac:spMkLst>
            <pc:docMk/>
            <pc:sldMk cId="2314825519" sldId="960"/>
            <ac:spMk id="10" creationId="{C08B3752-C71C-A744-9F90-FE7F66DADAA2}"/>
          </ac:spMkLst>
        </pc:spChg>
      </pc:sldChg>
      <pc:sldChg chg="modSp mod ord">
        <pc:chgData name="Ren Ping Liu" userId="60ce823c-5cb7-4d3e-be0b-034740f7a9f3" providerId="ADAL" clId="{DE7C8920-9CC9-3F4D-BF89-F5844D616F73}" dt="2023-04-16T19:24:28.886" v="320" actId="20578"/>
        <pc:sldMkLst>
          <pc:docMk/>
          <pc:sldMk cId="1320525980" sldId="1091"/>
        </pc:sldMkLst>
        <pc:spChg chg="mod">
          <ac:chgData name="Ren Ping Liu" userId="60ce823c-5cb7-4d3e-be0b-034740f7a9f3" providerId="ADAL" clId="{DE7C8920-9CC9-3F4D-BF89-F5844D616F73}" dt="2023-04-16T00:26:46.375" v="315" actId="15"/>
          <ac:spMkLst>
            <pc:docMk/>
            <pc:sldMk cId="1320525980" sldId="1091"/>
            <ac:spMk id="81" creationId="{6B160A08-0872-E943-930F-3549C899DA74}"/>
          </ac:spMkLst>
        </pc:spChg>
      </pc:sldChg>
      <pc:sldChg chg="add del">
        <pc:chgData name="Ren Ping Liu" userId="60ce823c-5cb7-4d3e-be0b-034740f7a9f3" providerId="ADAL" clId="{DE7C8920-9CC9-3F4D-BF89-F5844D616F73}" dt="2023-04-14T20:58:55.645" v="266" actId="2696"/>
        <pc:sldMkLst>
          <pc:docMk/>
          <pc:sldMk cId="3657912559" sldId="1195"/>
        </pc:sldMkLst>
      </pc:sldChg>
      <pc:sldChg chg="add del">
        <pc:chgData name="Ren Ping Liu" userId="60ce823c-5cb7-4d3e-be0b-034740f7a9f3" providerId="ADAL" clId="{DE7C8920-9CC9-3F4D-BF89-F5844D616F73}" dt="2023-04-14T20:58:55.665" v="267" actId="2696"/>
        <pc:sldMkLst>
          <pc:docMk/>
          <pc:sldMk cId="1421189731" sldId="1199"/>
        </pc:sldMkLst>
      </pc:sldChg>
      <pc:sldChg chg="add del">
        <pc:chgData name="Ren Ping Liu" userId="60ce823c-5cb7-4d3e-be0b-034740f7a9f3" providerId="ADAL" clId="{DE7C8920-9CC9-3F4D-BF89-F5844D616F73}" dt="2023-04-14T20:58:55.683" v="268" actId="2696"/>
        <pc:sldMkLst>
          <pc:docMk/>
          <pc:sldMk cId="4234177640" sldId="1200"/>
        </pc:sldMkLst>
      </pc:sldChg>
      <pc:sldChg chg="add del">
        <pc:chgData name="Ren Ping Liu" userId="60ce823c-5cb7-4d3e-be0b-034740f7a9f3" providerId="ADAL" clId="{DE7C8920-9CC9-3F4D-BF89-F5844D616F73}" dt="2023-04-14T20:58:55.698" v="269" actId="2696"/>
        <pc:sldMkLst>
          <pc:docMk/>
          <pc:sldMk cId="2204531916" sldId="1201"/>
        </pc:sldMkLst>
      </pc:sldChg>
      <pc:sldChg chg="add del">
        <pc:chgData name="Ren Ping Liu" userId="60ce823c-5cb7-4d3e-be0b-034740f7a9f3" providerId="ADAL" clId="{DE7C8920-9CC9-3F4D-BF89-F5844D616F73}" dt="2023-04-14T20:58:55.713" v="270" actId="2696"/>
        <pc:sldMkLst>
          <pc:docMk/>
          <pc:sldMk cId="3615323042" sldId="1202"/>
        </pc:sldMkLst>
      </pc:sldChg>
      <pc:sldChg chg="modSp del">
        <pc:chgData name="Ren Ping Liu" userId="60ce823c-5cb7-4d3e-be0b-034740f7a9f3" providerId="ADAL" clId="{DE7C8920-9CC9-3F4D-BF89-F5844D616F73}" dt="2023-04-16T19:20:37.595" v="316" actId="2696"/>
        <pc:sldMkLst>
          <pc:docMk/>
          <pc:sldMk cId="828716348" sldId="1230"/>
        </pc:sldMkLst>
        <pc:spChg chg="mod">
          <ac:chgData name="Ren Ping Liu" userId="60ce823c-5cb7-4d3e-be0b-034740f7a9f3" providerId="ADAL" clId="{DE7C8920-9CC9-3F4D-BF89-F5844D616F73}" dt="2023-04-14T20:19:55.433" v="181" actId="20577"/>
          <ac:spMkLst>
            <pc:docMk/>
            <pc:sldMk cId="828716348" sldId="1230"/>
            <ac:spMk id="2" creationId="{DA622926-DF1D-A741-A106-21CB31F5E3C3}"/>
          </ac:spMkLst>
        </pc:spChg>
      </pc:sldChg>
      <pc:sldChg chg="addSp delSp modSp add mod delAnim modAnim">
        <pc:chgData name="Ren Ping Liu" userId="60ce823c-5cb7-4d3e-be0b-034740f7a9f3" providerId="ADAL" clId="{DE7C8920-9CC9-3F4D-BF89-F5844D616F73}" dt="2023-04-16T19:29:51.695" v="453" actId="20577"/>
        <pc:sldMkLst>
          <pc:docMk/>
          <pc:sldMk cId="1560224758" sldId="1230"/>
        </pc:sldMkLst>
        <pc:spChg chg="del">
          <ac:chgData name="Ren Ping Liu" userId="60ce823c-5cb7-4d3e-be0b-034740f7a9f3" providerId="ADAL" clId="{DE7C8920-9CC9-3F4D-BF89-F5844D616F73}" dt="2023-04-16T19:25:32.974" v="322" actId="478"/>
          <ac:spMkLst>
            <pc:docMk/>
            <pc:sldMk cId="1560224758" sldId="1230"/>
            <ac:spMk id="2" creationId="{DA622926-DF1D-A741-A106-21CB31F5E3C3}"/>
          </ac:spMkLst>
        </pc:spChg>
        <pc:spChg chg="mod">
          <ac:chgData name="Ren Ping Liu" userId="60ce823c-5cb7-4d3e-be0b-034740f7a9f3" providerId="ADAL" clId="{DE7C8920-9CC9-3F4D-BF89-F5844D616F73}" dt="2023-04-16T19:28:03.895" v="383" actId="20577"/>
          <ac:spMkLst>
            <pc:docMk/>
            <pc:sldMk cId="1560224758" sldId="1230"/>
            <ac:spMk id="3" creationId="{45688C89-029E-244E-B881-834F886FC8D3}"/>
          </ac:spMkLst>
        </pc:spChg>
        <pc:spChg chg="add mod">
          <ac:chgData name="Ren Ping Liu" userId="60ce823c-5cb7-4d3e-be0b-034740f7a9f3" providerId="ADAL" clId="{DE7C8920-9CC9-3F4D-BF89-F5844D616F73}" dt="2023-04-16T19:29:51.695" v="453" actId="20577"/>
          <ac:spMkLst>
            <pc:docMk/>
            <pc:sldMk cId="1560224758" sldId="1230"/>
            <ac:spMk id="6" creationId="{2888CBD8-3FDB-ED65-1319-2D3F46883F28}"/>
          </ac:spMkLst>
        </pc:spChg>
        <pc:grpChg chg="add del">
          <ac:chgData name="Ren Ping Liu" userId="60ce823c-5cb7-4d3e-be0b-034740f7a9f3" providerId="ADAL" clId="{DE7C8920-9CC9-3F4D-BF89-F5844D616F73}" dt="2023-04-16T19:26:23.338" v="324" actId="478"/>
          <ac:grpSpMkLst>
            <pc:docMk/>
            <pc:sldMk cId="1560224758" sldId="1230"/>
            <ac:grpSpMk id="11" creationId="{0F9F9EE0-22C4-9D42-837A-06D96631CE73}"/>
          </ac:grpSpMkLst>
        </pc:grpChg>
        <pc:grpChg chg="add del">
          <ac:chgData name="Ren Ping Liu" userId="60ce823c-5cb7-4d3e-be0b-034740f7a9f3" providerId="ADAL" clId="{DE7C8920-9CC9-3F4D-BF89-F5844D616F73}" dt="2023-04-16T19:26:57.782" v="326" actId="478"/>
          <ac:grpSpMkLst>
            <pc:docMk/>
            <pc:sldMk cId="1560224758" sldId="1230"/>
            <ac:grpSpMk id="74" creationId="{3CA82AE9-150A-661D-B025-689334DDF589}"/>
          </ac:grpSpMkLst>
        </pc:grpChg>
        <pc:picChg chg="add del">
          <ac:chgData name="Ren Ping Liu" userId="60ce823c-5cb7-4d3e-be0b-034740f7a9f3" providerId="ADAL" clId="{DE7C8920-9CC9-3F4D-BF89-F5844D616F73}" dt="2023-04-16T19:26:32.418" v="325" actId="478"/>
          <ac:picMkLst>
            <pc:docMk/>
            <pc:sldMk cId="1560224758" sldId="1230"/>
            <ac:picMk id="65" creationId="{496550B2-4D6D-2B46-B5A0-F6F00E6E6B76}"/>
          </ac:picMkLst>
        </pc:picChg>
      </pc:sldChg>
      <pc:sldChg chg="add">
        <pc:chgData name="Ren Ping Liu" userId="60ce823c-5cb7-4d3e-be0b-034740f7a9f3" providerId="ADAL" clId="{DE7C8920-9CC9-3F4D-BF89-F5844D616F73}" dt="2023-04-16T19:20:49.739" v="317"/>
        <pc:sldMkLst>
          <pc:docMk/>
          <pc:sldMk cId="1855505684" sldId="1231"/>
        </pc:sldMkLst>
      </pc:sldChg>
      <pc:sldChg chg="modSp del mod">
        <pc:chgData name="Ren Ping Liu" userId="60ce823c-5cb7-4d3e-be0b-034740f7a9f3" providerId="ADAL" clId="{DE7C8920-9CC9-3F4D-BF89-F5844D616F73}" dt="2023-04-16T19:20:37.595" v="316" actId="2696"/>
        <pc:sldMkLst>
          <pc:docMk/>
          <pc:sldMk cId="3950408614" sldId="1231"/>
        </pc:sldMkLst>
        <pc:spChg chg="mod">
          <ac:chgData name="Ren Ping Liu" userId="60ce823c-5cb7-4d3e-be0b-034740f7a9f3" providerId="ADAL" clId="{DE7C8920-9CC9-3F4D-BF89-F5844D616F73}" dt="2023-04-14T20:25:22.577" v="225" actId="20577"/>
          <ac:spMkLst>
            <pc:docMk/>
            <pc:sldMk cId="3950408614" sldId="1231"/>
            <ac:spMk id="2" creationId="{BD7BDAAC-CB46-B37A-E5D9-AC44864D528A}"/>
          </ac:spMkLst>
        </pc:spChg>
        <pc:spChg chg="mod">
          <ac:chgData name="Ren Ping Liu" userId="60ce823c-5cb7-4d3e-be0b-034740f7a9f3" providerId="ADAL" clId="{DE7C8920-9CC9-3F4D-BF89-F5844D616F73}" dt="2023-04-14T20:26:12.560" v="227" actId="14100"/>
          <ac:spMkLst>
            <pc:docMk/>
            <pc:sldMk cId="3950408614" sldId="1231"/>
            <ac:spMk id="147" creationId="{D0E8D61C-B0BA-6342-93CC-2DD41DE52C6B}"/>
          </ac:spMkLst>
        </pc:spChg>
      </pc:sldChg>
      <pc:sldChg chg="del">
        <pc:chgData name="Ren Ping Liu" userId="60ce823c-5cb7-4d3e-be0b-034740f7a9f3" providerId="ADAL" clId="{DE7C8920-9CC9-3F4D-BF89-F5844D616F73}" dt="2023-04-16T19:20:37.595" v="316" actId="2696"/>
        <pc:sldMkLst>
          <pc:docMk/>
          <pc:sldMk cId="2800131676" sldId="1232"/>
        </pc:sldMkLst>
      </pc:sldChg>
      <pc:sldChg chg="add">
        <pc:chgData name="Ren Ping Liu" userId="60ce823c-5cb7-4d3e-be0b-034740f7a9f3" providerId="ADAL" clId="{DE7C8920-9CC9-3F4D-BF89-F5844D616F73}" dt="2023-04-16T19:20:49.739" v="317"/>
        <pc:sldMkLst>
          <pc:docMk/>
          <pc:sldMk cId="4214448120" sldId="1232"/>
        </pc:sldMkLst>
      </pc:sldChg>
      <pc:sldChg chg="del">
        <pc:chgData name="Ren Ping Liu" userId="60ce823c-5cb7-4d3e-be0b-034740f7a9f3" providerId="ADAL" clId="{DE7C8920-9CC9-3F4D-BF89-F5844D616F73}" dt="2023-04-16T19:20:37.595" v="316" actId="2696"/>
        <pc:sldMkLst>
          <pc:docMk/>
          <pc:sldMk cId="629742384" sldId="1233"/>
        </pc:sldMkLst>
      </pc:sldChg>
      <pc:sldChg chg="add">
        <pc:chgData name="Ren Ping Liu" userId="60ce823c-5cb7-4d3e-be0b-034740f7a9f3" providerId="ADAL" clId="{DE7C8920-9CC9-3F4D-BF89-F5844D616F73}" dt="2023-04-16T19:20:49.739" v="317"/>
        <pc:sldMkLst>
          <pc:docMk/>
          <pc:sldMk cId="752018074" sldId="1233"/>
        </pc:sldMkLst>
      </pc:sldChg>
      <pc:sldChg chg="modSp add mod">
        <pc:chgData name="Ren Ping Liu" userId="60ce823c-5cb7-4d3e-be0b-034740f7a9f3" providerId="ADAL" clId="{DE7C8920-9CC9-3F4D-BF89-F5844D616F73}" dt="2023-04-15T00:15:24.012" v="312" actId="20577"/>
        <pc:sldMkLst>
          <pc:docMk/>
          <pc:sldMk cId="3490245389" sldId="1242"/>
        </pc:sldMkLst>
        <pc:spChg chg="mod">
          <ac:chgData name="Ren Ping Liu" userId="60ce823c-5cb7-4d3e-be0b-034740f7a9f3" providerId="ADAL" clId="{DE7C8920-9CC9-3F4D-BF89-F5844D616F73}" dt="2023-04-15T00:15:24.012" v="312" actId="20577"/>
          <ac:spMkLst>
            <pc:docMk/>
            <pc:sldMk cId="3490245389" sldId="1242"/>
            <ac:spMk id="2" creationId="{C6F5C434-3198-9A4C-91CE-0B6018D96A83}"/>
          </ac:spMkLst>
        </pc:spChg>
        <pc:spChg chg="mod">
          <ac:chgData name="Ren Ping Liu" userId="60ce823c-5cb7-4d3e-be0b-034740f7a9f3" providerId="ADAL" clId="{DE7C8920-9CC9-3F4D-BF89-F5844D616F73}" dt="2023-04-15T00:14:29.816" v="306" actId="20577"/>
          <ac:spMkLst>
            <pc:docMk/>
            <pc:sldMk cId="3490245389" sldId="1242"/>
            <ac:spMk id="3" creationId="{96445CC6-602F-E144-9843-1F0EE688124F}"/>
          </ac:spMkLst>
        </pc:spChg>
      </pc:sldChg>
      <pc:sldChg chg="delSp add mod delAnim">
        <pc:chgData name="Ren Ping Liu" userId="60ce823c-5cb7-4d3e-be0b-034740f7a9f3" providerId="ADAL" clId="{DE7C8920-9CC9-3F4D-BF89-F5844D616F73}" dt="2023-04-16T19:31:28.635" v="454" actId="478"/>
        <pc:sldMkLst>
          <pc:docMk/>
          <pc:sldMk cId="1589831800" sldId="1243"/>
        </pc:sldMkLst>
        <pc:picChg chg="del">
          <ac:chgData name="Ren Ping Liu" userId="60ce823c-5cb7-4d3e-be0b-034740f7a9f3" providerId="ADAL" clId="{DE7C8920-9CC9-3F4D-BF89-F5844D616F73}" dt="2023-04-16T19:31:28.635" v="454" actId="478"/>
          <ac:picMkLst>
            <pc:docMk/>
            <pc:sldMk cId="1589831800" sldId="1243"/>
            <ac:picMk id="65" creationId="{496550B2-4D6D-2B46-B5A0-F6F00E6E6B76}"/>
          </ac:picMkLst>
        </pc:picChg>
      </pc:sldChg>
    </pc:docChg>
  </pc:docChgLst>
  <pc:docChgLst>
    <pc:chgData name="Ren Ping Liu" userId="60ce823c-5cb7-4d3e-be0b-034740f7a9f3" providerId="ADAL" clId="{3591043B-E51A-DE41-B790-995ECD143F7C}"/>
    <pc:docChg chg="undo custSel addSld delSld modSld sldOrd">
      <pc:chgData name="Ren Ping Liu" userId="60ce823c-5cb7-4d3e-be0b-034740f7a9f3" providerId="ADAL" clId="{3591043B-E51A-DE41-B790-995ECD143F7C}" dt="2022-09-17T21:18:14.652" v="1485" actId="1076"/>
      <pc:docMkLst>
        <pc:docMk/>
      </pc:docMkLst>
      <pc:sldChg chg="modSp mod">
        <pc:chgData name="Ren Ping Liu" userId="60ce823c-5cb7-4d3e-be0b-034740f7a9f3" providerId="ADAL" clId="{3591043B-E51A-DE41-B790-995ECD143F7C}" dt="2022-09-16T05:13:53.093" v="1046" actId="20577"/>
        <pc:sldMkLst>
          <pc:docMk/>
          <pc:sldMk cId="2314825519" sldId="960"/>
        </pc:sldMkLst>
        <pc:spChg chg="mod">
          <ac:chgData name="Ren Ping Liu" userId="60ce823c-5cb7-4d3e-be0b-034740f7a9f3" providerId="ADAL" clId="{3591043B-E51A-DE41-B790-995ECD143F7C}" dt="2022-09-16T05:13:53.093" v="1046" actId="20577"/>
          <ac:spMkLst>
            <pc:docMk/>
            <pc:sldMk cId="2314825519" sldId="960"/>
            <ac:spMk id="10" creationId="{C08B3752-C71C-A744-9F90-FE7F66DADAA2}"/>
          </ac:spMkLst>
        </pc:spChg>
      </pc:sldChg>
      <pc:sldChg chg="del">
        <pc:chgData name="Ren Ping Liu" userId="60ce823c-5cb7-4d3e-be0b-034740f7a9f3" providerId="ADAL" clId="{3591043B-E51A-DE41-B790-995ECD143F7C}" dt="2022-09-10T01:17:25.266" v="7" actId="2696"/>
        <pc:sldMkLst>
          <pc:docMk/>
          <pc:sldMk cId="3649376434" sldId="1082"/>
        </pc:sldMkLst>
      </pc:sldChg>
      <pc:sldChg chg="del">
        <pc:chgData name="Ren Ping Liu" userId="60ce823c-5cb7-4d3e-be0b-034740f7a9f3" providerId="ADAL" clId="{3591043B-E51A-DE41-B790-995ECD143F7C}" dt="2022-09-10T01:17:25.266" v="7" actId="2696"/>
        <pc:sldMkLst>
          <pc:docMk/>
          <pc:sldMk cId="719988051" sldId="1083"/>
        </pc:sldMkLst>
      </pc:sldChg>
      <pc:sldChg chg="del">
        <pc:chgData name="Ren Ping Liu" userId="60ce823c-5cb7-4d3e-be0b-034740f7a9f3" providerId="ADAL" clId="{3591043B-E51A-DE41-B790-995ECD143F7C}" dt="2022-09-10T01:17:25.266" v="7" actId="2696"/>
        <pc:sldMkLst>
          <pc:docMk/>
          <pc:sldMk cId="3897310334" sldId="1084"/>
        </pc:sldMkLst>
      </pc:sldChg>
      <pc:sldChg chg="del">
        <pc:chgData name="Ren Ping Liu" userId="60ce823c-5cb7-4d3e-be0b-034740f7a9f3" providerId="ADAL" clId="{3591043B-E51A-DE41-B790-995ECD143F7C}" dt="2022-09-10T01:17:25.266" v="7" actId="2696"/>
        <pc:sldMkLst>
          <pc:docMk/>
          <pc:sldMk cId="943649641" sldId="1085"/>
        </pc:sldMkLst>
      </pc:sldChg>
      <pc:sldChg chg="del">
        <pc:chgData name="Ren Ping Liu" userId="60ce823c-5cb7-4d3e-be0b-034740f7a9f3" providerId="ADAL" clId="{3591043B-E51A-DE41-B790-995ECD143F7C}" dt="2022-09-10T01:17:25.266" v="7" actId="2696"/>
        <pc:sldMkLst>
          <pc:docMk/>
          <pc:sldMk cId="157376832" sldId="1086"/>
        </pc:sldMkLst>
      </pc:sldChg>
      <pc:sldChg chg="modSp mod">
        <pc:chgData name="Ren Ping Liu" userId="60ce823c-5cb7-4d3e-be0b-034740f7a9f3" providerId="ADAL" clId="{3591043B-E51A-DE41-B790-995ECD143F7C}" dt="2022-09-16T05:07:21.368" v="954" actId="20577"/>
        <pc:sldMkLst>
          <pc:docMk/>
          <pc:sldMk cId="1320525980" sldId="1091"/>
        </pc:sldMkLst>
        <pc:spChg chg="mod">
          <ac:chgData name="Ren Ping Liu" userId="60ce823c-5cb7-4d3e-be0b-034740f7a9f3" providerId="ADAL" clId="{3591043B-E51A-DE41-B790-995ECD143F7C}" dt="2022-09-16T05:07:21.368" v="954" actId="20577"/>
          <ac:spMkLst>
            <pc:docMk/>
            <pc:sldMk cId="1320525980" sldId="1091"/>
            <ac:spMk id="81" creationId="{6B160A08-0872-E943-930F-3549C899DA74}"/>
          </ac:spMkLst>
        </pc:spChg>
      </pc:sldChg>
      <pc:sldChg chg="modSp mod ord">
        <pc:chgData name="Ren Ping Liu" userId="60ce823c-5cb7-4d3e-be0b-034740f7a9f3" providerId="ADAL" clId="{3591043B-E51A-DE41-B790-995ECD143F7C}" dt="2022-09-17T03:11:27.171" v="1067" actId="1076"/>
        <pc:sldMkLst>
          <pc:docMk/>
          <pc:sldMk cId="743261132" sldId="1099"/>
        </pc:sldMkLst>
        <pc:spChg chg="mod">
          <ac:chgData name="Ren Ping Liu" userId="60ce823c-5cb7-4d3e-be0b-034740f7a9f3" providerId="ADAL" clId="{3591043B-E51A-DE41-B790-995ECD143F7C}" dt="2022-09-17T03:11:21.244" v="1066" actId="1076"/>
          <ac:spMkLst>
            <pc:docMk/>
            <pc:sldMk cId="743261132" sldId="1099"/>
            <ac:spMk id="48" creationId="{E4A69AE9-9C27-CE49-8761-21FC6391CC79}"/>
          </ac:spMkLst>
        </pc:spChg>
        <pc:spChg chg="mod">
          <ac:chgData name="Ren Ping Liu" userId="60ce823c-5cb7-4d3e-be0b-034740f7a9f3" providerId="ADAL" clId="{3591043B-E51A-DE41-B790-995ECD143F7C}" dt="2022-09-17T03:11:17.538" v="1064" actId="1076"/>
          <ac:spMkLst>
            <pc:docMk/>
            <pc:sldMk cId="743261132" sldId="1099"/>
            <ac:spMk id="54" creationId="{160FAFD7-0598-5243-851C-EDC8ADECCF38}"/>
          </ac:spMkLst>
        </pc:spChg>
        <pc:spChg chg="mod">
          <ac:chgData name="Ren Ping Liu" userId="60ce823c-5cb7-4d3e-be0b-034740f7a9f3" providerId="ADAL" clId="{3591043B-E51A-DE41-B790-995ECD143F7C}" dt="2022-09-17T03:11:27.171" v="1067" actId="1076"/>
          <ac:spMkLst>
            <pc:docMk/>
            <pc:sldMk cId="743261132" sldId="1099"/>
            <ac:spMk id="55" creationId="{0C2F1B46-63B4-2448-9F86-DCE0FFD3B780}"/>
          </ac:spMkLst>
        </pc:spChg>
        <pc:spChg chg="mod">
          <ac:chgData name="Ren Ping Liu" userId="60ce823c-5cb7-4d3e-be0b-034740f7a9f3" providerId="ADAL" clId="{3591043B-E51A-DE41-B790-995ECD143F7C}" dt="2022-09-17T03:10:34.771" v="1059" actId="1076"/>
          <ac:spMkLst>
            <pc:docMk/>
            <pc:sldMk cId="743261132" sldId="1099"/>
            <ac:spMk id="56" creationId="{64025A8E-DCF1-D643-BEC4-D5D76E02D59E}"/>
          </ac:spMkLst>
        </pc:spChg>
        <pc:spChg chg="mod">
          <ac:chgData name="Ren Ping Liu" userId="60ce823c-5cb7-4d3e-be0b-034740f7a9f3" providerId="ADAL" clId="{3591043B-E51A-DE41-B790-995ECD143F7C}" dt="2022-09-17T03:09:37.279" v="1051" actId="313"/>
          <ac:spMkLst>
            <pc:docMk/>
            <pc:sldMk cId="743261132" sldId="1099"/>
            <ac:spMk id="57" creationId="{DAA05697-C5E0-8546-AB80-63B7917239F5}"/>
          </ac:spMkLst>
        </pc:spChg>
        <pc:spChg chg="mod">
          <ac:chgData name="Ren Ping Liu" userId="60ce823c-5cb7-4d3e-be0b-034740f7a9f3" providerId="ADAL" clId="{3591043B-E51A-DE41-B790-995ECD143F7C}" dt="2022-09-17T03:09:39.016" v="1052" actId="313"/>
          <ac:spMkLst>
            <pc:docMk/>
            <pc:sldMk cId="743261132" sldId="1099"/>
            <ac:spMk id="62" creationId="{CC371830-F400-E64E-BBD6-B5CDA5AE6E70}"/>
          </ac:spMkLst>
        </pc:spChg>
        <pc:spChg chg="mod">
          <ac:chgData name="Ren Ping Liu" userId="60ce823c-5cb7-4d3e-be0b-034740f7a9f3" providerId="ADAL" clId="{3591043B-E51A-DE41-B790-995ECD143F7C}" dt="2022-09-17T03:09:40.437" v="1053" actId="313"/>
          <ac:spMkLst>
            <pc:docMk/>
            <pc:sldMk cId="743261132" sldId="1099"/>
            <ac:spMk id="69" creationId="{C3D3888E-0889-EC4A-A8F0-844A733687B1}"/>
          </ac:spMkLst>
        </pc:spChg>
        <pc:cxnChg chg="mod">
          <ac:chgData name="Ren Ping Liu" userId="60ce823c-5cb7-4d3e-be0b-034740f7a9f3" providerId="ADAL" clId="{3591043B-E51A-DE41-B790-995ECD143F7C}" dt="2022-09-17T03:10:29.931" v="1058" actId="1076"/>
          <ac:cxnSpMkLst>
            <pc:docMk/>
            <pc:sldMk cId="743261132" sldId="1099"/>
            <ac:cxnSpMk id="105" creationId="{DAF57DEB-1FD3-0148-A063-19891BA88EFC}"/>
          </ac:cxnSpMkLst>
        </pc:cxnChg>
      </pc:sldChg>
      <pc:sldChg chg="ord modAnim">
        <pc:chgData name="Ren Ping Liu" userId="60ce823c-5cb7-4d3e-be0b-034740f7a9f3" providerId="ADAL" clId="{3591043B-E51A-DE41-B790-995ECD143F7C}" dt="2022-09-17T03:50:06.464" v="1123"/>
        <pc:sldMkLst>
          <pc:docMk/>
          <pc:sldMk cId="475275319" sldId="1100"/>
        </pc:sldMkLst>
      </pc:sldChg>
      <pc:sldChg chg="addSp modSp mod modAnim">
        <pc:chgData name="Ren Ping Liu" userId="60ce823c-5cb7-4d3e-be0b-034740f7a9f3" providerId="ADAL" clId="{3591043B-E51A-DE41-B790-995ECD143F7C}" dt="2022-09-17T20:51:36.481" v="1394" actId="14100"/>
        <pc:sldMkLst>
          <pc:docMk/>
          <pc:sldMk cId="1102815638" sldId="1107"/>
        </pc:sldMkLst>
        <pc:spChg chg="add mod">
          <ac:chgData name="Ren Ping Liu" userId="60ce823c-5cb7-4d3e-be0b-034740f7a9f3" providerId="ADAL" clId="{3591043B-E51A-DE41-B790-995ECD143F7C}" dt="2022-09-17T20:48:39.715" v="1378" actId="14100"/>
          <ac:spMkLst>
            <pc:docMk/>
            <pc:sldMk cId="1102815638" sldId="1107"/>
            <ac:spMk id="2" creationId="{B5982080-171B-9D49-C98A-1D439F917116}"/>
          </ac:spMkLst>
        </pc:spChg>
        <pc:spChg chg="add mod">
          <ac:chgData name="Ren Ping Liu" userId="60ce823c-5cb7-4d3e-be0b-034740f7a9f3" providerId="ADAL" clId="{3591043B-E51A-DE41-B790-995ECD143F7C}" dt="2022-09-17T20:49:01.557" v="1389" actId="20577"/>
          <ac:spMkLst>
            <pc:docMk/>
            <pc:sldMk cId="1102815638" sldId="1107"/>
            <ac:spMk id="3" creationId="{D54194E2-6152-9F94-8DA2-62865BE9D895}"/>
          </ac:spMkLst>
        </pc:spChg>
        <pc:spChg chg="mod">
          <ac:chgData name="Ren Ping Liu" userId="60ce823c-5cb7-4d3e-be0b-034740f7a9f3" providerId="ADAL" clId="{3591043B-E51A-DE41-B790-995ECD143F7C}" dt="2022-09-17T20:47:09.480" v="1370" actId="1076"/>
          <ac:spMkLst>
            <pc:docMk/>
            <pc:sldMk cId="1102815638" sldId="1107"/>
            <ac:spMk id="7" creationId="{06BD331B-6C82-EA41-9AF4-9AB955F03E40}"/>
          </ac:spMkLst>
        </pc:spChg>
        <pc:spChg chg="mod">
          <ac:chgData name="Ren Ping Liu" userId="60ce823c-5cb7-4d3e-be0b-034740f7a9f3" providerId="ADAL" clId="{3591043B-E51A-DE41-B790-995ECD143F7C}" dt="2022-09-17T20:51:30.872" v="1393" actId="1076"/>
          <ac:spMkLst>
            <pc:docMk/>
            <pc:sldMk cId="1102815638" sldId="1107"/>
            <ac:spMk id="29" creationId="{5C471EC3-3AA5-544E-9614-322ED92F4309}"/>
          </ac:spMkLst>
        </pc:spChg>
        <pc:grpChg chg="add">
          <ac:chgData name="Ren Ping Liu" userId="60ce823c-5cb7-4d3e-be0b-034740f7a9f3" providerId="ADAL" clId="{3591043B-E51A-DE41-B790-995ECD143F7C}" dt="2022-09-17T20:49:42.270" v="1390" actId="164"/>
          <ac:grpSpMkLst>
            <pc:docMk/>
            <pc:sldMk cId="1102815638" sldId="1107"/>
            <ac:grpSpMk id="4" creationId="{E1B4924B-7A9E-2EF9-BD70-1856BFEF9226}"/>
          </ac:grpSpMkLst>
        </pc:grpChg>
        <pc:grpChg chg="mod">
          <ac:chgData name="Ren Ping Liu" userId="60ce823c-5cb7-4d3e-be0b-034740f7a9f3" providerId="ADAL" clId="{3591043B-E51A-DE41-B790-995ECD143F7C}" dt="2022-09-17T20:51:30.872" v="1393" actId="1076"/>
          <ac:grpSpMkLst>
            <pc:docMk/>
            <pc:sldMk cId="1102815638" sldId="1107"/>
            <ac:grpSpMk id="41" creationId="{E7C16337-BB18-3647-8DA0-0577F7F7EAE2}"/>
          </ac:grpSpMkLst>
        </pc:grpChg>
        <pc:cxnChg chg="mod">
          <ac:chgData name="Ren Ping Liu" userId="60ce823c-5cb7-4d3e-be0b-034740f7a9f3" providerId="ADAL" clId="{3591043B-E51A-DE41-B790-995ECD143F7C}" dt="2022-09-17T20:51:36.481" v="1394" actId="14100"/>
          <ac:cxnSpMkLst>
            <pc:docMk/>
            <pc:sldMk cId="1102815638" sldId="1107"/>
            <ac:cxnSpMk id="34" creationId="{2E335EC0-BE93-7D48-B1F1-2EBDF7E08A9B}"/>
          </ac:cxnSpMkLst>
        </pc:cxnChg>
      </pc:sldChg>
      <pc:sldChg chg="addSp delSp modSp mod">
        <pc:chgData name="Ren Ping Liu" userId="60ce823c-5cb7-4d3e-be0b-034740f7a9f3" providerId="ADAL" clId="{3591043B-E51A-DE41-B790-995ECD143F7C}" dt="2022-09-17T20:25:00.875" v="1336" actId="478"/>
        <pc:sldMkLst>
          <pc:docMk/>
          <pc:sldMk cId="3657912559" sldId="1195"/>
        </pc:sldMkLst>
        <pc:spChg chg="mod">
          <ac:chgData name="Ren Ping Liu" userId="60ce823c-5cb7-4d3e-be0b-034740f7a9f3" providerId="ADAL" clId="{3591043B-E51A-DE41-B790-995ECD143F7C}" dt="2022-09-16T05:03:03.366" v="947" actId="20577"/>
          <ac:spMkLst>
            <pc:docMk/>
            <pc:sldMk cId="3657912559" sldId="1195"/>
            <ac:spMk id="2" creationId="{0C1B8519-F020-5F41-9762-E63B0FD7EA80}"/>
          </ac:spMkLst>
        </pc:spChg>
        <pc:spChg chg="add del">
          <ac:chgData name="Ren Ping Liu" userId="60ce823c-5cb7-4d3e-be0b-034740f7a9f3" providerId="ADAL" clId="{3591043B-E51A-DE41-B790-995ECD143F7C}" dt="2022-09-17T20:25:00.875" v="1336" actId="478"/>
          <ac:spMkLst>
            <pc:docMk/>
            <pc:sldMk cId="3657912559" sldId="1195"/>
            <ac:spMk id="4" creationId="{4A3097AA-8CB2-C540-B927-9FA39F3D26C0}"/>
          </ac:spMkLst>
        </pc:spChg>
      </pc:sldChg>
      <pc:sldChg chg="modSp mod">
        <pc:chgData name="Ren Ping Liu" userId="60ce823c-5cb7-4d3e-be0b-034740f7a9f3" providerId="ADAL" clId="{3591043B-E51A-DE41-B790-995ECD143F7C}" dt="2022-09-16T05:12:54.483" v="1026" actId="20577"/>
        <pc:sldMkLst>
          <pc:docMk/>
          <pc:sldMk cId="34300218" sldId="1222"/>
        </pc:sldMkLst>
        <pc:spChg chg="mod">
          <ac:chgData name="Ren Ping Liu" userId="60ce823c-5cb7-4d3e-be0b-034740f7a9f3" providerId="ADAL" clId="{3591043B-E51A-DE41-B790-995ECD143F7C}" dt="2022-09-16T05:10:34.857" v="961" actId="20577"/>
          <ac:spMkLst>
            <pc:docMk/>
            <pc:sldMk cId="34300218" sldId="1222"/>
            <ac:spMk id="12" creationId="{25962D49-A951-884B-9AB5-9ECA0D3E32A1}"/>
          </ac:spMkLst>
        </pc:spChg>
        <pc:spChg chg="mod">
          <ac:chgData name="Ren Ping Liu" userId="60ce823c-5cb7-4d3e-be0b-034740f7a9f3" providerId="ADAL" clId="{3591043B-E51A-DE41-B790-995ECD143F7C}" dt="2022-09-16T05:12:54.483" v="1026" actId="20577"/>
          <ac:spMkLst>
            <pc:docMk/>
            <pc:sldMk cId="34300218" sldId="1222"/>
            <ac:spMk id="14" creationId="{AFD26210-0B8F-6840-94A8-5EF7ABB7BA26}"/>
          </ac:spMkLst>
        </pc:spChg>
        <pc:spChg chg="mod">
          <ac:chgData name="Ren Ping Liu" userId="60ce823c-5cb7-4d3e-be0b-034740f7a9f3" providerId="ADAL" clId="{3591043B-E51A-DE41-B790-995ECD143F7C}" dt="2022-09-16T05:12:27.891" v="1023" actId="403"/>
          <ac:spMkLst>
            <pc:docMk/>
            <pc:sldMk cId="34300218" sldId="1222"/>
            <ac:spMk id="126979" creationId="{BF0FC231-5B18-384F-A136-81278E028E1F}"/>
          </ac:spMkLst>
        </pc:spChg>
      </pc:sldChg>
      <pc:sldChg chg="del">
        <pc:chgData name="Ren Ping Liu" userId="60ce823c-5cb7-4d3e-be0b-034740f7a9f3" providerId="ADAL" clId="{3591043B-E51A-DE41-B790-995ECD143F7C}" dt="2022-09-10T01:17:25.266" v="7" actId="2696"/>
        <pc:sldMkLst>
          <pc:docMk/>
          <pc:sldMk cId="1027597326" sldId="1229"/>
        </pc:sldMkLst>
      </pc:sldChg>
      <pc:sldChg chg="addSp delSp modSp mod modAnim">
        <pc:chgData name="Ren Ping Liu" userId="60ce823c-5cb7-4d3e-be0b-034740f7a9f3" providerId="ADAL" clId="{3591043B-E51A-DE41-B790-995ECD143F7C}" dt="2022-09-17T21:03:19.674" v="1481" actId="20577"/>
        <pc:sldMkLst>
          <pc:docMk/>
          <pc:sldMk cId="828716348" sldId="1230"/>
        </pc:sldMkLst>
        <pc:spChg chg="mod">
          <ac:chgData name="Ren Ping Liu" userId="60ce823c-5cb7-4d3e-be0b-034740f7a9f3" providerId="ADAL" clId="{3591043B-E51A-DE41-B790-995ECD143F7C}" dt="2022-09-17T21:03:19.674" v="1481" actId="20577"/>
          <ac:spMkLst>
            <pc:docMk/>
            <pc:sldMk cId="828716348" sldId="1230"/>
            <ac:spMk id="2" creationId="{DA622926-DF1D-A741-A106-21CB31F5E3C3}"/>
          </ac:spMkLst>
        </pc:spChg>
        <pc:spChg chg="mod">
          <ac:chgData name="Ren Ping Liu" userId="60ce823c-5cb7-4d3e-be0b-034740f7a9f3" providerId="ADAL" clId="{3591043B-E51A-DE41-B790-995ECD143F7C}" dt="2022-09-11T00:16:44.182" v="23" actId="20577"/>
          <ac:spMkLst>
            <pc:docMk/>
            <pc:sldMk cId="828716348" sldId="1230"/>
            <ac:spMk id="3" creationId="{45688C89-029E-244E-B881-834F886FC8D3}"/>
          </ac:spMkLst>
        </pc:spChg>
        <pc:spChg chg="add del mod">
          <ac:chgData name="Ren Ping Liu" userId="60ce823c-5cb7-4d3e-be0b-034740f7a9f3" providerId="ADAL" clId="{3591043B-E51A-DE41-B790-995ECD143F7C}" dt="2022-09-15T20:12:04.832" v="424" actId="478"/>
          <ac:spMkLst>
            <pc:docMk/>
            <pc:sldMk cId="828716348" sldId="1230"/>
            <ac:spMk id="5" creationId="{A7DE7D1A-D261-199A-0A3D-DD62160089B4}"/>
          </ac:spMkLst>
        </pc:spChg>
        <pc:spChg chg="add del mod">
          <ac:chgData name="Ren Ping Liu" userId="60ce823c-5cb7-4d3e-be0b-034740f7a9f3" providerId="ADAL" clId="{3591043B-E51A-DE41-B790-995ECD143F7C}" dt="2022-09-15T20:09:23.653" v="396" actId="767"/>
          <ac:spMkLst>
            <pc:docMk/>
            <pc:sldMk cId="828716348" sldId="1230"/>
            <ac:spMk id="6" creationId="{A8392C33-B094-0E84-D836-E679D9A9F190}"/>
          </ac:spMkLst>
        </pc:spChg>
        <pc:spChg chg="add mod">
          <ac:chgData name="Ren Ping Liu" userId="60ce823c-5cb7-4d3e-be0b-034740f7a9f3" providerId="ADAL" clId="{3591043B-E51A-DE41-B790-995ECD143F7C}" dt="2022-09-15T20:23:47.851" v="679" actId="1076"/>
          <ac:spMkLst>
            <pc:docMk/>
            <pc:sldMk cId="828716348" sldId="1230"/>
            <ac:spMk id="63" creationId="{4314D035-BF4E-9E15-1838-477E51E82842}"/>
          </ac:spMkLst>
        </pc:spChg>
        <pc:spChg chg="mod">
          <ac:chgData name="Ren Ping Liu" userId="60ce823c-5cb7-4d3e-be0b-034740f7a9f3" providerId="ADAL" clId="{3591043B-E51A-DE41-B790-995ECD143F7C}" dt="2022-09-15T20:23:29.138" v="675" actId="1076"/>
          <ac:spMkLst>
            <pc:docMk/>
            <pc:sldMk cId="828716348" sldId="1230"/>
            <ac:spMk id="72" creationId="{2643B97F-9E54-C94A-9F1B-64709CFFC2D2}"/>
          </ac:spMkLst>
        </pc:spChg>
        <pc:grpChg chg="add mod">
          <ac:chgData name="Ren Ping Liu" userId="60ce823c-5cb7-4d3e-be0b-034740f7a9f3" providerId="ADAL" clId="{3591043B-E51A-DE41-B790-995ECD143F7C}" dt="2022-09-15T20:24:44.916" v="684" actId="1076"/>
          <ac:grpSpMkLst>
            <pc:docMk/>
            <pc:sldMk cId="828716348" sldId="1230"/>
            <ac:grpSpMk id="74" creationId="{3CA82AE9-150A-661D-B025-689334DDF589}"/>
          </ac:grpSpMkLst>
        </pc:grpChg>
        <pc:picChg chg="mod">
          <ac:chgData name="Ren Ping Liu" userId="60ce823c-5cb7-4d3e-be0b-034740f7a9f3" providerId="ADAL" clId="{3591043B-E51A-DE41-B790-995ECD143F7C}" dt="2022-09-15T20:22:35.771" v="672" actId="167"/>
          <ac:picMkLst>
            <pc:docMk/>
            <pc:sldMk cId="828716348" sldId="1230"/>
            <ac:picMk id="65" creationId="{496550B2-4D6D-2B46-B5A0-F6F00E6E6B76}"/>
          </ac:picMkLst>
        </pc:picChg>
        <pc:cxnChg chg="mod">
          <ac:chgData name="Ren Ping Liu" userId="60ce823c-5cb7-4d3e-be0b-034740f7a9f3" providerId="ADAL" clId="{3591043B-E51A-DE41-B790-995ECD143F7C}" dt="2022-09-15T20:23:36.986" v="677" actId="14100"/>
          <ac:cxnSpMkLst>
            <pc:docMk/>
            <pc:sldMk cId="828716348" sldId="1230"/>
            <ac:cxnSpMk id="75" creationId="{7438D741-D412-AF41-A1D6-43F43233E17C}"/>
          </ac:cxnSpMkLst>
        </pc:cxnChg>
      </pc:sldChg>
      <pc:sldChg chg="addSp modSp mod modAnim">
        <pc:chgData name="Ren Ping Liu" userId="60ce823c-5cb7-4d3e-be0b-034740f7a9f3" providerId="ADAL" clId="{3591043B-E51A-DE41-B790-995ECD143F7C}" dt="2022-09-17T21:03:06.431" v="1474" actId="20577"/>
        <pc:sldMkLst>
          <pc:docMk/>
          <pc:sldMk cId="3950408614" sldId="1231"/>
        </pc:sldMkLst>
        <pc:spChg chg="add mod">
          <ac:chgData name="Ren Ping Liu" userId="60ce823c-5cb7-4d3e-be0b-034740f7a9f3" providerId="ADAL" clId="{3591043B-E51A-DE41-B790-995ECD143F7C}" dt="2022-09-17T21:03:06.431" v="1474" actId="20577"/>
          <ac:spMkLst>
            <pc:docMk/>
            <pc:sldMk cId="3950408614" sldId="1231"/>
            <ac:spMk id="2" creationId="{BD7BDAAC-CB46-B37A-E5D9-AC44864D528A}"/>
          </ac:spMkLst>
        </pc:spChg>
        <pc:spChg chg="mod">
          <ac:chgData name="Ren Ping Liu" userId="60ce823c-5cb7-4d3e-be0b-034740f7a9f3" providerId="ADAL" clId="{3591043B-E51A-DE41-B790-995ECD143F7C}" dt="2022-09-17T20:20:33.677" v="1333" actId="14100"/>
          <ac:spMkLst>
            <pc:docMk/>
            <pc:sldMk cId="3950408614" sldId="1231"/>
            <ac:spMk id="147" creationId="{D0E8D61C-B0BA-6342-93CC-2DD41DE52C6B}"/>
          </ac:spMkLst>
        </pc:spChg>
      </pc:sldChg>
      <pc:sldChg chg="addSp modSp mod modAnim">
        <pc:chgData name="Ren Ping Liu" userId="60ce823c-5cb7-4d3e-be0b-034740f7a9f3" providerId="ADAL" clId="{3591043B-E51A-DE41-B790-995ECD143F7C}" dt="2022-09-17T20:16:35.220" v="1222" actId="20577"/>
        <pc:sldMkLst>
          <pc:docMk/>
          <pc:sldMk cId="2800131676" sldId="1232"/>
        </pc:sldMkLst>
        <pc:spChg chg="add mod">
          <ac:chgData name="Ren Ping Liu" userId="60ce823c-5cb7-4d3e-be0b-034740f7a9f3" providerId="ADAL" clId="{3591043B-E51A-DE41-B790-995ECD143F7C}" dt="2022-09-17T20:16:35.220" v="1222" actId="20577"/>
          <ac:spMkLst>
            <pc:docMk/>
            <pc:sldMk cId="2800131676" sldId="1232"/>
            <ac:spMk id="4" creationId="{8A723696-300F-52A4-5AB2-37F63E3923ED}"/>
          </ac:spMkLst>
        </pc:spChg>
      </pc:sldChg>
      <pc:sldChg chg="addSp delSp modSp mod modAnim">
        <pc:chgData name="Ren Ping Liu" userId="60ce823c-5cb7-4d3e-be0b-034740f7a9f3" providerId="ADAL" clId="{3591043B-E51A-DE41-B790-995ECD143F7C}" dt="2022-09-17T03:22:53.202" v="1115"/>
        <pc:sldMkLst>
          <pc:docMk/>
          <pc:sldMk cId="3386086364" sldId="1237"/>
        </pc:sldMkLst>
        <pc:spChg chg="add mod">
          <ac:chgData name="Ren Ping Liu" userId="60ce823c-5cb7-4d3e-be0b-034740f7a9f3" providerId="ADAL" clId="{3591043B-E51A-DE41-B790-995ECD143F7C}" dt="2022-09-17T03:15:07.264" v="1102" actId="1076"/>
          <ac:spMkLst>
            <pc:docMk/>
            <pc:sldMk cId="3386086364" sldId="1237"/>
            <ac:spMk id="5" creationId="{0FF9A259-61E1-469C-42FA-BF0CD6A90077}"/>
          </ac:spMkLst>
        </pc:spChg>
        <pc:spChg chg="add del mod">
          <ac:chgData name="Ren Ping Liu" userId="60ce823c-5cb7-4d3e-be0b-034740f7a9f3" providerId="ADAL" clId="{3591043B-E51A-DE41-B790-995ECD143F7C}" dt="2022-09-17T03:21:34.526" v="1110" actId="478"/>
          <ac:spMkLst>
            <pc:docMk/>
            <pc:sldMk cId="3386086364" sldId="1237"/>
            <ac:spMk id="8" creationId="{F9DC49F3-747B-9E86-5670-AA97EF53BB64}"/>
          </ac:spMkLst>
        </pc:spChg>
        <pc:spChg chg="add mod">
          <ac:chgData name="Ren Ping Liu" userId="60ce823c-5cb7-4d3e-be0b-034740f7a9f3" providerId="ADAL" clId="{3591043B-E51A-DE41-B790-995ECD143F7C}" dt="2022-09-17T03:21:46.733" v="1112" actId="1076"/>
          <ac:spMkLst>
            <pc:docMk/>
            <pc:sldMk cId="3386086364" sldId="1237"/>
            <ac:spMk id="9" creationId="{BDFAB9BB-6951-3A22-4067-734F2EFE015F}"/>
          </ac:spMkLst>
        </pc:spChg>
        <pc:spChg chg="mod">
          <ac:chgData name="Ren Ping Liu" userId="60ce823c-5cb7-4d3e-be0b-034740f7a9f3" providerId="ADAL" clId="{3591043B-E51A-DE41-B790-995ECD143F7C}" dt="2022-09-17T03:13:38.017" v="1069" actId="1076"/>
          <ac:spMkLst>
            <pc:docMk/>
            <pc:sldMk cId="3386086364" sldId="1237"/>
            <ac:spMk id="82" creationId="{93AF3FC8-223B-C24F-BFC7-19FDF412EA63}"/>
          </ac:spMkLst>
        </pc:spChg>
        <pc:graphicFrameChg chg="mod">
          <ac:chgData name="Ren Ping Liu" userId="60ce823c-5cb7-4d3e-be0b-034740f7a9f3" providerId="ADAL" clId="{3591043B-E51A-DE41-B790-995ECD143F7C}" dt="2022-09-17T03:14:00.893" v="1070" actId="1076"/>
          <ac:graphicFrameMkLst>
            <pc:docMk/>
            <pc:sldMk cId="3386086364" sldId="1237"/>
            <ac:graphicFrameMk id="83" creationId="{02A8C092-9575-0E4C-8EDB-700E10244608}"/>
          </ac:graphicFrameMkLst>
        </pc:graphicFrameChg>
        <pc:cxnChg chg="add del mod">
          <ac:chgData name="Ren Ping Liu" userId="60ce823c-5cb7-4d3e-be0b-034740f7a9f3" providerId="ADAL" clId="{3591043B-E51A-DE41-B790-995ECD143F7C}" dt="2022-09-17T03:20:30.198" v="1105" actId="11529"/>
          <ac:cxnSpMkLst>
            <pc:docMk/>
            <pc:sldMk cId="3386086364" sldId="1237"/>
            <ac:cxnSpMk id="7" creationId="{04D1E22F-0139-320B-AC94-7B657810A172}"/>
          </ac:cxnSpMkLst>
        </pc:cxnChg>
      </pc:sldChg>
      <pc:sldChg chg="del">
        <pc:chgData name="Ren Ping Liu" userId="60ce823c-5cb7-4d3e-be0b-034740f7a9f3" providerId="ADAL" clId="{3591043B-E51A-DE41-B790-995ECD143F7C}" dt="2022-09-16T05:03:35.096" v="948" actId="2696"/>
        <pc:sldMkLst>
          <pc:docMk/>
          <pc:sldMk cId="1720598958" sldId="1239"/>
        </pc:sldMkLst>
      </pc:sldChg>
      <pc:sldChg chg="add">
        <pc:chgData name="Ren Ping Liu" userId="60ce823c-5cb7-4d3e-be0b-034740f7a9f3" providerId="ADAL" clId="{3591043B-E51A-DE41-B790-995ECD143F7C}" dt="2022-09-16T05:09:26.866" v="955"/>
        <pc:sldMkLst>
          <pc:docMk/>
          <pc:sldMk cId="2694687469" sldId="1239"/>
        </pc:sldMkLst>
      </pc:sldChg>
      <pc:sldChg chg="add">
        <pc:chgData name="Ren Ping Liu" userId="60ce823c-5cb7-4d3e-be0b-034740f7a9f3" providerId="ADAL" clId="{3591043B-E51A-DE41-B790-995ECD143F7C}" dt="2022-09-16T05:09:48.212" v="956"/>
        <pc:sldMkLst>
          <pc:docMk/>
          <pc:sldMk cId="2489059933" sldId="1240"/>
        </pc:sldMkLst>
      </pc:sldChg>
      <pc:sldChg chg="addSp modSp add mod modAnim">
        <pc:chgData name="Ren Ping Liu" userId="60ce823c-5cb7-4d3e-be0b-034740f7a9f3" providerId="ADAL" clId="{3591043B-E51A-DE41-B790-995ECD143F7C}" dt="2022-09-17T21:18:14.652" v="1485" actId="1076"/>
        <pc:sldMkLst>
          <pc:docMk/>
          <pc:sldMk cId="608757297" sldId="1241"/>
        </pc:sldMkLst>
        <pc:spChg chg="add mod">
          <ac:chgData name="Ren Ping Liu" userId="60ce823c-5cb7-4d3e-be0b-034740f7a9f3" providerId="ADAL" clId="{3591043B-E51A-DE41-B790-995ECD143F7C}" dt="2022-09-17T21:18:14.652" v="1485" actId="1076"/>
          <ac:spMkLst>
            <pc:docMk/>
            <pc:sldMk cId="608757297" sldId="1241"/>
            <ac:spMk id="4" creationId="{7F3637DA-60AF-C2E7-33C6-B376B181C6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Version History</a:t>
            </a:r>
          </a:p>
          <a:p>
            <a:endParaRPr lang="en-US"/>
          </a:p>
          <a:p>
            <a:r>
              <a:rPr lang="en-US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slides updated to 8</a:t>
            </a:r>
            <a:r>
              <a:rPr lang="en-US" baseline="30000"/>
              <a:t>th</a:t>
            </a:r>
            <a:r>
              <a:rPr lang="en-US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added new  8</a:t>
            </a:r>
            <a:r>
              <a:rPr lang="en-US" baseline="30000"/>
              <a:t>th</a:t>
            </a:r>
            <a:r>
              <a:rPr lang="en-US"/>
              <a:t> edition material on middleboxes (and Internet arch), Net neutrality, buffering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lighter header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8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8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5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0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3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27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3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3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3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92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5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5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05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0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8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22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6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4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77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0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j-lt"/>
              </a:rPr>
              <a:t>8</a:t>
            </a:r>
            <a:r>
              <a:rPr lang="en-US" altLang="en-US" sz="1800" baseline="30000" dirty="0">
                <a:latin typeface="+mj-lt"/>
              </a:rPr>
              <a:t>th</a:t>
            </a:r>
            <a:r>
              <a:rPr lang="en-US" altLang="en-US" sz="1800" dirty="0">
                <a:latin typeface="+mj-lt"/>
              </a:rPr>
              <a:t> Edition, Global Edition  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Jim Kurose, Keith Ross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Copyright © 2022 Pearson Education Ltd</a:t>
            </a:r>
            <a:endParaRPr lang="en-US" altLang="en-US" sz="20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9412988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54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Network Layer: Data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185133B-B1FA-4EF9-A6BC-591567E6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8B3752-C71C-A744-9F90-FE7F66DADAA2}"/>
              </a:ext>
            </a:extLst>
          </p:cNvPr>
          <p:cNvSpPr txBox="1"/>
          <p:nvPr/>
        </p:nvSpPr>
        <p:spPr>
          <a:xfrm>
            <a:off x="1350014" y="2175558"/>
            <a:ext cx="511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on 17 April 2023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DHCP: more than IP addresses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0751383" cy="439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can return more than just allocated IP address on subnet:</a:t>
            </a:r>
          </a:p>
          <a:p>
            <a:pPr marL="746125" lvl="1" indent="-282575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prstClr val="black"/>
                </a:solidFill>
              </a:rPr>
              <a:t>network mask </a:t>
            </a:r>
          </a:p>
          <a:p>
            <a:pPr marL="1193800" lvl="2" indent="-282575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indicating network versus host portion of address</a:t>
            </a:r>
          </a:p>
          <a:p>
            <a:pPr marL="1193800" lvl="2" indent="-282575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so given a </a:t>
            </a:r>
            <a:r>
              <a:rPr lang="en-US" sz="2400" dirty="0" err="1">
                <a:solidFill>
                  <a:prstClr val="black"/>
                </a:solidFill>
              </a:rPr>
              <a:t>dest</a:t>
            </a:r>
            <a:r>
              <a:rPr lang="en-US" sz="2400" dirty="0">
                <a:solidFill>
                  <a:prstClr val="black"/>
                </a:solidFill>
              </a:rPr>
              <a:t> IP address, I know if it is in my local area network or outside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of first-hop router for client</a:t>
            </a:r>
          </a:p>
          <a:p>
            <a:pPr marL="1193800" lvl="2" indent="-282575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to access the wide Internet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and IP address of DNS sever</a:t>
            </a:r>
          </a:p>
          <a:p>
            <a:pPr marL="1193800" lvl="2" indent="-282575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to resolve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www.amazon.com.au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into 13.224.170.88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69507-B032-9349-846C-1B33A12C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2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addresses: how to get one?</a:t>
            </a:r>
            <a:endParaRPr lang="en-US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322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That’s actually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questions: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within its network (host part of address)?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for itself (network part of address)</a:t>
            </a:r>
          </a:p>
          <a:p>
            <a:pPr marL="298450" indent="0">
              <a:buNone/>
              <a:defRPr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A: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gets allocated from its provider ISP’</a:t>
            </a:r>
            <a:r>
              <a:rPr lang="en-US" altLang="ja-JP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address space</a:t>
            </a:r>
            <a:endParaRPr lang="en-US" altLang="en-US" sz="24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984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84C300-711D-1C4E-A81B-733D1F5A7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CC1562-B076-BC4A-896A-C560EE903904}"/>
              </a:ext>
            </a:extLst>
          </p:cNvPr>
          <p:cNvSpPr txBox="1">
            <a:spLocks noChangeArrowheads="1"/>
          </p:cNvSpPr>
          <p:nvPr/>
        </p:nvSpPr>
        <p:spPr>
          <a:xfrm>
            <a:off x="474973" y="4728754"/>
            <a:ext cx="11487843" cy="158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does an ISP get block of addresses?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nternet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orporation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ssigned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ames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umbers http://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www.icann.org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marL="57467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allocates IP addresses, through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regional registries (RRs)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688C89-029E-244E-B881-834F886F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 routing: forwarding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A3FD1-B1F7-D941-A294-FD1B4FE01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2F6DFE09-7436-0D41-A2D8-702F10BF5896}"/>
              </a:ext>
            </a:extLst>
          </p:cNvPr>
          <p:cNvSpPr>
            <a:spLocks/>
          </p:cNvSpPr>
          <p:nvPr/>
        </p:nvSpPr>
        <p:spPr bwMode="auto">
          <a:xfrm rot="16200000">
            <a:off x="8953775" y="3947454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F25D5C62-1DB9-EB46-8486-FEFA016C21D7}"/>
              </a:ext>
            </a:extLst>
          </p:cNvPr>
          <p:cNvSpPr>
            <a:spLocks/>
          </p:cNvSpPr>
          <p:nvPr/>
        </p:nvSpPr>
        <p:spPr bwMode="auto">
          <a:xfrm rot="10800000">
            <a:off x="9951519" y="2621097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Freeform 140">
            <a:extLst>
              <a:ext uri="{FF2B5EF4-FFF2-40B4-BE49-F238E27FC236}">
                <a16:creationId xmlns:a16="http://schemas.microsoft.com/office/drawing/2014/main" id="{846E4DEA-B240-F44C-8307-AD90A115A8E7}"/>
              </a:ext>
            </a:extLst>
          </p:cNvPr>
          <p:cNvSpPr>
            <a:spLocks/>
          </p:cNvSpPr>
          <p:nvPr/>
        </p:nvSpPr>
        <p:spPr bwMode="auto">
          <a:xfrm>
            <a:off x="7916344" y="2203585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2D25E1EB-03DA-8245-B679-C181B873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807" y="203372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0F9F9EE0-22C4-9D42-837A-06D96631CE73}"/>
              </a:ext>
            </a:extLst>
          </p:cNvPr>
          <p:cNvGrpSpPr>
            <a:grpSpLocks/>
          </p:cNvGrpSpPr>
          <p:nvPr/>
        </p:nvGrpSpPr>
        <p:grpSpPr bwMode="auto">
          <a:xfrm>
            <a:off x="6565382" y="2994160"/>
            <a:ext cx="920750" cy="276225"/>
            <a:chOff x="3251" y="608"/>
            <a:chExt cx="580" cy="174"/>
          </a:xfrm>
        </p:grpSpPr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8DFE2FBC-846C-3A47-9F95-8DD4CCD15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29">
              <a:extLst>
                <a:ext uri="{FF2B5EF4-FFF2-40B4-BE49-F238E27FC236}">
                  <a16:creationId xmlns:a16="http://schemas.microsoft.com/office/drawing/2014/main" id="{FFB2C355-1D17-D146-886B-B9E41AADB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" name="Text Box 30">
            <a:extLst>
              <a:ext uri="{FF2B5EF4-FFF2-40B4-BE49-F238E27FC236}">
                <a16:creationId xmlns:a16="http://schemas.microsoft.com/office/drawing/2014/main" id="{297A92A6-284D-D84A-9083-56F62F1E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582" y="398952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1">
            <a:extLst>
              <a:ext uri="{FF2B5EF4-FFF2-40B4-BE49-F238E27FC236}">
                <a16:creationId xmlns:a16="http://schemas.microsoft.com/office/drawing/2014/main" id="{8B01E354-2AEE-3540-A7DB-A185432E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091" y="317672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171CEAB0-118B-B545-8E9F-DD03C381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168" y="3178081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8C459533-1779-3244-93C3-6778E940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626" y="412105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879A52F4-96A3-304B-92FE-EE172588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031" y="260431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Line 45">
            <a:extLst>
              <a:ext uri="{FF2B5EF4-FFF2-40B4-BE49-F238E27FC236}">
                <a16:creationId xmlns:a16="http://schemas.microsoft.com/office/drawing/2014/main" id="{E40813A5-7D8E-E841-865D-8ABFF0407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319" y="3635960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3">
            <a:extLst>
              <a:ext uri="{FF2B5EF4-FFF2-40B4-BE49-F238E27FC236}">
                <a16:creationId xmlns:a16="http://schemas.microsoft.com/office/drawing/2014/main" id="{53EE0A48-FC27-3F43-80B5-3632819A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632" y="509601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56">
            <a:extLst>
              <a:ext uri="{FF2B5EF4-FFF2-40B4-BE49-F238E27FC236}">
                <a16:creationId xmlns:a16="http://schemas.microsoft.com/office/drawing/2014/main" id="{09D5F07D-31E3-3543-96D8-37C1EC7A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19" y="5100772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" name="Group 57">
            <a:extLst>
              <a:ext uri="{FF2B5EF4-FFF2-40B4-BE49-F238E27FC236}">
                <a16:creationId xmlns:a16="http://schemas.microsoft.com/office/drawing/2014/main" id="{550C9597-E7E0-6442-BE75-54DD366EAA2B}"/>
              </a:ext>
            </a:extLst>
          </p:cNvPr>
          <p:cNvGrpSpPr>
            <a:grpSpLocks/>
          </p:cNvGrpSpPr>
          <p:nvPr/>
        </p:nvGrpSpPr>
        <p:grpSpPr bwMode="auto">
          <a:xfrm>
            <a:off x="8892657" y="3897447"/>
            <a:ext cx="912812" cy="276225"/>
            <a:chOff x="4550" y="1257"/>
            <a:chExt cx="575" cy="174"/>
          </a:xfrm>
        </p:grpSpPr>
        <p:sp>
          <p:nvSpPr>
            <p:cNvPr id="23" name="Rectangle 58">
              <a:extLst>
                <a:ext uri="{FF2B5EF4-FFF2-40B4-BE49-F238E27FC236}">
                  <a16:creationId xmlns:a16="http://schemas.microsoft.com/office/drawing/2014/main" id="{AF9AD43C-CD9C-2347-A5EA-327B2069F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Text Box 59">
              <a:extLst>
                <a:ext uri="{FF2B5EF4-FFF2-40B4-BE49-F238E27FC236}">
                  <a16:creationId xmlns:a16="http://schemas.microsoft.com/office/drawing/2014/main" id="{7AFCF1F1-971C-204A-BADD-3B329846D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" name="Group 73">
            <a:extLst>
              <a:ext uri="{FF2B5EF4-FFF2-40B4-BE49-F238E27FC236}">
                <a16:creationId xmlns:a16="http://schemas.microsoft.com/office/drawing/2014/main" id="{BD4A7F20-1544-B142-B35C-EBF3A32D0A78}"/>
              </a:ext>
            </a:extLst>
          </p:cNvPr>
          <p:cNvGrpSpPr>
            <a:grpSpLocks/>
          </p:cNvGrpSpPr>
          <p:nvPr/>
        </p:nvGrpSpPr>
        <p:grpSpPr bwMode="auto">
          <a:xfrm>
            <a:off x="7124182" y="2279785"/>
            <a:ext cx="641350" cy="558800"/>
            <a:chOff x="-44" y="1473"/>
            <a:chExt cx="981" cy="1105"/>
          </a:xfrm>
        </p:grpSpPr>
        <p:pic>
          <p:nvPicPr>
            <p:cNvPr id="26" name="Picture 74" descr="desktop_computer_stylized_medium">
              <a:extLst>
                <a:ext uri="{FF2B5EF4-FFF2-40B4-BE49-F238E27FC236}">
                  <a16:creationId xmlns:a16="http://schemas.microsoft.com/office/drawing/2014/main" id="{FF607D04-E5E2-0541-9B3A-C962ED578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106BEEE3-A1DA-7047-BCDC-0C483B1BF0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8" name="Group 80">
            <a:extLst>
              <a:ext uri="{FF2B5EF4-FFF2-40B4-BE49-F238E27FC236}">
                <a16:creationId xmlns:a16="http://schemas.microsoft.com/office/drawing/2014/main" id="{967A09B6-DCD9-974D-98B0-AB32DDAC585B}"/>
              </a:ext>
            </a:extLst>
          </p:cNvPr>
          <p:cNvGrpSpPr>
            <a:grpSpLocks/>
          </p:cNvGrpSpPr>
          <p:nvPr/>
        </p:nvGrpSpPr>
        <p:grpSpPr bwMode="auto">
          <a:xfrm>
            <a:off x="7119419" y="2878272"/>
            <a:ext cx="641350" cy="558800"/>
            <a:chOff x="-44" y="1473"/>
            <a:chExt cx="981" cy="1105"/>
          </a:xfrm>
        </p:grpSpPr>
        <p:pic>
          <p:nvPicPr>
            <p:cNvPr id="29" name="Picture 81" descr="desktop_computer_stylized_medium">
              <a:extLst>
                <a:ext uri="{FF2B5EF4-FFF2-40B4-BE49-F238E27FC236}">
                  <a16:creationId xmlns:a16="http://schemas.microsoft.com/office/drawing/2014/main" id="{6C07DA3F-11DD-114D-BB7C-5E6980012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82">
              <a:extLst>
                <a:ext uri="{FF2B5EF4-FFF2-40B4-BE49-F238E27FC236}">
                  <a16:creationId xmlns:a16="http://schemas.microsoft.com/office/drawing/2014/main" id="{C62CE6C7-559F-DA41-A291-4BFDFF0DD4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" name="Group 83">
            <a:extLst>
              <a:ext uri="{FF2B5EF4-FFF2-40B4-BE49-F238E27FC236}">
                <a16:creationId xmlns:a16="http://schemas.microsoft.com/office/drawing/2014/main" id="{B8B78D4E-158A-7D41-906B-471950666978}"/>
              </a:ext>
            </a:extLst>
          </p:cNvPr>
          <p:cNvGrpSpPr>
            <a:grpSpLocks/>
          </p:cNvGrpSpPr>
          <p:nvPr/>
        </p:nvGrpSpPr>
        <p:grpSpPr bwMode="auto">
          <a:xfrm>
            <a:off x="7147994" y="3487872"/>
            <a:ext cx="641350" cy="558800"/>
            <a:chOff x="-44" y="1473"/>
            <a:chExt cx="981" cy="1105"/>
          </a:xfrm>
        </p:grpSpPr>
        <p:pic>
          <p:nvPicPr>
            <p:cNvPr id="32" name="Picture 84" descr="desktop_computer_stylized_medium">
              <a:extLst>
                <a:ext uri="{FF2B5EF4-FFF2-40B4-BE49-F238E27FC236}">
                  <a16:creationId xmlns:a16="http://schemas.microsoft.com/office/drawing/2014/main" id="{AE7A5CEE-615F-1847-830E-63F0F087A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CCBFF653-C5D9-D54B-96FD-749D5D22BE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" name="Group 87">
            <a:extLst>
              <a:ext uri="{FF2B5EF4-FFF2-40B4-BE49-F238E27FC236}">
                <a16:creationId xmlns:a16="http://schemas.microsoft.com/office/drawing/2014/main" id="{D334DE31-BF75-E243-A41A-B9F9D8C84E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07182" y="2436947"/>
            <a:ext cx="641350" cy="558800"/>
            <a:chOff x="-44" y="1473"/>
            <a:chExt cx="981" cy="1105"/>
          </a:xfrm>
        </p:grpSpPr>
        <p:pic>
          <p:nvPicPr>
            <p:cNvPr id="35" name="Picture 88" descr="desktop_computer_stylized_medium">
              <a:extLst>
                <a:ext uri="{FF2B5EF4-FFF2-40B4-BE49-F238E27FC236}">
                  <a16:creationId xmlns:a16="http://schemas.microsoft.com/office/drawing/2014/main" id="{3512B8CC-4C42-B547-B6AE-416457693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89">
              <a:extLst>
                <a:ext uri="{FF2B5EF4-FFF2-40B4-BE49-F238E27FC236}">
                  <a16:creationId xmlns:a16="http://schemas.microsoft.com/office/drawing/2014/main" id="{2010063B-959A-074F-9915-C4540542F7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7" name="Group 90">
            <a:extLst>
              <a:ext uri="{FF2B5EF4-FFF2-40B4-BE49-F238E27FC236}">
                <a16:creationId xmlns:a16="http://schemas.microsoft.com/office/drawing/2014/main" id="{A997D9E4-2890-6549-BACD-51A650699E2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21469" y="3716472"/>
            <a:ext cx="641350" cy="558800"/>
            <a:chOff x="-44" y="1473"/>
            <a:chExt cx="981" cy="1105"/>
          </a:xfrm>
        </p:grpSpPr>
        <p:pic>
          <p:nvPicPr>
            <p:cNvPr id="38" name="Picture 91" descr="desktop_computer_stylized_medium">
              <a:extLst>
                <a:ext uri="{FF2B5EF4-FFF2-40B4-BE49-F238E27FC236}">
                  <a16:creationId xmlns:a16="http://schemas.microsoft.com/office/drawing/2014/main" id="{6BFA3EA2-4DD6-FD4D-96BE-0CB2823AE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92">
              <a:extLst>
                <a:ext uri="{FF2B5EF4-FFF2-40B4-BE49-F238E27FC236}">
                  <a16:creationId xmlns:a16="http://schemas.microsoft.com/office/drawing/2014/main" id="{5F6C0E22-18AF-0942-82F7-A42D64AF29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0" name="Group 93">
            <a:extLst>
              <a:ext uri="{FF2B5EF4-FFF2-40B4-BE49-F238E27FC236}">
                <a16:creationId xmlns:a16="http://schemas.microsoft.com/office/drawing/2014/main" id="{B1DD4D0E-1AA0-7445-ADCD-C70AAEAE59E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22919" y="5240472"/>
            <a:ext cx="641350" cy="558800"/>
            <a:chOff x="-44" y="1473"/>
            <a:chExt cx="981" cy="1105"/>
          </a:xfrm>
        </p:grpSpPr>
        <p:pic>
          <p:nvPicPr>
            <p:cNvPr id="41" name="Picture 94" descr="desktop_computer_stylized_medium">
              <a:extLst>
                <a:ext uri="{FF2B5EF4-FFF2-40B4-BE49-F238E27FC236}">
                  <a16:creationId xmlns:a16="http://schemas.microsoft.com/office/drawing/2014/main" id="{D76EA9CF-F1F6-0A4A-A0C9-68CB22EC6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95">
              <a:extLst>
                <a:ext uri="{FF2B5EF4-FFF2-40B4-BE49-F238E27FC236}">
                  <a16:creationId xmlns:a16="http://schemas.microsoft.com/office/drawing/2014/main" id="{1FAF7BA0-D61E-CF4C-8B8B-FB173CA496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3" name="Group 96">
            <a:extLst>
              <a:ext uri="{FF2B5EF4-FFF2-40B4-BE49-F238E27FC236}">
                <a16:creationId xmlns:a16="http://schemas.microsoft.com/office/drawing/2014/main" id="{BC9A3A0C-AF0F-044F-8548-C6A0CFE20D1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9282" y="5281747"/>
            <a:ext cx="641350" cy="558800"/>
            <a:chOff x="-44" y="1473"/>
            <a:chExt cx="981" cy="1105"/>
          </a:xfrm>
        </p:grpSpPr>
        <p:pic>
          <p:nvPicPr>
            <p:cNvPr id="44" name="Picture 97" descr="desktop_computer_stylized_medium">
              <a:extLst>
                <a:ext uri="{FF2B5EF4-FFF2-40B4-BE49-F238E27FC236}">
                  <a16:creationId xmlns:a16="http://schemas.microsoft.com/office/drawing/2014/main" id="{D7EE7EE0-4979-7646-9CF0-287125B6F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22E81E8D-0147-F44C-A35E-5EE6887B6F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689DA6-BD36-DD45-BC57-7D16143DE692}"/>
              </a:ext>
            </a:extLst>
          </p:cNvPr>
          <p:cNvCxnSpPr/>
          <p:nvPr/>
        </p:nvCxnSpPr>
        <p:spPr>
          <a:xfrm>
            <a:off x="7704810" y="2686862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DD5909-09B9-7D44-B2B2-7E9E7CCC9E3D}"/>
              </a:ext>
            </a:extLst>
          </p:cNvPr>
          <p:cNvCxnSpPr/>
          <p:nvPr/>
        </p:nvCxnSpPr>
        <p:spPr>
          <a:xfrm>
            <a:off x="7706243" y="32857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561612-EB6F-7142-8B1A-C534716C51D2}"/>
              </a:ext>
            </a:extLst>
          </p:cNvPr>
          <p:cNvCxnSpPr/>
          <p:nvPr/>
        </p:nvCxnSpPr>
        <p:spPr>
          <a:xfrm>
            <a:off x="7713398" y="3898919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58B8190-4956-E640-AAD4-98196F0DA591}"/>
              </a:ext>
            </a:extLst>
          </p:cNvPr>
          <p:cNvCxnSpPr>
            <a:cxnSpLocks/>
          </p:cNvCxnSpPr>
          <p:nvPr/>
        </p:nvCxnSpPr>
        <p:spPr>
          <a:xfrm>
            <a:off x="10637319" y="284334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C17A69-1503-0843-982F-303DED3AF1A3}"/>
              </a:ext>
            </a:extLst>
          </p:cNvPr>
          <p:cNvCxnSpPr>
            <a:cxnSpLocks/>
          </p:cNvCxnSpPr>
          <p:nvPr/>
        </p:nvCxnSpPr>
        <p:spPr>
          <a:xfrm>
            <a:off x="10638680" y="412245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F5A2D66-CF45-8D4E-A37F-3331041B570B}"/>
              </a:ext>
            </a:extLst>
          </p:cNvPr>
          <p:cNvCxnSpPr/>
          <p:nvPr/>
        </p:nvCxnSpPr>
        <p:spPr>
          <a:xfrm>
            <a:off x="8748297" y="5082912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EEE08A-16A1-2144-A991-E17D11305F4C}"/>
              </a:ext>
            </a:extLst>
          </p:cNvPr>
          <p:cNvCxnSpPr/>
          <p:nvPr/>
        </p:nvCxnSpPr>
        <p:spPr>
          <a:xfrm>
            <a:off x="9893755" y="5045222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5E6773-C06D-1E42-BBD1-5756467DAF32}"/>
              </a:ext>
            </a:extLst>
          </p:cNvPr>
          <p:cNvCxnSpPr>
            <a:cxnSpLocks/>
          </p:cNvCxnSpPr>
          <p:nvPr/>
        </p:nvCxnSpPr>
        <p:spPr>
          <a:xfrm>
            <a:off x="8371931" y="3479546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31F555-683C-4F4C-8F5F-73384A53D728}"/>
              </a:ext>
            </a:extLst>
          </p:cNvPr>
          <p:cNvCxnSpPr>
            <a:cxnSpLocks/>
          </p:cNvCxnSpPr>
          <p:nvPr/>
        </p:nvCxnSpPr>
        <p:spPr>
          <a:xfrm>
            <a:off x="9555041" y="3485498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184113A-989B-4B4F-933F-23E496F204B5}"/>
              </a:ext>
            </a:extLst>
          </p:cNvPr>
          <p:cNvGrpSpPr/>
          <p:nvPr/>
        </p:nvGrpSpPr>
        <p:grpSpPr>
          <a:xfrm>
            <a:off x="9061060" y="3339425"/>
            <a:ext cx="632991" cy="30093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8DF8DCD-09B0-7F45-87F3-70BEFEEFB81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0D292DC-8D75-7E4C-BA3B-876E867267A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8DC406-6DCF-8949-ADB3-9012B4D2064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77E585D-061D-284F-A363-F9FAF16B9FA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36F464-FC47-AE40-8638-86F4D53767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DFB9D9C-5050-EE48-B0AB-853FDB8919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AE4786A-5731-334D-9D1F-7DBA29EAE43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Cloud 68">
            <a:extLst>
              <a:ext uri="{FF2B5EF4-FFF2-40B4-BE49-F238E27FC236}">
                <a16:creationId xmlns:a16="http://schemas.microsoft.com/office/drawing/2014/main" id="{790232BA-6658-DE4E-AD97-3227D81A8567}"/>
              </a:ext>
            </a:extLst>
          </p:cNvPr>
          <p:cNvSpPr/>
          <p:nvPr/>
        </p:nvSpPr>
        <p:spPr bwMode="auto">
          <a:xfrm>
            <a:off x="8147178" y="1009450"/>
            <a:ext cx="2484438" cy="673985"/>
          </a:xfrm>
          <a:prstGeom prst="cloud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Internet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A90DC2E-67FF-4D4D-A533-20058687247D}"/>
              </a:ext>
            </a:extLst>
          </p:cNvPr>
          <p:cNvCxnSpPr>
            <a:stCxn id="69" idx="1"/>
          </p:cNvCxnSpPr>
          <p:nvPr/>
        </p:nvCxnSpPr>
        <p:spPr bwMode="auto">
          <a:xfrm flipH="1">
            <a:off x="9382831" y="1682717"/>
            <a:ext cx="6566" cy="1672707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 Box 205">
            <a:extLst>
              <a:ext uri="{FF2B5EF4-FFF2-40B4-BE49-F238E27FC236}">
                <a16:creationId xmlns:a16="http://schemas.microsoft.com/office/drawing/2014/main" id="{48F34CFD-6883-F241-9875-A452A8FE45C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3051" y="2556348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203.5.121.6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8CBD8-3FDB-ED65-1319-2D3F46883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 in a Host</a:t>
            </a:r>
          </a:p>
          <a:p>
            <a:r>
              <a:rPr lang="en-US" dirty="0"/>
              <a:t>Forwarding in a Router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Aggregation</a:t>
            </a:r>
          </a:p>
          <a:p>
            <a:pPr lvl="1"/>
            <a:r>
              <a:rPr lang="en-US" dirty="0"/>
              <a:t>Longest match</a:t>
            </a:r>
          </a:p>
        </p:txBody>
      </p:sp>
    </p:spTree>
    <p:extLst>
      <p:ext uri="{BB962C8B-B14F-4D97-AF65-F5344CB8AC3E}">
        <p14:creationId xmlns:p14="http://schemas.microsoft.com/office/powerpoint/2010/main" val="156022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22926-DF1D-A741-A106-21CB31F5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79" y="1414532"/>
            <a:ext cx="10515600" cy="4965830"/>
          </a:xfrm>
        </p:spPr>
        <p:txBody>
          <a:bodyPr>
            <a:normAutofit/>
          </a:bodyPr>
          <a:lstStyle/>
          <a:p>
            <a:r>
              <a:rPr lang="en-US" dirty="0"/>
              <a:t>Configure host IP address:</a:t>
            </a:r>
          </a:p>
          <a:p>
            <a:pPr marL="130175" indent="0">
              <a:buNone/>
            </a:pPr>
            <a:endParaRPr lang="en-US" dirty="0"/>
          </a:p>
          <a:p>
            <a:pPr marL="130175" indent="0">
              <a:buNone/>
            </a:pPr>
            <a:endParaRPr lang="en-US" dirty="0"/>
          </a:p>
          <a:p>
            <a:pPr marL="130175" indent="0">
              <a:buNone/>
            </a:pPr>
            <a:endParaRPr lang="en-US" dirty="0"/>
          </a:p>
          <a:p>
            <a:r>
              <a:rPr lang="en-US" dirty="0"/>
              <a:t>Forwarding a datagram: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subnet = (IP</a:t>
            </a:r>
            <a:r>
              <a:rPr lang="zh-CN" altLang="en-US" dirty="0"/>
              <a:t> </a:t>
            </a:r>
            <a:r>
              <a:rPr lang="en-US" altLang="zh-CN" dirty="0"/>
              <a:t>address) AND (subnet mask)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err="1"/>
              <a:t>src.subnet</a:t>
            </a:r>
            <a:r>
              <a:rPr lang="en-US" dirty="0"/>
              <a:t> == </a:t>
            </a:r>
            <a:r>
              <a:rPr lang="en-US" dirty="0" err="1"/>
              <a:t>dest.subnet</a:t>
            </a:r>
            <a:r>
              <a:rPr lang="en-US" dirty="0"/>
              <a:t>	(</a:t>
            </a:r>
            <a:r>
              <a:rPr lang="en-US" dirty="0" err="1"/>
              <a:t>dest</a:t>
            </a:r>
            <a:r>
              <a:rPr lang="en-US" dirty="0"/>
              <a:t>: 223.1.1.3)</a:t>
            </a:r>
            <a:br>
              <a:rPr lang="en-US" dirty="0"/>
            </a:br>
            <a:r>
              <a:rPr lang="en-US" dirty="0"/>
              <a:t>send directly to current subnet – layer2, no routing.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err="1"/>
              <a:t>src.subnet</a:t>
            </a:r>
            <a:r>
              <a:rPr lang="en-US" dirty="0"/>
              <a:t> != </a:t>
            </a:r>
            <a:r>
              <a:rPr lang="en-US" dirty="0" err="1"/>
              <a:t>dest.subnet</a:t>
            </a:r>
            <a:r>
              <a:rPr lang="en-US" dirty="0"/>
              <a:t> 	(</a:t>
            </a:r>
            <a:r>
              <a:rPr lang="en-US" dirty="0" err="1"/>
              <a:t>dest</a:t>
            </a:r>
            <a:r>
              <a:rPr lang="en-US" dirty="0"/>
              <a:t>: 223.1.3.2)</a:t>
            </a:r>
            <a:br>
              <a:rPr lang="en-US" dirty="0"/>
            </a:br>
            <a:r>
              <a:rPr lang="en-US" dirty="0"/>
              <a:t>go via router (223.1.1.4)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Router to do further routing …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688C89-029E-244E-B881-834F886F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 routing: forwarding in a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A3FD1-B1F7-D941-A294-FD1B4FE01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2F6DFE09-7436-0D41-A2D8-702F10BF5896}"/>
              </a:ext>
            </a:extLst>
          </p:cNvPr>
          <p:cNvSpPr>
            <a:spLocks/>
          </p:cNvSpPr>
          <p:nvPr/>
        </p:nvSpPr>
        <p:spPr bwMode="auto">
          <a:xfrm rot="16200000">
            <a:off x="8953775" y="3947454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F25D5C62-1DB9-EB46-8486-FEFA016C21D7}"/>
              </a:ext>
            </a:extLst>
          </p:cNvPr>
          <p:cNvSpPr>
            <a:spLocks/>
          </p:cNvSpPr>
          <p:nvPr/>
        </p:nvSpPr>
        <p:spPr bwMode="auto">
          <a:xfrm rot="10800000">
            <a:off x="9951519" y="2621097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Freeform 140">
            <a:extLst>
              <a:ext uri="{FF2B5EF4-FFF2-40B4-BE49-F238E27FC236}">
                <a16:creationId xmlns:a16="http://schemas.microsoft.com/office/drawing/2014/main" id="{846E4DEA-B240-F44C-8307-AD90A115A8E7}"/>
              </a:ext>
            </a:extLst>
          </p:cNvPr>
          <p:cNvSpPr>
            <a:spLocks/>
          </p:cNvSpPr>
          <p:nvPr/>
        </p:nvSpPr>
        <p:spPr bwMode="auto">
          <a:xfrm>
            <a:off x="7916344" y="2203585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2D25E1EB-03DA-8245-B679-C181B873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807" y="203372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0F9F9EE0-22C4-9D42-837A-06D96631CE73}"/>
              </a:ext>
            </a:extLst>
          </p:cNvPr>
          <p:cNvGrpSpPr>
            <a:grpSpLocks/>
          </p:cNvGrpSpPr>
          <p:nvPr/>
        </p:nvGrpSpPr>
        <p:grpSpPr bwMode="auto">
          <a:xfrm>
            <a:off x="6565382" y="2994160"/>
            <a:ext cx="920750" cy="276225"/>
            <a:chOff x="3251" y="608"/>
            <a:chExt cx="580" cy="174"/>
          </a:xfrm>
        </p:grpSpPr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8DFE2FBC-846C-3A47-9F95-8DD4CCD15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29">
              <a:extLst>
                <a:ext uri="{FF2B5EF4-FFF2-40B4-BE49-F238E27FC236}">
                  <a16:creationId xmlns:a16="http://schemas.microsoft.com/office/drawing/2014/main" id="{FFB2C355-1D17-D146-886B-B9E41AADB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" name="Text Box 30">
            <a:extLst>
              <a:ext uri="{FF2B5EF4-FFF2-40B4-BE49-F238E27FC236}">
                <a16:creationId xmlns:a16="http://schemas.microsoft.com/office/drawing/2014/main" id="{297A92A6-284D-D84A-9083-56F62F1E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582" y="398952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1">
            <a:extLst>
              <a:ext uri="{FF2B5EF4-FFF2-40B4-BE49-F238E27FC236}">
                <a16:creationId xmlns:a16="http://schemas.microsoft.com/office/drawing/2014/main" id="{8B01E354-2AEE-3540-A7DB-A185432E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091" y="317672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171CEAB0-118B-B545-8E9F-DD03C381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168" y="3178081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8C459533-1779-3244-93C3-6778E940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626" y="412105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879A52F4-96A3-304B-92FE-EE172588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031" y="260431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Line 45">
            <a:extLst>
              <a:ext uri="{FF2B5EF4-FFF2-40B4-BE49-F238E27FC236}">
                <a16:creationId xmlns:a16="http://schemas.microsoft.com/office/drawing/2014/main" id="{E40813A5-7D8E-E841-865D-8ABFF0407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319" y="3635960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3">
            <a:extLst>
              <a:ext uri="{FF2B5EF4-FFF2-40B4-BE49-F238E27FC236}">
                <a16:creationId xmlns:a16="http://schemas.microsoft.com/office/drawing/2014/main" id="{53EE0A48-FC27-3F43-80B5-3632819A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632" y="509601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56">
            <a:extLst>
              <a:ext uri="{FF2B5EF4-FFF2-40B4-BE49-F238E27FC236}">
                <a16:creationId xmlns:a16="http://schemas.microsoft.com/office/drawing/2014/main" id="{09D5F07D-31E3-3543-96D8-37C1EC7A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19" y="5100772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" name="Group 57">
            <a:extLst>
              <a:ext uri="{FF2B5EF4-FFF2-40B4-BE49-F238E27FC236}">
                <a16:creationId xmlns:a16="http://schemas.microsoft.com/office/drawing/2014/main" id="{550C9597-E7E0-6442-BE75-54DD366EAA2B}"/>
              </a:ext>
            </a:extLst>
          </p:cNvPr>
          <p:cNvGrpSpPr>
            <a:grpSpLocks/>
          </p:cNvGrpSpPr>
          <p:nvPr/>
        </p:nvGrpSpPr>
        <p:grpSpPr bwMode="auto">
          <a:xfrm>
            <a:off x="8892657" y="3897447"/>
            <a:ext cx="912812" cy="276225"/>
            <a:chOff x="4550" y="1257"/>
            <a:chExt cx="575" cy="174"/>
          </a:xfrm>
        </p:grpSpPr>
        <p:sp>
          <p:nvSpPr>
            <p:cNvPr id="23" name="Rectangle 58">
              <a:extLst>
                <a:ext uri="{FF2B5EF4-FFF2-40B4-BE49-F238E27FC236}">
                  <a16:creationId xmlns:a16="http://schemas.microsoft.com/office/drawing/2014/main" id="{AF9AD43C-CD9C-2347-A5EA-327B2069F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Text Box 59">
              <a:extLst>
                <a:ext uri="{FF2B5EF4-FFF2-40B4-BE49-F238E27FC236}">
                  <a16:creationId xmlns:a16="http://schemas.microsoft.com/office/drawing/2014/main" id="{7AFCF1F1-971C-204A-BADD-3B329846D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" name="Group 73">
            <a:extLst>
              <a:ext uri="{FF2B5EF4-FFF2-40B4-BE49-F238E27FC236}">
                <a16:creationId xmlns:a16="http://schemas.microsoft.com/office/drawing/2014/main" id="{BD4A7F20-1544-B142-B35C-EBF3A32D0A78}"/>
              </a:ext>
            </a:extLst>
          </p:cNvPr>
          <p:cNvGrpSpPr>
            <a:grpSpLocks/>
          </p:cNvGrpSpPr>
          <p:nvPr/>
        </p:nvGrpSpPr>
        <p:grpSpPr bwMode="auto">
          <a:xfrm>
            <a:off x="7124182" y="2279785"/>
            <a:ext cx="641350" cy="558800"/>
            <a:chOff x="-44" y="1473"/>
            <a:chExt cx="981" cy="1105"/>
          </a:xfrm>
        </p:grpSpPr>
        <p:pic>
          <p:nvPicPr>
            <p:cNvPr id="26" name="Picture 74" descr="desktop_computer_stylized_medium">
              <a:extLst>
                <a:ext uri="{FF2B5EF4-FFF2-40B4-BE49-F238E27FC236}">
                  <a16:creationId xmlns:a16="http://schemas.microsoft.com/office/drawing/2014/main" id="{FF607D04-E5E2-0541-9B3A-C962ED578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106BEEE3-A1DA-7047-BCDC-0C483B1BF0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8" name="Group 80">
            <a:extLst>
              <a:ext uri="{FF2B5EF4-FFF2-40B4-BE49-F238E27FC236}">
                <a16:creationId xmlns:a16="http://schemas.microsoft.com/office/drawing/2014/main" id="{967A09B6-DCD9-974D-98B0-AB32DDAC585B}"/>
              </a:ext>
            </a:extLst>
          </p:cNvPr>
          <p:cNvGrpSpPr>
            <a:grpSpLocks/>
          </p:cNvGrpSpPr>
          <p:nvPr/>
        </p:nvGrpSpPr>
        <p:grpSpPr bwMode="auto">
          <a:xfrm>
            <a:off x="7119419" y="2878272"/>
            <a:ext cx="641350" cy="558800"/>
            <a:chOff x="-44" y="1473"/>
            <a:chExt cx="981" cy="1105"/>
          </a:xfrm>
        </p:grpSpPr>
        <p:pic>
          <p:nvPicPr>
            <p:cNvPr id="29" name="Picture 81" descr="desktop_computer_stylized_medium">
              <a:extLst>
                <a:ext uri="{FF2B5EF4-FFF2-40B4-BE49-F238E27FC236}">
                  <a16:creationId xmlns:a16="http://schemas.microsoft.com/office/drawing/2014/main" id="{6C07DA3F-11DD-114D-BB7C-5E6980012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82">
              <a:extLst>
                <a:ext uri="{FF2B5EF4-FFF2-40B4-BE49-F238E27FC236}">
                  <a16:creationId xmlns:a16="http://schemas.microsoft.com/office/drawing/2014/main" id="{C62CE6C7-559F-DA41-A291-4BFDFF0DD4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" name="Group 83">
            <a:extLst>
              <a:ext uri="{FF2B5EF4-FFF2-40B4-BE49-F238E27FC236}">
                <a16:creationId xmlns:a16="http://schemas.microsoft.com/office/drawing/2014/main" id="{B8B78D4E-158A-7D41-906B-471950666978}"/>
              </a:ext>
            </a:extLst>
          </p:cNvPr>
          <p:cNvGrpSpPr>
            <a:grpSpLocks/>
          </p:cNvGrpSpPr>
          <p:nvPr/>
        </p:nvGrpSpPr>
        <p:grpSpPr bwMode="auto">
          <a:xfrm>
            <a:off x="7147994" y="3487872"/>
            <a:ext cx="641350" cy="558800"/>
            <a:chOff x="-44" y="1473"/>
            <a:chExt cx="981" cy="1105"/>
          </a:xfrm>
        </p:grpSpPr>
        <p:pic>
          <p:nvPicPr>
            <p:cNvPr id="32" name="Picture 84" descr="desktop_computer_stylized_medium">
              <a:extLst>
                <a:ext uri="{FF2B5EF4-FFF2-40B4-BE49-F238E27FC236}">
                  <a16:creationId xmlns:a16="http://schemas.microsoft.com/office/drawing/2014/main" id="{AE7A5CEE-615F-1847-830E-63F0F087A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CCBFF653-C5D9-D54B-96FD-749D5D22BE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" name="Group 87">
            <a:extLst>
              <a:ext uri="{FF2B5EF4-FFF2-40B4-BE49-F238E27FC236}">
                <a16:creationId xmlns:a16="http://schemas.microsoft.com/office/drawing/2014/main" id="{D334DE31-BF75-E243-A41A-B9F9D8C84E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07182" y="2436947"/>
            <a:ext cx="641350" cy="558800"/>
            <a:chOff x="-44" y="1473"/>
            <a:chExt cx="981" cy="1105"/>
          </a:xfrm>
        </p:grpSpPr>
        <p:pic>
          <p:nvPicPr>
            <p:cNvPr id="35" name="Picture 88" descr="desktop_computer_stylized_medium">
              <a:extLst>
                <a:ext uri="{FF2B5EF4-FFF2-40B4-BE49-F238E27FC236}">
                  <a16:creationId xmlns:a16="http://schemas.microsoft.com/office/drawing/2014/main" id="{3512B8CC-4C42-B547-B6AE-416457693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89">
              <a:extLst>
                <a:ext uri="{FF2B5EF4-FFF2-40B4-BE49-F238E27FC236}">
                  <a16:creationId xmlns:a16="http://schemas.microsoft.com/office/drawing/2014/main" id="{2010063B-959A-074F-9915-C4540542F7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7" name="Group 90">
            <a:extLst>
              <a:ext uri="{FF2B5EF4-FFF2-40B4-BE49-F238E27FC236}">
                <a16:creationId xmlns:a16="http://schemas.microsoft.com/office/drawing/2014/main" id="{A997D9E4-2890-6549-BACD-51A650699E2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21469" y="3716472"/>
            <a:ext cx="641350" cy="558800"/>
            <a:chOff x="-44" y="1473"/>
            <a:chExt cx="981" cy="1105"/>
          </a:xfrm>
        </p:grpSpPr>
        <p:pic>
          <p:nvPicPr>
            <p:cNvPr id="38" name="Picture 91" descr="desktop_computer_stylized_medium">
              <a:extLst>
                <a:ext uri="{FF2B5EF4-FFF2-40B4-BE49-F238E27FC236}">
                  <a16:creationId xmlns:a16="http://schemas.microsoft.com/office/drawing/2014/main" id="{6BFA3EA2-4DD6-FD4D-96BE-0CB2823AE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92">
              <a:extLst>
                <a:ext uri="{FF2B5EF4-FFF2-40B4-BE49-F238E27FC236}">
                  <a16:creationId xmlns:a16="http://schemas.microsoft.com/office/drawing/2014/main" id="{5F6C0E22-18AF-0942-82F7-A42D64AF29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0" name="Group 93">
            <a:extLst>
              <a:ext uri="{FF2B5EF4-FFF2-40B4-BE49-F238E27FC236}">
                <a16:creationId xmlns:a16="http://schemas.microsoft.com/office/drawing/2014/main" id="{B1DD4D0E-1AA0-7445-ADCD-C70AAEAE59E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22919" y="5240472"/>
            <a:ext cx="641350" cy="558800"/>
            <a:chOff x="-44" y="1473"/>
            <a:chExt cx="981" cy="1105"/>
          </a:xfrm>
        </p:grpSpPr>
        <p:pic>
          <p:nvPicPr>
            <p:cNvPr id="41" name="Picture 94" descr="desktop_computer_stylized_medium">
              <a:extLst>
                <a:ext uri="{FF2B5EF4-FFF2-40B4-BE49-F238E27FC236}">
                  <a16:creationId xmlns:a16="http://schemas.microsoft.com/office/drawing/2014/main" id="{D76EA9CF-F1F6-0A4A-A0C9-68CB22EC6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95">
              <a:extLst>
                <a:ext uri="{FF2B5EF4-FFF2-40B4-BE49-F238E27FC236}">
                  <a16:creationId xmlns:a16="http://schemas.microsoft.com/office/drawing/2014/main" id="{1FAF7BA0-D61E-CF4C-8B8B-FB173CA496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3" name="Group 96">
            <a:extLst>
              <a:ext uri="{FF2B5EF4-FFF2-40B4-BE49-F238E27FC236}">
                <a16:creationId xmlns:a16="http://schemas.microsoft.com/office/drawing/2014/main" id="{BC9A3A0C-AF0F-044F-8548-C6A0CFE20D1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9282" y="5281747"/>
            <a:ext cx="641350" cy="558800"/>
            <a:chOff x="-44" y="1473"/>
            <a:chExt cx="981" cy="1105"/>
          </a:xfrm>
        </p:grpSpPr>
        <p:pic>
          <p:nvPicPr>
            <p:cNvPr id="44" name="Picture 97" descr="desktop_computer_stylized_medium">
              <a:extLst>
                <a:ext uri="{FF2B5EF4-FFF2-40B4-BE49-F238E27FC236}">
                  <a16:creationId xmlns:a16="http://schemas.microsoft.com/office/drawing/2014/main" id="{D7EE7EE0-4979-7646-9CF0-287125B6F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22E81E8D-0147-F44C-A35E-5EE6887B6F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689DA6-BD36-DD45-BC57-7D16143DE692}"/>
              </a:ext>
            </a:extLst>
          </p:cNvPr>
          <p:cNvCxnSpPr/>
          <p:nvPr/>
        </p:nvCxnSpPr>
        <p:spPr>
          <a:xfrm>
            <a:off x="7704810" y="2686862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DD5909-09B9-7D44-B2B2-7E9E7CCC9E3D}"/>
              </a:ext>
            </a:extLst>
          </p:cNvPr>
          <p:cNvCxnSpPr/>
          <p:nvPr/>
        </p:nvCxnSpPr>
        <p:spPr>
          <a:xfrm>
            <a:off x="7706243" y="32857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561612-EB6F-7142-8B1A-C534716C51D2}"/>
              </a:ext>
            </a:extLst>
          </p:cNvPr>
          <p:cNvCxnSpPr/>
          <p:nvPr/>
        </p:nvCxnSpPr>
        <p:spPr>
          <a:xfrm>
            <a:off x="7713398" y="3898919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58B8190-4956-E640-AAD4-98196F0DA591}"/>
              </a:ext>
            </a:extLst>
          </p:cNvPr>
          <p:cNvCxnSpPr>
            <a:cxnSpLocks/>
          </p:cNvCxnSpPr>
          <p:nvPr/>
        </p:nvCxnSpPr>
        <p:spPr>
          <a:xfrm>
            <a:off x="10637319" y="284334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C17A69-1503-0843-982F-303DED3AF1A3}"/>
              </a:ext>
            </a:extLst>
          </p:cNvPr>
          <p:cNvCxnSpPr>
            <a:cxnSpLocks/>
          </p:cNvCxnSpPr>
          <p:nvPr/>
        </p:nvCxnSpPr>
        <p:spPr>
          <a:xfrm>
            <a:off x="10638680" y="412245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F5A2D66-CF45-8D4E-A37F-3331041B570B}"/>
              </a:ext>
            </a:extLst>
          </p:cNvPr>
          <p:cNvCxnSpPr/>
          <p:nvPr/>
        </p:nvCxnSpPr>
        <p:spPr>
          <a:xfrm>
            <a:off x="8748297" y="5082912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EEE08A-16A1-2144-A991-E17D11305F4C}"/>
              </a:ext>
            </a:extLst>
          </p:cNvPr>
          <p:cNvCxnSpPr/>
          <p:nvPr/>
        </p:nvCxnSpPr>
        <p:spPr>
          <a:xfrm>
            <a:off x="9893755" y="5045222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5E6773-C06D-1E42-BBD1-5756467DAF32}"/>
              </a:ext>
            </a:extLst>
          </p:cNvPr>
          <p:cNvCxnSpPr>
            <a:cxnSpLocks/>
          </p:cNvCxnSpPr>
          <p:nvPr/>
        </p:nvCxnSpPr>
        <p:spPr>
          <a:xfrm>
            <a:off x="8371931" y="3479546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31F555-683C-4F4C-8F5F-73384A53D728}"/>
              </a:ext>
            </a:extLst>
          </p:cNvPr>
          <p:cNvCxnSpPr>
            <a:cxnSpLocks/>
          </p:cNvCxnSpPr>
          <p:nvPr/>
        </p:nvCxnSpPr>
        <p:spPr>
          <a:xfrm>
            <a:off x="9555041" y="3485498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184113A-989B-4B4F-933F-23E496F204B5}"/>
              </a:ext>
            </a:extLst>
          </p:cNvPr>
          <p:cNvGrpSpPr/>
          <p:nvPr/>
        </p:nvGrpSpPr>
        <p:grpSpPr>
          <a:xfrm>
            <a:off x="9061060" y="3339425"/>
            <a:ext cx="632991" cy="30093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8DF8DCD-09B0-7F45-87F3-70BEFEEFB81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0D292DC-8D75-7E4C-BA3B-876E867267A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8DC406-6DCF-8949-ADB3-9012B4D2064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77E585D-061D-284F-A363-F9FAF16B9FA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36F464-FC47-AE40-8638-86F4D53767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DFB9D9C-5050-EE48-B0AB-853FDB8919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AE4786A-5731-334D-9D1F-7DBA29EAE43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Cloud 68">
            <a:extLst>
              <a:ext uri="{FF2B5EF4-FFF2-40B4-BE49-F238E27FC236}">
                <a16:creationId xmlns:a16="http://schemas.microsoft.com/office/drawing/2014/main" id="{790232BA-6658-DE4E-AD97-3227D81A8567}"/>
              </a:ext>
            </a:extLst>
          </p:cNvPr>
          <p:cNvSpPr/>
          <p:nvPr/>
        </p:nvSpPr>
        <p:spPr bwMode="auto">
          <a:xfrm>
            <a:off x="8147178" y="1009450"/>
            <a:ext cx="2484438" cy="673985"/>
          </a:xfrm>
          <a:prstGeom prst="cloud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Internet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A90DC2E-67FF-4D4D-A533-20058687247D}"/>
              </a:ext>
            </a:extLst>
          </p:cNvPr>
          <p:cNvCxnSpPr>
            <a:stCxn id="69" idx="1"/>
          </p:cNvCxnSpPr>
          <p:nvPr/>
        </p:nvCxnSpPr>
        <p:spPr bwMode="auto">
          <a:xfrm flipH="1">
            <a:off x="9382831" y="1682717"/>
            <a:ext cx="6566" cy="1672707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 Box 205">
            <a:extLst>
              <a:ext uri="{FF2B5EF4-FFF2-40B4-BE49-F238E27FC236}">
                <a16:creationId xmlns:a16="http://schemas.microsoft.com/office/drawing/2014/main" id="{48F34CFD-6883-F241-9875-A452A8FE45C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3051" y="2556348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203.5.121.6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A82AE9-150A-661D-B025-689334DDF589}"/>
              </a:ext>
            </a:extLst>
          </p:cNvPr>
          <p:cNvGrpSpPr/>
          <p:nvPr/>
        </p:nvGrpSpPr>
        <p:grpSpPr>
          <a:xfrm>
            <a:off x="757862" y="2304898"/>
            <a:ext cx="6733806" cy="1110670"/>
            <a:chOff x="769788" y="2243811"/>
            <a:chExt cx="6733806" cy="1110670"/>
          </a:xfrm>
        </p:grpSpPr>
        <p:sp>
          <p:nvSpPr>
            <p:cNvPr id="72" name="Right Brace 71">
              <a:extLst>
                <a:ext uri="{FF2B5EF4-FFF2-40B4-BE49-F238E27FC236}">
                  <a16:creationId xmlns:a16="http://schemas.microsoft.com/office/drawing/2014/main" id="{2643B97F-9E54-C94A-9F1B-64709CFFC2D2}"/>
                </a:ext>
              </a:extLst>
            </p:cNvPr>
            <p:cNvSpPr/>
            <p:nvPr/>
          </p:nvSpPr>
          <p:spPr>
            <a:xfrm>
              <a:off x="4056573" y="2316509"/>
              <a:ext cx="414478" cy="81823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FAEFF9C-8F55-AA4A-A5DF-D6569DD216B0}"/>
                </a:ext>
              </a:extLst>
            </p:cNvPr>
            <p:cNvSpPr/>
            <p:nvPr/>
          </p:nvSpPr>
          <p:spPr>
            <a:xfrm>
              <a:off x="6426692" y="2813110"/>
              <a:ext cx="1076902" cy="54137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438D741-D412-AF41-A1D6-43F43233E17C}"/>
                </a:ext>
              </a:extLst>
            </p:cNvPr>
            <p:cNvCxnSpPr>
              <a:cxnSpLocks/>
            </p:cNvCxnSpPr>
            <p:nvPr/>
          </p:nvCxnSpPr>
          <p:spPr>
            <a:xfrm>
              <a:off x="4453198" y="2742427"/>
              <a:ext cx="2170653" cy="1362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14D035-BF4E-9E15-1838-477E51E82842}"/>
                </a:ext>
              </a:extLst>
            </p:cNvPr>
            <p:cNvSpPr txBox="1"/>
            <p:nvPr/>
          </p:nvSpPr>
          <p:spPr>
            <a:xfrm>
              <a:off x="769788" y="2243811"/>
              <a:ext cx="33746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IP address: 	223.1.1.2</a:t>
              </a:r>
            </a:p>
            <a:p>
              <a:r>
                <a:rPr lang="en-AU" dirty="0"/>
                <a:t>Subnet mask: 	255.255.255.0</a:t>
              </a:r>
            </a:p>
            <a:p>
              <a:r>
                <a:rPr lang="en-AU" dirty="0"/>
                <a:t>Router: 	   	223.1.1.4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8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0BE5A7-7DDE-6A4F-973C-901F4523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 Routing: forwarding table in a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33E42-B60C-9F47-909C-A6030BA77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056F6E09-1C3D-5340-888C-332E627D4247}"/>
              </a:ext>
            </a:extLst>
          </p:cNvPr>
          <p:cNvSpPr>
            <a:spLocks/>
          </p:cNvSpPr>
          <p:nvPr/>
        </p:nvSpPr>
        <p:spPr bwMode="auto">
          <a:xfrm>
            <a:off x="3762428" y="3841177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77" name="Group 9">
            <a:extLst>
              <a:ext uri="{FF2B5EF4-FFF2-40B4-BE49-F238E27FC236}">
                <a16:creationId xmlns:a16="http://schemas.microsoft.com/office/drawing/2014/main" id="{8F5D457F-BD5A-8A47-A820-B5CE6B429578}"/>
              </a:ext>
            </a:extLst>
          </p:cNvPr>
          <p:cNvGrpSpPr>
            <a:grpSpLocks/>
          </p:cNvGrpSpPr>
          <p:nvPr/>
        </p:nvGrpSpPr>
        <p:grpSpPr bwMode="auto">
          <a:xfrm>
            <a:off x="947790" y="3034727"/>
            <a:ext cx="2338388" cy="404812"/>
            <a:chOff x="1004" y="1639"/>
            <a:chExt cx="1473" cy="255"/>
          </a:xfrm>
        </p:grpSpPr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D95B6049-E4F2-204E-8A12-20404C43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Text Box 11">
              <a:extLst>
                <a:ext uri="{FF2B5EF4-FFF2-40B4-BE49-F238E27FC236}">
                  <a16:creationId xmlns:a16="http://schemas.microsoft.com/office/drawing/2014/main" id="{494C86EE-D882-C841-A4D6-53B781E23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200.23.1.0/24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0" name="Group 12">
            <a:extLst>
              <a:ext uri="{FF2B5EF4-FFF2-40B4-BE49-F238E27FC236}">
                <a16:creationId xmlns:a16="http://schemas.microsoft.com/office/drawing/2014/main" id="{97CAE586-C5D8-C841-9BDC-EF196DC36E30}"/>
              </a:ext>
            </a:extLst>
          </p:cNvPr>
          <p:cNvGrpSpPr>
            <a:grpSpLocks/>
          </p:cNvGrpSpPr>
          <p:nvPr/>
        </p:nvGrpSpPr>
        <p:grpSpPr bwMode="auto">
          <a:xfrm>
            <a:off x="976365" y="3625277"/>
            <a:ext cx="2338388" cy="404812"/>
            <a:chOff x="1004" y="1639"/>
            <a:chExt cx="1473" cy="255"/>
          </a:xfrm>
        </p:grpSpPr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743E30FE-F8B5-7B4C-9E41-8861BD868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" name="Text Box 14">
              <a:extLst>
                <a:ext uri="{FF2B5EF4-FFF2-40B4-BE49-F238E27FC236}">
                  <a16:creationId xmlns:a16="http://schemas.microsoft.com/office/drawing/2014/main" id="{306AE76C-B036-7D43-9A78-84B3FBE80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200.23.2.0/24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3" name="Group 15">
            <a:extLst>
              <a:ext uri="{FF2B5EF4-FFF2-40B4-BE49-F238E27FC236}">
                <a16:creationId xmlns:a16="http://schemas.microsoft.com/office/drawing/2014/main" id="{98FD9C9C-9860-AD4F-BDD5-7ADBC4F925C4}"/>
              </a:ext>
            </a:extLst>
          </p:cNvPr>
          <p:cNvGrpSpPr>
            <a:grpSpLocks/>
          </p:cNvGrpSpPr>
          <p:nvPr/>
        </p:nvGrpSpPr>
        <p:grpSpPr bwMode="auto">
          <a:xfrm>
            <a:off x="890640" y="5044502"/>
            <a:ext cx="2338388" cy="404812"/>
            <a:chOff x="1004" y="1639"/>
            <a:chExt cx="1473" cy="255"/>
          </a:xfrm>
        </p:grpSpPr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48389D50-5062-AF42-8E93-F02F985FF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5" name="Text Box 17">
              <a:extLst>
                <a:ext uri="{FF2B5EF4-FFF2-40B4-BE49-F238E27FC236}">
                  <a16:creationId xmlns:a16="http://schemas.microsoft.com/office/drawing/2014/main" id="{B7F5619A-2894-BF4A-AB1D-4407E3831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1670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200.23.7.0/24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6" name="Freeform 19">
            <a:extLst>
              <a:ext uri="{FF2B5EF4-FFF2-40B4-BE49-F238E27FC236}">
                <a16:creationId xmlns:a16="http://schemas.microsoft.com/office/drawing/2014/main" id="{12346684-0636-4A4F-8913-A13735FFF141}"/>
              </a:ext>
            </a:extLst>
          </p:cNvPr>
          <p:cNvSpPr>
            <a:spLocks/>
          </p:cNvSpPr>
          <p:nvPr/>
        </p:nvSpPr>
        <p:spPr bwMode="auto">
          <a:xfrm>
            <a:off x="7358115" y="3369689"/>
            <a:ext cx="1444625" cy="2714625"/>
          </a:xfrm>
          <a:custGeom>
            <a:avLst/>
            <a:gdLst>
              <a:gd name="T0" fmla="*/ 2147483646 w 910"/>
              <a:gd name="T1" fmla="*/ 2147483646 h 1710"/>
              <a:gd name="T2" fmla="*/ 2147483646 w 910"/>
              <a:gd name="T3" fmla="*/ 2147483646 h 1710"/>
              <a:gd name="T4" fmla="*/ 2147483646 w 910"/>
              <a:gd name="T5" fmla="*/ 2147483646 h 1710"/>
              <a:gd name="T6" fmla="*/ 2147483646 w 910"/>
              <a:gd name="T7" fmla="*/ 2147483646 h 1710"/>
              <a:gd name="T8" fmla="*/ 2147483646 w 910"/>
              <a:gd name="T9" fmla="*/ 2147483646 h 1710"/>
              <a:gd name="T10" fmla="*/ 2147483646 w 910"/>
              <a:gd name="T11" fmla="*/ 2147483646 h 1710"/>
              <a:gd name="T12" fmla="*/ 2147483646 w 910"/>
              <a:gd name="T13" fmla="*/ 2147483646 h 1710"/>
              <a:gd name="T14" fmla="*/ 2147483646 w 910"/>
              <a:gd name="T15" fmla="*/ 2147483646 h 1710"/>
              <a:gd name="T16" fmla="*/ 2147483646 w 910"/>
              <a:gd name="T17" fmla="*/ 2147483646 h 1710"/>
              <a:gd name="T18" fmla="*/ 2147483646 w 910"/>
              <a:gd name="T19" fmla="*/ 2147483646 h 1710"/>
              <a:gd name="T20" fmla="*/ 2147483646 w 910"/>
              <a:gd name="T21" fmla="*/ 2147483646 h 1710"/>
              <a:gd name="T22" fmla="*/ 2147483646 w 910"/>
              <a:gd name="T23" fmla="*/ 2147483646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7" name="Text Box 20">
            <a:extLst>
              <a:ext uri="{FF2B5EF4-FFF2-40B4-BE49-F238E27FC236}">
                <a16:creationId xmlns:a16="http://schemas.microsoft.com/office/drawing/2014/main" id="{9AB28D4D-C4BD-0944-898B-941E0E5E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90" y="2777552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1</a:t>
            </a:r>
          </a:p>
        </p:txBody>
      </p:sp>
      <p:sp>
        <p:nvSpPr>
          <p:cNvPr id="88" name="Text Box 21">
            <a:extLst>
              <a:ext uri="{FF2B5EF4-FFF2-40B4-BE49-F238E27FC236}">
                <a16:creationId xmlns:a16="http://schemas.microsoft.com/office/drawing/2014/main" id="{5AA335B6-DE3A-BA44-9C88-57F8B12A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65" y="4787327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7</a:t>
            </a:r>
          </a:p>
        </p:txBody>
      </p:sp>
      <p:sp>
        <p:nvSpPr>
          <p:cNvPr id="89" name="Text Box 22">
            <a:extLst>
              <a:ext uri="{FF2B5EF4-FFF2-40B4-BE49-F238E27FC236}">
                <a16:creationId xmlns:a16="http://schemas.microsoft.com/office/drawing/2014/main" id="{8B4B855D-DB26-5F4D-8A27-9489BE65E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340" y="5319139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90" name="Text Box 23">
            <a:extLst>
              <a:ext uri="{FF2B5EF4-FFF2-40B4-BE49-F238E27FC236}">
                <a16:creationId xmlns:a16="http://schemas.microsoft.com/office/drawing/2014/main" id="{28272AFB-5C44-1245-BCD8-B8DF1FF2F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15" y="3425252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2</a:t>
            </a:r>
          </a:p>
        </p:txBody>
      </p:sp>
      <p:sp>
        <p:nvSpPr>
          <p:cNvPr id="91" name="Freeform 24">
            <a:extLst>
              <a:ext uri="{FF2B5EF4-FFF2-40B4-BE49-F238E27FC236}">
                <a16:creationId xmlns:a16="http://schemas.microsoft.com/office/drawing/2014/main" id="{5719E08C-425B-A64E-94C4-A15B62206D58}"/>
              </a:ext>
            </a:extLst>
          </p:cNvPr>
          <p:cNvSpPr>
            <a:spLocks/>
          </p:cNvSpPr>
          <p:nvPr/>
        </p:nvSpPr>
        <p:spPr bwMode="auto">
          <a:xfrm>
            <a:off x="3705278" y="5155627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" name="Text Box 25">
            <a:extLst>
              <a:ext uri="{FF2B5EF4-FFF2-40B4-BE49-F238E27FC236}">
                <a16:creationId xmlns:a16="http://schemas.microsoft.com/office/drawing/2014/main" id="{1AF2B0C3-E2B4-6140-A221-78330884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315" y="5530277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latin typeface="Arial" charset="0"/>
              </a:rPr>
              <a:t>ISPs-R-Us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Freeform 26">
            <a:extLst>
              <a:ext uri="{FF2B5EF4-FFF2-40B4-BE49-F238E27FC236}">
                <a16:creationId xmlns:a16="http://schemas.microsoft.com/office/drawing/2014/main" id="{59E62F12-CE23-A448-B945-1FF68ECD2831}"/>
              </a:ext>
            </a:extLst>
          </p:cNvPr>
          <p:cNvSpPr>
            <a:spLocks/>
          </p:cNvSpPr>
          <p:nvPr/>
        </p:nvSpPr>
        <p:spPr bwMode="auto">
          <a:xfrm flipV="1">
            <a:off x="5430890" y="5176264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4" name="Line 27">
            <a:extLst>
              <a:ext uri="{FF2B5EF4-FFF2-40B4-BE49-F238E27FC236}">
                <a16:creationId xmlns:a16="http://schemas.microsoft.com/office/drawing/2014/main" id="{D0D1F06F-76E0-AE44-850B-571267B7D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90" y="5719189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5" name="Line 28">
            <a:extLst>
              <a:ext uri="{FF2B5EF4-FFF2-40B4-BE49-F238E27FC236}">
                <a16:creationId xmlns:a16="http://schemas.microsoft.com/office/drawing/2014/main" id="{38DD12F0-15CD-9441-B16A-7D1FADD2A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8690" y="5785864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6" name="Line 29">
            <a:extLst>
              <a:ext uri="{FF2B5EF4-FFF2-40B4-BE49-F238E27FC236}">
                <a16:creationId xmlns:a16="http://schemas.microsoft.com/office/drawing/2014/main" id="{C4498289-D359-7C4B-A2B5-C1E030F2B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6840" y="6033514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97" name="Group 31">
            <a:extLst>
              <a:ext uri="{FF2B5EF4-FFF2-40B4-BE49-F238E27FC236}">
                <a16:creationId xmlns:a16="http://schemas.microsoft.com/office/drawing/2014/main" id="{5E5BFF21-62C0-854F-B1DC-DA2E9EA3C1A9}"/>
              </a:ext>
            </a:extLst>
          </p:cNvPr>
          <p:cNvGrpSpPr>
            <a:grpSpLocks/>
          </p:cNvGrpSpPr>
          <p:nvPr/>
        </p:nvGrpSpPr>
        <p:grpSpPr bwMode="auto">
          <a:xfrm>
            <a:off x="995415" y="4215827"/>
            <a:ext cx="2338388" cy="404812"/>
            <a:chOff x="1004" y="1639"/>
            <a:chExt cx="1473" cy="255"/>
          </a:xfrm>
        </p:grpSpPr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5D340C7F-E88E-5344-B477-24DDC46F3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9" name="Text Box 33">
              <a:extLst>
                <a:ext uri="{FF2B5EF4-FFF2-40B4-BE49-F238E27FC236}">
                  <a16:creationId xmlns:a16="http://schemas.microsoft.com/office/drawing/2014/main" id="{F2237237-FE6C-2945-9104-3A7DCDC40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200.23.3.0/24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0" name="Text Box 34">
            <a:extLst>
              <a:ext uri="{FF2B5EF4-FFF2-40B4-BE49-F238E27FC236}">
                <a16:creationId xmlns:a16="http://schemas.microsoft.com/office/drawing/2014/main" id="{0709F470-37E1-FD41-885F-47A0EA04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65" y="4015802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3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6AE089E8-F8BF-A940-AD07-5CA5DEBD4C76}"/>
              </a:ext>
            </a:extLst>
          </p:cNvPr>
          <p:cNvGrpSpPr>
            <a:grpSpLocks/>
          </p:cNvGrpSpPr>
          <p:nvPr/>
        </p:nvGrpSpPr>
        <p:grpSpPr bwMode="auto">
          <a:xfrm>
            <a:off x="2344790" y="4473002"/>
            <a:ext cx="257175" cy="663575"/>
            <a:chOff x="870" y="2941"/>
            <a:chExt cx="162" cy="418"/>
          </a:xfrm>
        </p:grpSpPr>
        <p:sp>
          <p:nvSpPr>
            <p:cNvPr id="102" name="Text Box 36">
              <a:extLst>
                <a:ext uri="{FF2B5EF4-FFF2-40B4-BE49-F238E27FC236}">
                  <a16:creationId xmlns:a16="http://schemas.microsoft.com/office/drawing/2014/main" id="{94424734-9BE6-4B4B-94F0-75C7C88BF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Text Box 37">
              <a:extLst>
                <a:ext uri="{FF2B5EF4-FFF2-40B4-BE49-F238E27FC236}">
                  <a16:creationId xmlns:a16="http://schemas.microsoft.com/office/drawing/2014/main" id="{9637C5A5-7A9B-C947-997A-2A3B09406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Text Box 38">
              <a:extLst>
                <a:ext uri="{FF2B5EF4-FFF2-40B4-BE49-F238E27FC236}">
                  <a16:creationId xmlns:a16="http://schemas.microsoft.com/office/drawing/2014/main" id="{5C0BF09E-BAAA-1046-9EC2-F4AA632F1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5" name="Group 39">
            <a:extLst>
              <a:ext uri="{FF2B5EF4-FFF2-40B4-BE49-F238E27FC236}">
                <a16:creationId xmlns:a16="http://schemas.microsoft.com/office/drawing/2014/main" id="{0A8473F6-0995-D04D-B0ED-B191BE6CD63C}"/>
              </a:ext>
            </a:extLst>
          </p:cNvPr>
          <p:cNvGrpSpPr>
            <a:grpSpLocks/>
          </p:cNvGrpSpPr>
          <p:nvPr/>
        </p:nvGrpSpPr>
        <p:grpSpPr bwMode="auto">
          <a:xfrm>
            <a:off x="3373490" y="4177727"/>
            <a:ext cx="257175" cy="663575"/>
            <a:chOff x="870" y="2941"/>
            <a:chExt cx="162" cy="418"/>
          </a:xfrm>
        </p:grpSpPr>
        <p:sp>
          <p:nvSpPr>
            <p:cNvPr id="106" name="Text Box 40">
              <a:extLst>
                <a:ext uri="{FF2B5EF4-FFF2-40B4-BE49-F238E27FC236}">
                  <a16:creationId xmlns:a16="http://schemas.microsoft.com/office/drawing/2014/main" id="{97F20667-1884-F149-8E80-5A45B5BBE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Text Box 41">
              <a:extLst>
                <a:ext uri="{FF2B5EF4-FFF2-40B4-BE49-F238E27FC236}">
                  <a16:creationId xmlns:a16="http://schemas.microsoft.com/office/drawing/2014/main" id="{15DCAA34-333D-8F46-BA29-40882F092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Text Box 42">
              <a:extLst>
                <a:ext uri="{FF2B5EF4-FFF2-40B4-BE49-F238E27FC236}">
                  <a16:creationId xmlns:a16="http://schemas.microsoft.com/office/drawing/2014/main" id="{7AF730B2-0E44-6A4F-8076-9F40165CC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9" name="Text Box 43">
            <a:extLst>
              <a:ext uri="{FF2B5EF4-FFF2-40B4-BE49-F238E27FC236}">
                <a16:creationId xmlns:a16="http://schemas.microsoft.com/office/drawing/2014/main" id="{5CBF2A8B-1176-E846-873B-666512D3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52542"/>
            <a:ext cx="8485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Forwarding Table: match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IP network address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 to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outgoing interface</a:t>
            </a:r>
          </a:p>
        </p:txBody>
      </p:sp>
      <p:grpSp>
        <p:nvGrpSpPr>
          <p:cNvPr id="110" name="Group 327">
            <a:extLst>
              <a:ext uri="{FF2B5EF4-FFF2-40B4-BE49-F238E27FC236}">
                <a16:creationId xmlns:a16="http://schemas.microsoft.com/office/drawing/2014/main" id="{D34DB06A-8516-994B-86F4-F74B289240C7}"/>
              </a:ext>
            </a:extLst>
          </p:cNvPr>
          <p:cNvGrpSpPr>
            <a:grpSpLocks/>
          </p:cNvGrpSpPr>
          <p:nvPr/>
        </p:nvGrpSpPr>
        <p:grpSpPr bwMode="auto">
          <a:xfrm>
            <a:off x="3733853" y="4080089"/>
            <a:ext cx="687402" cy="404025"/>
            <a:chOff x="1871277" y="1576300"/>
            <a:chExt cx="1128371" cy="437861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1FFA040-868D-004F-AEFD-E172D8131230}"/>
                </a:ext>
              </a:extLst>
            </p:cNvPr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0" scaled="1"/>
              <a:tileRect/>
            </a:gra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076C1B9-474F-EF43-8DA0-7ECA860F1ED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B6AC81C-801F-BE42-BAC3-4F1EDEF82413}"/>
                </a:ext>
              </a:extLst>
            </p:cNvPr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C2A6906-9105-7142-A8F9-D56F568B9EF7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D37260F-1D45-8848-A68C-23CC087B43A5}"/>
                </a:ext>
              </a:extLst>
            </p:cNvPr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6EF66C1D-792C-3345-8CB7-957707465410}"/>
                </a:ext>
              </a:extLst>
            </p:cNvPr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6B5B3D6C-AE4B-FC42-B974-26E110CC8E5F}"/>
                </a:ext>
              </a:extLst>
            </p:cNvPr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93AA51C-D631-A84B-9DF2-8E77A4BA4D0F}"/>
                </a:ext>
              </a:extLst>
            </p:cNvPr>
            <p:cNvCxnSpPr/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BAF7421-013E-4E49-9994-6873ED353961}"/>
                </a:ext>
              </a:extLst>
            </p:cNvPr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0" name="Line 6">
            <a:extLst>
              <a:ext uri="{FF2B5EF4-FFF2-40B4-BE49-F238E27FC236}">
                <a16:creationId xmlns:a16="http://schemas.microsoft.com/office/drawing/2014/main" id="{8DE4B12B-0010-564A-B134-C5F76E52E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6315" y="3261739"/>
            <a:ext cx="835025" cy="85757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21" name="Line 5">
            <a:extLst>
              <a:ext uri="{FF2B5EF4-FFF2-40B4-BE49-F238E27FC236}">
                <a16:creationId xmlns:a16="http://schemas.microsoft.com/office/drawing/2014/main" id="{28B6FE71-E5AB-244C-AE77-AD1D2840A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990" y="3851133"/>
            <a:ext cx="746125" cy="36310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22" name="Group 327">
            <a:extLst>
              <a:ext uri="{FF2B5EF4-FFF2-40B4-BE49-F238E27FC236}">
                <a16:creationId xmlns:a16="http://schemas.microsoft.com/office/drawing/2014/main" id="{1D58A907-DAEA-9546-9BF0-67796AA1F1A5}"/>
              </a:ext>
            </a:extLst>
          </p:cNvPr>
          <p:cNvGrpSpPr>
            <a:grpSpLocks/>
          </p:cNvGrpSpPr>
          <p:nvPr/>
        </p:nvGrpSpPr>
        <p:grpSpPr bwMode="auto">
          <a:xfrm>
            <a:off x="7173965" y="4671439"/>
            <a:ext cx="871537" cy="515958"/>
            <a:chOff x="1871277" y="1576300"/>
            <a:chExt cx="1128371" cy="437861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BD0BE7-253F-EA42-B774-FF0AAEEFFDE0}"/>
                </a:ext>
              </a:extLst>
            </p:cNvPr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0" scaled="1"/>
              <a:tileRect/>
            </a:gra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BEFA025-FF82-1746-B088-CAA45B9A4DD3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B46CB30-2DD9-244A-9452-37A2E8669B12}"/>
                </a:ext>
              </a:extLst>
            </p:cNvPr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BEF08A7-4C4D-C14C-90D4-CE47EE13AB4B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AF74BAB-8BB2-CF43-9A12-27ECBA1E5877}"/>
                </a:ext>
              </a:extLst>
            </p:cNvPr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72E1911-8619-F349-9102-9B26A1C3A3E9}"/>
                </a:ext>
              </a:extLst>
            </p:cNvPr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8414594-1A14-074F-889B-7782047F9FC7}"/>
                </a:ext>
              </a:extLst>
            </p:cNvPr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27498BF-C3A6-E747-95F7-3CC46882CFB7}"/>
                </a:ext>
              </a:extLst>
            </p:cNvPr>
            <p:cNvCxnSpPr/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A656A96-A43E-8942-A796-EABBEE59A5A6}"/>
                </a:ext>
              </a:extLst>
            </p:cNvPr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2" name="Line 5">
            <a:extLst>
              <a:ext uri="{FF2B5EF4-FFF2-40B4-BE49-F238E27FC236}">
                <a16:creationId xmlns:a16="http://schemas.microsoft.com/office/drawing/2014/main" id="{6CCECF63-749C-A74D-8B83-F9EEE93FC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0512" y="4302123"/>
            <a:ext cx="651604" cy="835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8B7480F-911C-BA49-BDFD-45B8861EEB92}"/>
              </a:ext>
            </a:extLst>
          </p:cNvPr>
          <p:cNvSpPr txBox="1"/>
          <p:nvPr/>
        </p:nvSpPr>
        <p:spPr>
          <a:xfrm>
            <a:off x="3824748" y="381660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DB63D70-A0E5-ED4E-B559-310AF29DD99A}"/>
              </a:ext>
            </a:extLst>
          </p:cNvPr>
          <p:cNvSpPr txBox="1"/>
          <p:nvPr/>
        </p:nvSpPr>
        <p:spPr>
          <a:xfrm>
            <a:off x="3445064" y="392242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D32E69F-7DA4-6445-9EE7-02F94A1EAD88}"/>
              </a:ext>
            </a:extLst>
          </p:cNvPr>
          <p:cNvSpPr txBox="1"/>
          <p:nvPr/>
        </p:nvSpPr>
        <p:spPr>
          <a:xfrm>
            <a:off x="3238375" y="411048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049A195-86A8-7F46-B99C-131C55221D7E}"/>
              </a:ext>
            </a:extLst>
          </p:cNvPr>
          <p:cNvSpPr txBox="1"/>
          <p:nvPr/>
        </p:nvSpPr>
        <p:spPr>
          <a:xfrm>
            <a:off x="3748426" y="447203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int7</a:t>
            </a:r>
          </a:p>
        </p:txBody>
      </p:sp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E31D617E-02D5-0C46-8959-F783CA114251}"/>
              </a:ext>
            </a:extLst>
          </p:cNvPr>
          <p:cNvGraphicFramePr>
            <a:graphicFrameLocks noGrp="1"/>
          </p:cNvGraphicFramePr>
          <p:nvPr/>
        </p:nvGraphicFramePr>
        <p:xfrm>
          <a:off x="3712707" y="1864046"/>
          <a:ext cx="1699641" cy="1920240"/>
        </p:xfrm>
        <a:graphic>
          <a:graphicData uri="http://schemas.openxmlformats.org/drawingml/2006/table">
            <a:tbl>
              <a:tblPr firstRow="1" bandRow="1"/>
              <a:tblGrid>
                <a:gridCol w="128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Dest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Addr</a:t>
                      </a:r>
                      <a:r>
                        <a:rPr lang="en-US" sz="1200" b="0" baseline="0" dirty="0"/>
                        <a:t> Range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Int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200.23.1.0/24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200.23.2.0/24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200.23.3.0/24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200.23.7.0/24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otherwise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8" name="Line 4">
            <a:extLst>
              <a:ext uri="{FF2B5EF4-FFF2-40B4-BE49-F238E27FC236}">
                <a16:creationId xmlns:a16="http://schemas.microsoft.com/office/drawing/2014/main" id="{9E954F90-DDC2-3547-9745-967BC3E211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065" y="4440095"/>
            <a:ext cx="865988" cy="6885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FBB9162-0923-9349-9E21-E176EC0A81AC}"/>
              </a:ext>
            </a:extLst>
          </p:cNvPr>
          <p:cNvSpPr txBox="1"/>
          <p:nvPr/>
        </p:nvSpPr>
        <p:spPr>
          <a:xfrm>
            <a:off x="6835041" y="459468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7CD7F60-7E1B-5243-88B3-97A23E528AE0}"/>
              </a:ext>
            </a:extLst>
          </p:cNvPr>
          <p:cNvSpPr txBox="1"/>
          <p:nvPr/>
        </p:nvSpPr>
        <p:spPr>
          <a:xfrm>
            <a:off x="6824931" y="496752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8777D7B-CE89-8744-A9A7-A2ACA13BC087}"/>
              </a:ext>
            </a:extLst>
          </p:cNvPr>
          <p:cNvCxnSpPr>
            <a:cxnSpLocks/>
            <a:stCxn id="137" idx="2"/>
            <a:endCxn id="113" idx="5"/>
          </p:cNvCxnSpPr>
          <p:nvPr/>
        </p:nvCxnSpPr>
        <p:spPr bwMode="auto">
          <a:xfrm flipH="1">
            <a:off x="4318938" y="3784286"/>
            <a:ext cx="243589" cy="339214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Freeform 3">
            <a:extLst>
              <a:ext uri="{FF2B5EF4-FFF2-40B4-BE49-F238E27FC236}">
                <a16:creationId xmlns:a16="http://schemas.microsoft.com/office/drawing/2014/main" id="{CF29A388-A6D3-F247-A20D-2EA022B6F8E8}"/>
              </a:ext>
            </a:extLst>
          </p:cNvPr>
          <p:cNvSpPr>
            <a:spLocks/>
          </p:cNvSpPr>
          <p:nvPr/>
        </p:nvSpPr>
        <p:spPr bwMode="auto">
          <a:xfrm>
            <a:off x="4419324" y="4345780"/>
            <a:ext cx="2964192" cy="344709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1EF1EAE-F23C-0349-8655-CABBD73962E2}"/>
              </a:ext>
            </a:extLst>
          </p:cNvPr>
          <p:cNvSpPr txBox="1"/>
          <p:nvPr/>
        </p:nvSpPr>
        <p:spPr>
          <a:xfrm>
            <a:off x="4370963" y="399094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int15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E91EFFE-3E28-7243-8616-FDD2788C5C7F}"/>
              </a:ext>
            </a:extLst>
          </p:cNvPr>
          <p:cNvSpPr txBox="1"/>
          <p:nvPr/>
        </p:nvSpPr>
        <p:spPr>
          <a:xfrm>
            <a:off x="5314478" y="3814643"/>
            <a:ext cx="226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incoming IP datagram: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Dest</a:t>
            </a:r>
            <a:r>
              <a:rPr lang="en-AU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: 200.23.2.5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F3622CCD-2C06-E244-98BE-DF9327FCD67E}"/>
              </a:ext>
            </a:extLst>
          </p:cNvPr>
          <p:cNvSpPr/>
          <p:nvPr/>
        </p:nvSpPr>
        <p:spPr bwMode="auto">
          <a:xfrm>
            <a:off x="3373490" y="2403601"/>
            <a:ext cx="2242225" cy="28849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20870CE-7FD0-C547-8EF4-1E1DCC2A917E}"/>
              </a:ext>
            </a:extLst>
          </p:cNvPr>
          <p:cNvCxnSpPr>
            <a:stCxn id="134" idx="1"/>
          </p:cNvCxnSpPr>
          <p:nvPr/>
        </p:nvCxnSpPr>
        <p:spPr bwMode="auto">
          <a:xfrm flipH="1" flipV="1">
            <a:off x="2905271" y="3784286"/>
            <a:ext cx="539793" cy="276641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Cloud Callout 146">
            <a:extLst>
              <a:ext uri="{FF2B5EF4-FFF2-40B4-BE49-F238E27FC236}">
                <a16:creationId xmlns:a16="http://schemas.microsoft.com/office/drawing/2014/main" id="{D0E8D61C-B0BA-6342-93CC-2DD41DE52C6B}"/>
              </a:ext>
            </a:extLst>
          </p:cNvPr>
          <p:cNvSpPr/>
          <p:nvPr/>
        </p:nvSpPr>
        <p:spPr>
          <a:xfrm>
            <a:off x="8565945" y="3784000"/>
            <a:ext cx="3061164" cy="914400"/>
          </a:xfrm>
          <a:prstGeom prst="cloudCallout">
            <a:avLst>
              <a:gd name="adj1" fmla="val -91587"/>
              <a:gd name="adj2" fmla="val 7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Destination-based Forwarding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BDAAC-CB46-B37A-E5D9-AC44864D528A}"/>
              </a:ext>
            </a:extLst>
          </p:cNvPr>
          <p:cNvSpPr txBox="1"/>
          <p:nvPr/>
        </p:nvSpPr>
        <p:spPr>
          <a:xfrm>
            <a:off x="5821358" y="2206050"/>
            <a:ext cx="4456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Get </a:t>
            </a:r>
            <a:r>
              <a:rPr lang="en-US" dirty="0" err="1"/>
              <a:t>dest.subnet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Match forwarding table entry?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Yes: forward to int# – done.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No: try next entry – loop…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match (</a:t>
            </a:r>
            <a:r>
              <a:rPr lang="en-US" dirty="0">
                <a:sym typeface="Wingdings" pitchFamily="2" charset="2"/>
              </a:rPr>
              <a:t>otherwise)  default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 animBg="1"/>
      <p:bldP spid="14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D7EA-CB91-E641-B7EA-7E88F043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Hierarchical addressing: route aggregation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C35CA-199E-1046-9871-279E399C2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430126E4-2474-1844-B4CE-D7B5A85F3FF6}"/>
              </a:ext>
            </a:extLst>
          </p:cNvPr>
          <p:cNvSpPr>
            <a:spLocks/>
          </p:cNvSpPr>
          <p:nvPr/>
        </p:nvSpPr>
        <p:spPr bwMode="auto">
          <a:xfrm>
            <a:off x="3748364" y="3742775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4" name="Text Box 8">
            <a:extLst>
              <a:ext uri="{FF2B5EF4-FFF2-40B4-BE49-F238E27FC236}">
                <a16:creationId xmlns:a16="http://schemas.microsoft.com/office/drawing/2014/main" id="{0AC70C8F-03B8-7745-A2FC-A893F230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161" y="3434580"/>
            <a:ext cx="1717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</a:rPr>
              <a:t>Send me anything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with addresses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beginning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u="sng" dirty="0">
                <a:solidFill>
                  <a:srgbClr val="FF0000"/>
                </a:solidFill>
                <a:latin typeface="Arial" charset="0"/>
              </a:rPr>
              <a:t>200.23</a:t>
            </a:r>
            <a:r>
              <a:rPr lang="en-US" altLang="x-none" sz="1400" dirty="0">
                <a:solidFill>
                  <a:srgbClr val="FF0000"/>
                </a:solidFill>
                <a:latin typeface="Arial" charset="0"/>
              </a:rPr>
              <a:t>.0.0/16</a:t>
            </a:r>
            <a:r>
              <a:rPr lang="ja-JP" altLang="en-US" sz="1400">
                <a:solidFill>
                  <a:srgbClr val="000000"/>
                </a:solidFill>
                <a:latin typeface="Arial" charset="0"/>
              </a:rPr>
              <a:t>”</a:t>
            </a:r>
            <a:endParaRPr lang="en-US" altLang="x-none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5" name="Group 9">
            <a:extLst>
              <a:ext uri="{FF2B5EF4-FFF2-40B4-BE49-F238E27FC236}">
                <a16:creationId xmlns:a16="http://schemas.microsoft.com/office/drawing/2014/main" id="{05D5A047-7092-6E45-9720-EDEFA0A09AE7}"/>
              </a:ext>
            </a:extLst>
          </p:cNvPr>
          <p:cNvGrpSpPr>
            <a:grpSpLocks/>
          </p:cNvGrpSpPr>
          <p:nvPr/>
        </p:nvGrpSpPr>
        <p:grpSpPr bwMode="auto">
          <a:xfrm>
            <a:off x="933726" y="2936325"/>
            <a:ext cx="2338388" cy="404812"/>
            <a:chOff x="1004" y="1639"/>
            <a:chExt cx="1473" cy="255"/>
          </a:xfrm>
        </p:grpSpPr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E36DF287-DB83-2A45-B6EC-F0B7FA9F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7" name="Text Box 11">
              <a:extLst>
                <a:ext uri="{FF2B5EF4-FFF2-40B4-BE49-F238E27FC236}">
                  <a16:creationId xmlns:a16="http://schemas.microsoft.com/office/drawing/2014/main" id="{FBC2E9A3-7FF1-704D-9040-70D8B6120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200.23.1.0/24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8" name="Group 12">
            <a:extLst>
              <a:ext uri="{FF2B5EF4-FFF2-40B4-BE49-F238E27FC236}">
                <a16:creationId xmlns:a16="http://schemas.microsoft.com/office/drawing/2014/main" id="{D073C4EF-15EA-2245-A44A-68AB48B41E60}"/>
              </a:ext>
            </a:extLst>
          </p:cNvPr>
          <p:cNvGrpSpPr>
            <a:grpSpLocks/>
          </p:cNvGrpSpPr>
          <p:nvPr/>
        </p:nvGrpSpPr>
        <p:grpSpPr bwMode="auto">
          <a:xfrm>
            <a:off x="962301" y="3526875"/>
            <a:ext cx="2338388" cy="404812"/>
            <a:chOff x="1004" y="1639"/>
            <a:chExt cx="1473" cy="255"/>
          </a:xfrm>
        </p:grpSpPr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AC5D97F2-3301-A443-B808-40937064E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0" name="Text Box 14">
              <a:extLst>
                <a:ext uri="{FF2B5EF4-FFF2-40B4-BE49-F238E27FC236}">
                  <a16:creationId xmlns:a16="http://schemas.microsoft.com/office/drawing/2014/main" id="{ECD32993-6E38-214E-96BC-8CFFE3B92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200.23.2.0/24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1" name="Group 15">
            <a:extLst>
              <a:ext uri="{FF2B5EF4-FFF2-40B4-BE49-F238E27FC236}">
                <a16:creationId xmlns:a16="http://schemas.microsoft.com/office/drawing/2014/main" id="{701D3045-B4F0-9442-96E6-BE900C12AB75}"/>
              </a:ext>
            </a:extLst>
          </p:cNvPr>
          <p:cNvGrpSpPr>
            <a:grpSpLocks/>
          </p:cNvGrpSpPr>
          <p:nvPr/>
        </p:nvGrpSpPr>
        <p:grpSpPr bwMode="auto">
          <a:xfrm>
            <a:off x="890608" y="4791789"/>
            <a:ext cx="2338388" cy="404812"/>
            <a:chOff x="1004" y="1639"/>
            <a:chExt cx="1473" cy="255"/>
          </a:xfrm>
        </p:grpSpPr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A75EB15D-91B8-884E-8FBC-4CBE65D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3" name="Text Box 17">
              <a:extLst>
                <a:ext uri="{FF2B5EF4-FFF2-40B4-BE49-F238E27FC236}">
                  <a16:creationId xmlns:a16="http://schemas.microsoft.com/office/drawing/2014/main" id="{E77BFA3C-D7CC-0D4E-A03A-DCCA062B2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1669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200.23.7.0/24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4" name="Freeform 19">
            <a:extLst>
              <a:ext uri="{FF2B5EF4-FFF2-40B4-BE49-F238E27FC236}">
                <a16:creationId xmlns:a16="http://schemas.microsoft.com/office/drawing/2014/main" id="{9CD9C110-8D48-044F-AF35-EA8E36FFA51C}"/>
              </a:ext>
            </a:extLst>
          </p:cNvPr>
          <p:cNvSpPr>
            <a:spLocks/>
          </p:cNvSpPr>
          <p:nvPr/>
        </p:nvSpPr>
        <p:spPr bwMode="auto">
          <a:xfrm>
            <a:off x="7344051" y="3271287"/>
            <a:ext cx="1444625" cy="2714625"/>
          </a:xfrm>
          <a:custGeom>
            <a:avLst/>
            <a:gdLst>
              <a:gd name="T0" fmla="*/ 2147483646 w 910"/>
              <a:gd name="T1" fmla="*/ 2147483646 h 1710"/>
              <a:gd name="T2" fmla="*/ 2147483646 w 910"/>
              <a:gd name="T3" fmla="*/ 2147483646 h 1710"/>
              <a:gd name="T4" fmla="*/ 2147483646 w 910"/>
              <a:gd name="T5" fmla="*/ 2147483646 h 1710"/>
              <a:gd name="T6" fmla="*/ 2147483646 w 910"/>
              <a:gd name="T7" fmla="*/ 2147483646 h 1710"/>
              <a:gd name="T8" fmla="*/ 2147483646 w 910"/>
              <a:gd name="T9" fmla="*/ 2147483646 h 1710"/>
              <a:gd name="T10" fmla="*/ 2147483646 w 910"/>
              <a:gd name="T11" fmla="*/ 2147483646 h 1710"/>
              <a:gd name="T12" fmla="*/ 2147483646 w 910"/>
              <a:gd name="T13" fmla="*/ 2147483646 h 1710"/>
              <a:gd name="T14" fmla="*/ 2147483646 w 910"/>
              <a:gd name="T15" fmla="*/ 2147483646 h 1710"/>
              <a:gd name="T16" fmla="*/ 2147483646 w 910"/>
              <a:gd name="T17" fmla="*/ 2147483646 h 1710"/>
              <a:gd name="T18" fmla="*/ 2147483646 w 910"/>
              <a:gd name="T19" fmla="*/ 2147483646 h 1710"/>
              <a:gd name="T20" fmla="*/ 2147483646 w 910"/>
              <a:gd name="T21" fmla="*/ 2147483646 h 1710"/>
              <a:gd name="T22" fmla="*/ 2147483646 w 910"/>
              <a:gd name="T23" fmla="*/ 2147483646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5" name="Text Box 20">
            <a:extLst>
              <a:ext uri="{FF2B5EF4-FFF2-40B4-BE49-F238E27FC236}">
                <a16:creationId xmlns:a16="http://schemas.microsoft.com/office/drawing/2014/main" id="{F17ED33A-D720-ED4B-81C5-CC68D04EF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726" y="2679150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1</a:t>
            </a:r>
          </a:p>
        </p:txBody>
      </p:sp>
      <p:sp>
        <p:nvSpPr>
          <p:cNvPr id="96" name="Text Box 21">
            <a:extLst>
              <a:ext uri="{FF2B5EF4-FFF2-40B4-BE49-F238E27FC236}">
                <a16:creationId xmlns:a16="http://schemas.microsoft.com/office/drawing/2014/main" id="{5421BBF9-9DA6-6345-B2C7-5178F3B3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33" y="4534614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7</a:t>
            </a:r>
          </a:p>
        </p:txBody>
      </p:sp>
      <p:sp>
        <p:nvSpPr>
          <p:cNvPr id="97" name="Text Box 22">
            <a:extLst>
              <a:ext uri="{FF2B5EF4-FFF2-40B4-BE49-F238E27FC236}">
                <a16:creationId xmlns:a16="http://schemas.microsoft.com/office/drawing/2014/main" id="{4336293F-30BE-2E45-9C80-C45ECE81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276" y="5220737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98" name="Text Box 23">
            <a:extLst>
              <a:ext uri="{FF2B5EF4-FFF2-40B4-BE49-F238E27FC236}">
                <a16:creationId xmlns:a16="http://schemas.microsoft.com/office/drawing/2014/main" id="{9BAD8710-7AD4-8C48-8212-59D63F1E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51" y="3326850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2</a:t>
            </a:r>
          </a:p>
        </p:txBody>
      </p:sp>
      <p:sp>
        <p:nvSpPr>
          <p:cNvPr id="99" name="Freeform 24">
            <a:extLst>
              <a:ext uri="{FF2B5EF4-FFF2-40B4-BE49-F238E27FC236}">
                <a16:creationId xmlns:a16="http://schemas.microsoft.com/office/drawing/2014/main" id="{3C0903F3-ED40-E642-B8B7-AB6F0C2EB3C4}"/>
              </a:ext>
            </a:extLst>
          </p:cNvPr>
          <p:cNvSpPr>
            <a:spLocks/>
          </p:cNvSpPr>
          <p:nvPr/>
        </p:nvSpPr>
        <p:spPr bwMode="auto">
          <a:xfrm>
            <a:off x="3691214" y="5057225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0" name="Text Box 25">
            <a:extLst>
              <a:ext uri="{FF2B5EF4-FFF2-40B4-BE49-F238E27FC236}">
                <a16:creationId xmlns:a16="http://schemas.microsoft.com/office/drawing/2014/main" id="{18B38755-5E97-B74C-8397-32200222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251" y="5431875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latin typeface="Arial" charset="0"/>
              </a:rPr>
              <a:t>ISPs-R-Us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Freeform 26">
            <a:extLst>
              <a:ext uri="{FF2B5EF4-FFF2-40B4-BE49-F238E27FC236}">
                <a16:creationId xmlns:a16="http://schemas.microsoft.com/office/drawing/2014/main" id="{E5098A31-68EA-EF48-B64B-1A2DAEFEF5EF}"/>
              </a:ext>
            </a:extLst>
          </p:cNvPr>
          <p:cNvSpPr>
            <a:spLocks/>
          </p:cNvSpPr>
          <p:nvPr/>
        </p:nvSpPr>
        <p:spPr bwMode="auto">
          <a:xfrm flipV="1">
            <a:off x="5416826" y="5077862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2" name="Line 27">
            <a:extLst>
              <a:ext uri="{FF2B5EF4-FFF2-40B4-BE49-F238E27FC236}">
                <a16:creationId xmlns:a16="http://schemas.microsoft.com/office/drawing/2014/main" id="{C1DC2D3B-D35A-3642-B426-A2A8CA106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7026" y="5620787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3" name="Line 28">
            <a:extLst>
              <a:ext uri="{FF2B5EF4-FFF2-40B4-BE49-F238E27FC236}">
                <a16:creationId xmlns:a16="http://schemas.microsoft.com/office/drawing/2014/main" id="{EEC62FB7-3FB8-1E4C-AA77-1952187726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4626" y="5687462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4" name="Line 29">
            <a:extLst>
              <a:ext uri="{FF2B5EF4-FFF2-40B4-BE49-F238E27FC236}">
                <a16:creationId xmlns:a16="http://schemas.microsoft.com/office/drawing/2014/main" id="{349673F1-1C6B-5144-8160-7E6F5BE9B1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776" y="5935112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5" name="Text Box 30">
            <a:extLst>
              <a:ext uri="{FF2B5EF4-FFF2-40B4-BE49-F238E27FC236}">
                <a16:creationId xmlns:a16="http://schemas.microsoft.com/office/drawing/2014/main" id="{ED7F8AF9-7894-1F40-A4BB-2885D6BA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751" y="5327100"/>
            <a:ext cx="1717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</a:rPr>
              <a:t>Send me anything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with addresses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beginning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u="sng" dirty="0">
                <a:solidFill>
                  <a:srgbClr val="FF0000"/>
                </a:solidFill>
                <a:latin typeface="Arial" charset="0"/>
              </a:rPr>
              <a:t>199.31</a:t>
            </a:r>
            <a:r>
              <a:rPr lang="en-US" altLang="x-none" sz="1400" dirty="0">
                <a:solidFill>
                  <a:srgbClr val="FF0000"/>
                </a:solidFill>
                <a:latin typeface="Arial" charset="0"/>
              </a:rPr>
              <a:t>.0.0/16</a:t>
            </a: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altLang="x-none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6" name="Group 31">
            <a:extLst>
              <a:ext uri="{FF2B5EF4-FFF2-40B4-BE49-F238E27FC236}">
                <a16:creationId xmlns:a16="http://schemas.microsoft.com/office/drawing/2014/main" id="{40F04F58-BA41-9644-9FB9-3BACCD4A39EB}"/>
              </a:ext>
            </a:extLst>
          </p:cNvPr>
          <p:cNvGrpSpPr>
            <a:grpSpLocks/>
          </p:cNvGrpSpPr>
          <p:nvPr/>
        </p:nvGrpSpPr>
        <p:grpSpPr bwMode="auto">
          <a:xfrm>
            <a:off x="981351" y="4117425"/>
            <a:ext cx="2338388" cy="404812"/>
            <a:chOff x="1004" y="1639"/>
            <a:chExt cx="1473" cy="255"/>
          </a:xfrm>
        </p:grpSpPr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9EED43AA-DF2E-ED47-A230-EB4BBD2C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8" name="Text Box 33">
              <a:extLst>
                <a:ext uri="{FF2B5EF4-FFF2-40B4-BE49-F238E27FC236}">
                  <a16:creationId xmlns:a16="http://schemas.microsoft.com/office/drawing/2014/main" id="{04841AAE-1A5F-D24A-B2C7-62E59AF95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200.23.3.0/24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9" name="Text Box 34">
            <a:extLst>
              <a:ext uri="{FF2B5EF4-FFF2-40B4-BE49-F238E27FC236}">
                <a16:creationId xmlns:a16="http://schemas.microsoft.com/office/drawing/2014/main" id="{E051590B-ECE3-AE49-822C-8DA9DCAEE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1" y="3917400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3</a:t>
            </a:r>
          </a:p>
        </p:txBody>
      </p:sp>
      <p:grpSp>
        <p:nvGrpSpPr>
          <p:cNvPr id="110" name="Group 35">
            <a:extLst>
              <a:ext uri="{FF2B5EF4-FFF2-40B4-BE49-F238E27FC236}">
                <a16:creationId xmlns:a16="http://schemas.microsoft.com/office/drawing/2014/main" id="{7FBE3752-51C6-6B47-B4DE-EA1DE02B63FF}"/>
              </a:ext>
            </a:extLst>
          </p:cNvPr>
          <p:cNvGrpSpPr>
            <a:grpSpLocks/>
          </p:cNvGrpSpPr>
          <p:nvPr/>
        </p:nvGrpSpPr>
        <p:grpSpPr bwMode="auto">
          <a:xfrm>
            <a:off x="2330328" y="4242094"/>
            <a:ext cx="257175" cy="663575"/>
            <a:chOff x="870" y="2941"/>
            <a:chExt cx="162" cy="418"/>
          </a:xfrm>
        </p:grpSpPr>
        <p:sp>
          <p:nvSpPr>
            <p:cNvPr id="111" name="Text Box 36">
              <a:extLst>
                <a:ext uri="{FF2B5EF4-FFF2-40B4-BE49-F238E27FC236}">
                  <a16:creationId xmlns:a16="http://schemas.microsoft.com/office/drawing/2014/main" id="{0D92D0FE-A3A8-974A-8FC7-8C7FBC371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Text Box 37">
              <a:extLst>
                <a:ext uri="{FF2B5EF4-FFF2-40B4-BE49-F238E27FC236}">
                  <a16:creationId xmlns:a16="http://schemas.microsoft.com/office/drawing/2014/main" id="{D85C7565-52B6-E049-9838-9D05337F9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Text Box 38">
              <a:extLst>
                <a:ext uri="{FF2B5EF4-FFF2-40B4-BE49-F238E27FC236}">
                  <a16:creationId xmlns:a16="http://schemas.microsoft.com/office/drawing/2014/main" id="{1DB81CBF-0BDA-914B-88E5-462177A99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4" name="Group 39">
            <a:extLst>
              <a:ext uri="{FF2B5EF4-FFF2-40B4-BE49-F238E27FC236}">
                <a16:creationId xmlns:a16="http://schemas.microsoft.com/office/drawing/2014/main" id="{D05F490D-83E4-8F47-BAAF-8504D6CC76C5}"/>
              </a:ext>
            </a:extLst>
          </p:cNvPr>
          <p:cNvGrpSpPr>
            <a:grpSpLocks/>
          </p:cNvGrpSpPr>
          <p:nvPr/>
        </p:nvGrpSpPr>
        <p:grpSpPr bwMode="auto">
          <a:xfrm>
            <a:off x="3359426" y="4079325"/>
            <a:ext cx="257175" cy="663575"/>
            <a:chOff x="870" y="2941"/>
            <a:chExt cx="162" cy="418"/>
          </a:xfrm>
        </p:grpSpPr>
        <p:sp>
          <p:nvSpPr>
            <p:cNvPr id="115" name="Text Box 40">
              <a:extLst>
                <a:ext uri="{FF2B5EF4-FFF2-40B4-BE49-F238E27FC236}">
                  <a16:creationId xmlns:a16="http://schemas.microsoft.com/office/drawing/2014/main" id="{DDB03F6F-FE15-DD42-8DA9-30BE6A54F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Text Box 41">
              <a:extLst>
                <a:ext uri="{FF2B5EF4-FFF2-40B4-BE49-F238E27FC236}">
                  <a16:creationId xmlns:a16="http://schemas.microsoft.com/office/drawing/2014/main" id="{10752801-5D6C-8F4E-BC64-02AAEB2AD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Text Box 42">
              <a:extLst>
                <a:ext uri="{FF2B5EF4-FFF2-40B4-BE49-F238E27FC236}">
                  <a16:creationId xmlns:a16="http://schemas.microsoft.com/office/drawing/2014/main" id="{47E9A954-FA90-7A4F-848F-917DAAF6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8" name="Group 327">
            <a:extLst>
              <a:ext uri="{FF2B5EF4-FFF2-40B4-BE49-F238E27FC236}">
                <a16:creationId xmlns:a16="http://schemas.microsoft.com/office/drawing/2014/main" id="{0C47EB45-F035-BF4C-B286-02A56CA11266}"/>
              </a:ext>
            </a:extLst>
          </p:cNvPr>
          <p:cNvGrpSpPr>
            <a:grpSpLocks/>
          </p:cNvGrpSpPr>
          <p:nvPr/>
        </p:nvGrpSpPr>
        <p:grpSpPr bwMode="auto">
          <a:xfrm>
            <a:off x="3719789" y="3981687"/>
            <a:ext cx="687402" cy="404025"/>
            <a:chOff x="1871277" y="1576300"/>
            <a:chExt cx="1128371" cy="437861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4055FAE-5209-A442-989A-9E2216F74A9F}"/>
                </a:ext>
              </a:extLst>
            </p:cNvPr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0" scaled="1"/>
              <a:tileRect/>
            </a:gra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02EED5-F43E-974A-B353-B13786383D8D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9F7E103-ACCB-B046-9317-50004C518C1C}"/>
                </a:ext>
              </a:extLst>
            </p:cNvPr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1139C868-CF9B-3841-BC19-98C05361FC4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434203B-77FF-8E4E-9A65-293C2F0F0497}"/>
                </a:ext>
              </a:extLst>
            </p:cNvPr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9E17C2D-7254-B44E-9853-C7404D95F205}"/>
                </a:ext>
              </a:extLst>
            </p:cNvPr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69C96A7-A55C-704C-ACE5-6527A0AE6CB7}"/>
                </a:ext>
              </a:extLst>
            </p:cNvPr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473EF45-0783-D241-90E2-873A85DF2980}"/>
                </a:ext>
              </a:extLst>
            </p:cNvPr>
            <p:cNvCxnSpPr/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F77F97-324C-A94D-A68A-BBFE34C90E8F}"/>
                </a:ext>
              </a:extLst>
            </p:cNvPr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8" name="Line 6">
            <a:extLst>
              <a:ext uri="{FF2B5EF4-FFF2-40B4-BE49-F238E27FC236}">
                <a16:creationId xmlns:a16="http://schemas.microsoft.com/office/drawing/2014/main" id="{4CF1E030-3FC2-DB42-B3F1-A1540CED1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2251" y="3163337"/>
            <a:ext cx="835025" cy="85757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29" name="Line 5">
            <a:extLst>
              <a:ext uri="{FF2B5EF4-FFF2-40B4-BE49-F238E27FC236}">
                <a16:creationId xmlns:a16="http://schemas.microsoft.com/office/drawing/2014/main" id="{9FE80497-1FEA-3342-8D30-A8BE2EFCA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926" y="3752731"/>
            <a:ext cx="746125" cy="36310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30" name="Group 327">
            <a:extLst>
              <a:ext uri="{FF2B5EF4-FFF2-40B4-BE49-F238E27FC236}">
                <a16:creationId xmlns:a16="http://schemas.microsoft.com/office/drawing/2014/main" id="{752906A9-B3AB-0343-8AAF-0779378C1D12}"/>
              </a:ext>
            </a:extLst>
          </p:cNvPr>
          <p:cNvGrpSpPr>
            <a:grpSpLocks/>
          </p:cNvGrpSpPr>
          <p:nvPr/>
        </p:nvGrpSpPr>
        <p:grpSpPr bwMode="auto">
          <a:xfrm>
            <a:off x="7159901" y="4573037"/>
            <a:ext cx="871537" cy="515958"/>
            <a:chOff x="1871277" y="1576300"/>
            <a:chExt cx="1128371" cy="43786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EA63B0F-F4DA-1E47-B985-A849CC9D7637}"/>
                </a:ext>
              </a:extLst>
            </p:cNvPr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0" scaled="1"/>
              <a:tileRect/>
            </a:gra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82B3E3F-7C04-A244-BFE7-F7963679AF5C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B37404D-7F60-864C-A6CE-69339AF2802D}"/>
                </a:ext>
              </a:extLst>
            </p:cNvPr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5AF32A0-5F71-D045-BDF4-975136C39AFC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69C6721-F915-D146-85C0-EC306344F250}"/>
                </a:ext>
              </a:extLst>
            </p:cNvPr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D70B7FB-BD64-214D-8D58-D6134B61E85F}"/>
                </a:ext>
              </a:extLst>
            </p:cNvPr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C9E4563C-B658-9148-A984-8DF55C49D21C}"/>
                </a:ext>
              </a:extLst>
            </p:cNvPr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AA575C0-0A58-F94A-A983-DBFE0214F497}"/>
                </a:ext>
              </a:extLst>
            </p:cNvPr>
            <p:cNvCxnSpPr/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B399399-9397-A542-BD84-B95446070BDC}"/>
                </a:ext>
              </a:extLst>
            </p:cNvPr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0" name="Line 5">
            <a:extLst>
              <a:ext uri="{FF2B5EF4-FFF2-40B4-BE49-F238E27FC236}">
                <a16:creationId xmlns:a16="http://schemas.microsoft.com/office/drawing/2014/main" id="{63739CBD-27FD-9C4B-9F9B-93BF5D2544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6448" y="4203721"/>
            <a:ext cx="651604" cy="835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DCD2973-B725-B64E-BB97-D90BB0B6FB45}"/>
              </a:ext>
            </a:extLst>
          </p:cNvPr>
          <p:cNvSpPr txBox="1"/>
          <p:nvPr/>
        </p:nvSpPr>
        <p:spPr>
          <a:xfrm>
            <a:off x="3810684" y="3718200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2CF3439-E876-E645-95F1-EC26A6896011}"/>
              </a:ext>
            </a:extLst>
          </p:cNvPr>
          <p:cNvSpPr txBox="1"/>
          <p:nvPr/>
        </p:nvSpPr>
        <p:spPr>
          <a:xfrm>
            <a:off x="3431000" y="382402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0F4EA25-A566-FE4C-9BD5-C7FA26546C06}"/>
              </a:ext>
            </a:extLst>
          </p:cNvPr>
          <p:cNvSpPr txBox="1"/>
          <p:nvPr/>
        </p:nvSpPr>
        <p:spPr>
          <a:xfrm>
            <a:off x="3224311" y="401208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37A3BEA-552B-584D-86CF-4F8E85857FFE}"/>
              </a:ext>
            </a:extLst>
          </p:cNvPr>
          <p:cNvSpPr txBox="1"/>
          <p:nvPr/>
        </p:nvSpPr>
        <p:spPr>
          <a:xfrm>
            <a:off x="3734362" y="437363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int7</a:t>
            </a:r>
          </a:p>
        </p:txBody>
      </p:sp>
      <p:sp>
        <p:nvSpPr>
          <p:cNvPr id="145" name="Line 4">
            <a:extLst>
              <a:ext uri="{FF2B5EF4-FFF2-40B4-BE49-F238E27FC236}">
                <a16:creationId xmlns:a16="http://schemas.microsoft.com/office/drawing/2014/main" id="{B8AEE361-318C-3440-9A00-984AD21BFE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7001" y="4341693"/>
            <a:ext cx="865988" cy="6885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628AC53D-07B5-504D-B117-C69DF3C046D3}"/>
              </a:ext>
            </a:extLst>
          </p:cNvPr>
          <p:cNvGraphicFramePr>
            <a:graphicFrameLocks noGrp="1"/>
          </p:cNvGraphicFramePr>
          <p:nvPr/>
        </p:nvGraphicFramePr>
        <p:xfrm>
          <a:off x="7244071" y="3290876"/>
          <a:ext cx="1699642" cy="1097280"/>
        </p:xfrm>
        <a:graphic>
          <a:graphicData uri="http://schemas.openxmlformats.org/drawingml/2006/table">
            <a:tbl>
              <a:tblPr firstRow="1" bandRow="1"/>
              <a:tblGrid>
                <a:gridCol w="128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Dest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Addr</a:t>
                      </a:r>
                      <a:r>
                        <a:rPr lang="en-US" sz="1200" b="0" baseline="0" dirty="0"/>
                        <a:t> Range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Int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200.23.0.0/16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199.31.0.0/16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00D698C3-A544-C34E-9F03-31BB22E90AC3}"/>
              </a:ext>
            </a:extLst>
          </p:cNvPr>
          <p:cNvSpPr txBox="1"/>
          <p:nvPr/>
        </p:nvSpPr>
        <p:spPr>
          <a:xfrm>
            <a:off x="6820977" y="449628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C3B8DFD-4425-0147-B8D0-EBC8B9A950D3}"/>
              </a:ext>
            </a:extLst>
          </p:cNvPr>
          <p:cNvSpPr txBox="1"/>
          <p:nvPr/>
        </p:nvSpPr>
        <p:spPr>
          <a:xfrm>
            <a:off x="6810867" y="486912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</a:t>
            </a:r>
          </a:p>
        </p:txBody>
      </p:sp>
      <p:sp>
        <p:nvSpPr>
          <p:cNvPr id="149" name="Text Box 43">
            <a:extLst>
              <a:ext uri="{FF2B5EF4-FFF2-40B4-BE49-F238E27FC236}">
                <a16:creationId xmlns:a16="http://schemas.microsoft.com/office/drawing/2014/main" id="{C532A1FC-4FF0-1B4E-90B0-256421028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46443"/>
            <a:ext cx="8107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hierarchical addressing allows efficient advertisement of routing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information:</a:t>
            </a:r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BAD4E338-8F9C-EE46-A595-FF6333C946E0}"/>
              </a:ext>
            </a:extLst>
          </p:cNvPr>
          <p:cNvGraphicFramePr>
            <a:graphicFrameLocks noGrp="1"/>
          </p:cNvGraphicFramePr>
          <p:nvPr/>
        </p:nvGraphicFramePr>
        <p:xfrm>
          <a:off x="3715079" y="1858691"/>
          <a:ext cx="1699642" cy="1645920"/>
        </p:xfrm>
        <a:graphic>
          <a:graphicData uri="http://schemas.openxmlformats.org/drawingml/2006/table">
            <a:tbl>
              <a:tblPr firstRow="1" bandRow="1"/>
              <a:tblGrid>
                <a:gridCol w="128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Dest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Addr</a:t>
                      </a:r>
                      <a:r>
                        <a:rPr lang="en-US" sz="1200" b="0" baseline="0" dirty="0"/>
                        <a:t> Range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Int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200.23.1.0/24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200.23.2.0/24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200.23.7.0/24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otherwise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C06DABB-36E3-2D47-B42E-067097CDE739}"/>
              </a:ext>
            </a:extLst>
          </p:cNvPr>
          <p:cNvCxnSpPr>
            <a:stCxn id="150" idx="2"/>
            <a:endCxn id="121" idx="5"/>
          </p:cNvCxnSpPr>
          <p:nvPr/>
        </p:nvCxnSpPr>
        <p:spPr bwMode="auto">
          <a:xfrm flipH="1">
            <a:off x="4304874" y="3504611"/>
            <a:ext cx="260026" cy="520487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Freeform 3">
            <a:extLst>
              <a:ext uri="{FF2B5EF4-FFF2-40B4-BE49-F238E27FC236}">
                <a16:creationId xmlns:a16="http://schemas.microsoft.com/office/drawing/2014/main" id="{CE7F7C72-C0C5-8B41-8B3E-6C1061A5D585}"/>
              </a:ext>
            </a:extLst>
          </p:cNvPr>
          <p:cNvSpPr>
            <a:spLocks/>
          </p:cNvSpPr>
          <p:nvPr/>
        </p:nvSpPr>
        <p:spPr bwMode="auto">
          <a:xfrm>
            <a:off x="4336997" y="4203722"/>
            <a:ext cx="3032454" cy="388366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3242DDD-9470-9440-8910-F188461D2662}"/>
              </a:ext>
            </a:extLst>
          </p:cNvPr>
          <p:cNvSpPr txBox="1"/>
          <p:nvPr/>
        </p:nvSpPr>
        <p:spPr>
          <a:xfrm>
            <a:off x="4356899" y="389253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int15</a:t>
            </a:r>
          </a:p>
        </p:txBody>
      </p:sp>
      <p:grpSp>
        <p:nvGrpSpPr>
          <p:cNvPr id="154" name="Group 15">
            <a:extLst>
              <a:ext uri="{FF2B5EF4-FFF2-40B4-BE49-F238E27FC236}">
                <a16:creationId xmlns:a16="http://schemas.microsoft.com/office/drawing/2014/main" id="{3FA0870D-F975-E146-8B60-F4A43044982B}"/>
              </a:ext>
            </a:extLst>
          </p:cNvPr>
          <p:cNvGrpSpPr>
            <a:grpSpLocks/>
          </p:cNvGrpSpPr>
          <p:nvPr/>
        </p:nvGrpSpPr>
        <p:grpSpPr bwMode="auto">
          <a:xfrm>
            <a:off x="855938" y="5731589"/>
            <a:ext cx="2338388" cy="404812"/>
            <a:chOff x="1004" y="1639"/>
            <a:chExt cx="1473" cy="255"/>
          </a:xfrm>
        </p:grpSpPr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014A8A09-8A12-464F-A6E2-56E14C46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6" name="Text Box 17">
              <a:extLst>
                <a:ext uri="{FF2B5EF4-FFF2-40B4-BE49-F238E27FC236}">
                  <a16:creationId xmlns:a16="http://schemas.microsoft.com/office/drawing/2014/main" id="{BEE21415-0AF9-9E49-9778-0E781B847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199.31.1.0/24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7" name="Group 35">
            <a:extLst>
              <a:ext uri="{FF2B5EF4-FFF2-40B4-BE49-F238E27FC236}">
                <a16:creationId xmlns:a16="http://schemas.microsoft.com/office/drawing/2014/main" id="{578E4EBC-62F8-984C-AFD4-58AECAB1E3BA}"/>
              </a:ext>
            </a:extLst>
          </p:cNvPr>
          <p:cNvGrpSpPr>
            <a:grpSpLocks/>
          </p:cNvGrpSpPr>
          <p:nvPr/>
        </p:nvGrpSpPr>
        <p:grpSpPr bwMode="auto">
          <a:xfrm>
            <a:off x="2483444" y="5949419"/>
            <a:ext cx="257175" cy="663575"/>
            <a:chOff x="870" y="2941"/>
            <a:chExt cx="162" cy="418"/>
          </a:xfrm>
        </p:grpSpPr>
        <p:sp>
          <p:nvSpPr>
            <p:cNvPr id="158" name="Text Box 36">
              <a:extLst>
                <a:ext uri="{FF2B5EF4-FFF2-40B4-BE49-F238E27FC236}">
                  <a16:creationId xmlns:a16="http://schemas.microsoft.com/office/drawing/2014/main" id="{59A211BA-501D-B344-B8C1-67B58839D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9" name="Text Box 37">
              <a:extLst>
                <a:ext uri="{FF2B5EF4-FFF2-40B4-BE49-F238E27FC236}">
                  <a16:creationId xmlns:a16="http://schemas.microsoft.com/office/drawing/2014/main" id="{D9937670-BA34-9E43-86B0-FF1CF1079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0" name="Text Box 38">
              <a:extLst>
                <a:ext uri="{FF2B5EF4-FFF2-40B4-BE49-F238E27FC236}">
                  <a16:creationId xmlns:a16="http://schemas.microsoft.com/office/drawing/2014/main" id="{88A5B99C-8CD8-4047-AEC5-F884D8D14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723696-300F-52A4-5AB2-37F63E3923ED}"/>
              </a:ext>
            </a:extLst>
          </p:cNvPr>
          <p:cNvSpPr txBox="1"/>
          <p:nvPr/>
        </p:nvSpPr>
        <p:spPr>
          <a:xfrm>
            <a:off x="8624718" y="4376442"/>
            <a:ext cx="238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incoming IP datagram: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int0 </a:t>
            </a:r>
            <a:r>
              <a:rPr lang="en-AU" sz="16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 </a:t>
            </a:r>
            <a:r>
              <a:rPr lang="en-AU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200.23.2.5</a:t>
            </a:r>
            <a:endParaRPr lang="en-AU" sz="1600" dirty="0">
              <a:solidFill>
                <a:srgbClr val="FF0000"/>
              </a:solidFill>
              <a:latin typeface="Arial" charset="0"/>
              <a:ea typeface="ＭＳ Ｐゴシック" charset="-128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int1  199.31.1.8</a:t>
            </a:r>
            <a:endParaRPr lang="en-AU" sz="16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4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0B2D-9A1D-6D4F-A3CA-2048C7F5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Longest prefix matching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7BB77-5C44-B04B-9C25-9E412373F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4" name="Freeform 7">
            <a:extLst>
              <a:ext uri="{FF2B5EF4-FFF2-40B4-BE49-F238E27FC236}">
                <a16:creationId xmlns:a16="http://schemas.microsoft.com/office/drawing/2014/main" id="{48668FC4-D4E3-DA4D-99DD-0C204D776A34}"/>
              </a:ext>
            </a:extLst>
          </p:cNvPr>
          <p:cNvSpPr>
            <a:spLocks/>
          </p:cNvSpPr>
          <p:nvPr/>
        </p:nvSpPr>
        <p:spPr bwMode="auto">
          <a:xfrm>
            <a:off x="4193885" y="3579015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5" name="Text Box 8">
            <a:extLst>
              <a:ext uri="{FF2B5EF4-FFF2-40B4-BE49-F238E27FC236}">
                <a16:creationId xmlns:a16="http://schemas.microsoft.com/office/drawing/2014/main" id="{C93A5E0F-82B7-A442-B3F5-E7F99BC9A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662" y="3248244"/>
            <a:ext cx="1717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</a:rPr>
              <a:t>Send me anything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with addresses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beginning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u="sng" dirty="0">
                <a:solidFill>
                  <a:srgbClr val="FF0000"/>
                </a:solidFill>
                <a:latin typeface="Arial" charset="0"/>
              </a:rPr>
              <a:t>200.23</a:t>
            </a:r>
            <a:r>
              <a:rPr lang="en-US" altLang="x-none" sz="1400" dirty="0">
                <a:solidFill>
                  <a:srgbClr val="FF0000"/>
                </a:solidFill>
                <a:latin typeface="Arial" charset="0"/>
              </a:rPr>
              <a:t>.0.0/16</a:t>
            </a: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altLang="x-none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6" name="Group 9">
            <a:extLst>
              <a:ext uri="{FF2B5EF4-FFF2-40B4-BE49-F238E27FC236}">
                <a16:creationId xmlns:a16="http://schemas.microsoft.com/office/drawing/2014/main" id="{0FABD4D1-8B07-DD42-A03A-B6F8D73365B6}"/>
              </a:ext>
            </a:extLst>
          </p:cNvPr>
          <p:cNvGrpSpPr>
            <a:grpSpLocks/>
          </p:cNvGrpSpPr>
          <p:nvPr/>
        </p:nvGrpSpPr>
        <p:grpSpPr bwMode="auto">
          <a:xfrm>
            <a:off x="1379247" y="2772565"/>
            <a:ext cx="2338388" cy="404812"/>
            <a:chOff x="1004" y="1639"/>
            <a:chExt cx="1473" cy="255"/>
          </a:xfrm>
        </p:grpSpPr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D109585F-E8F6-554B-BADE-8B0D215D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7D3209CA-A897-B44A-B261-6518D9E94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200.23.1.0/24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9" name="Group 12">
            <a:extLst>
              <a:ext uri="{FF2B5EF4-FFF2-40B4-BE49-F238E27FC236}">
                <a16:creationId xmlns:a16="http://schemas.microsoft.com/office/drawing/2014/main" id="{0E8BE886-4EA0-C74B-A9A3-0B5D3344FA62}"/>
              </a:ext>
            </a:extLst>
          </p:cNvPr>
          <p:cNvGrpSpPr>
            <a:grpSpLocks/>
          </p:cNvGrpSpPr>
          <p:nvPr/>
        </p:nvGrpSpPr>
        <p:grpSpPr bwMode="auto">
          <a:xfrm>
            <a:off x="1407822" y="3363115"/>
            <a:ext cx="2338388" cy="404812"/>
            <a:chOff x="1004" y="1639"/>
            <a:chExt cx="1473" cy="255"/>
          </a:xfrm>
        </p:grpSpPr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45BFFF6E-F7A9-FF4C-A5DF-3EA1CBB2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1" name="Text Box 14">
              <a:extLst>
                <a:ext uri="{FF2B5EF4-FFF2-40B4-BE49-F238E27FC236}">
                  <a16:creationId xmlns:a16="http://schemas.microsoft.com/office/drawing/2014/main" id="{5DB89B29-75D3-EE4F-A1C5-D8E240D2D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200.23.2.0/24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2" name="Group 15">
            <a:extLst>
              <a:ext uri="{FF2B5EF4-FFF2-40B4-BE49-F238E27FC236}">
                <a16:creationId xmlns:a16="http://schemas.microsoft.com/office/drawing/2014/main" id="{89E8A327-50D4-1A44-BD0D-924219673A72}"/>
              </a:ext>
            </a:extLst>
          </p:cNvPr>
          <p:cNvGrpSpPr>
            <a:grpSpLocks/>
          </p:cNvGrpSpPr>
          <p:nvPr/>
        </p:nvGrpSpPr>
        <p:grpSpPr bwMode="auto">
          <a:xfrm>
            <a:off x="1322097" y="4782340"/>
            <a:ext cx="2338388" cy="404812"/>
            <a:chOff x="1004" y="1639"/>
            <a:chExt cx="1473" cy="255"/>
          </a:xfrm>
        </p:grpSpPr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73FF5037-CC31-D04C-87E4-89CF603E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4" name="Text Box 17">
              <a:extLst>
                <a:ext uri="{FF2B5EF4-FFF2-40B4-BE49-F238E27FC236}">
                  <a16:creationId xmlns:a16="http://schemas.microsoft.com/office/drawing/2014/main" id="{E73660B4-3FA9-484A-9919-8D9CCB33D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200.23.7.0/24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5" name="Freeform 19">
            <a:extLst>
              <a:ext uri="{FF2B5EF4-FFF2-40B4-BE49-F238E27FC236}">
                <a16:creationId xmlns:a16="http://schemas.microsoft.com/office/drawing/2014/main" id="{258EF457-E10D-7A40-9BBF-0840D8AA398A}"/>
              </a:ext>
            </a:extLst>
          </p:cNvPr>
          <p:cNvSpPr>
            <a:spLocks/>
          </p:cNvSpPr>
          <p:nvPr/>
        </p:nvSpPr>
        <p:spPr bwMode="auto">
          <a:xfrm>
            <a:off x="7789572" y="3107527"/>
            <a:ext cx="1444625" cy="2714625"/>
          </a:xfrm>
          <a:custGeom>
            <a:avLst/>
            <a:gdLst>
              <a:gd name="T0" fmla="*/ 2147483646 w 910"/>
              <a:gd name="T1" fmla="*/ 2147483646 h 1710"/>
              <a:gd name="T2" fmla="*/ 2147483646 w 910"/>
              <a:gd name="T3" fmla="*/ 2147483646 h 1710"/>
              <a:gd name="T4" fmla="*/ 2147483646 w 910"/>
              <a:gd name="T5" fmla="*/ 2147483646 h 1710"/>
              <a:gd name="T6" fmla="*/ 2147483646 w 910"/>
              <a:gd name="T7" fmla="*/ 2147483646 h 1710"/>
              <a:gd name="T8" fmla="*/ 2147483646 w 910"/>
              <a:gd name="T9" fmla="*/ 2147483646 h 1710"/>
              <a:gd name="T10" fmla="*/ 2147483646 w 910"/>
              <a:gd name="T11" fmla="*/ 2147483646 h 1710"/>
              <a:gd name="T12" fmla="*/ 2147483646 w 910"/>
              <a:gd name="T13" fmla="*/ 2147483646 h 1710"/>
              <a:gd name="T14" fmla="*/ 2147483646 w 910"/>
              <a:gd name="T15" fmla="*/ 2147483646 h 1710"/>
              <a:gd name="T16" fmla="*/ 2147483646 w 910"/>
              <a:gd name="T17" fmla="*/ 2147483646 h 1710"/>
              <a:gd name="T18" fmla="*/ 2147483646 w 910"/>
              <a:gd name="T19" fmla="*/ 2147483646 h 1710"/>
              <a:gd name="T20" fmla="*/ 2147483646 w 910"/>
              <a:gd name="T21" fmla="*/ 2147483646 h 1710"/>
              <a:gd name="T22" fmla="*/ 2147483646 w 910"/>
              <a:gd name="T23" fmla="*/ 2147483646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6" name="Text Box 20">
            <a:extLst>
              <a:ext uri="{FF2B5EF4-FFF2-40B4-BE49-F238E27FC236}">
                <a16:creationId xmlns:a16="http://schemas.microsoft.com/office/drawing/2014/main" id="{AB5CAA4C-B602-964C-9640-43D4A323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247" y="2515390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1</a:t>
            </a:r>
          </a:p>
        </p:txBody>
      </p:sp>
      <p:sp>
        <p:nvSpPr>
          <p:cNvPr id="107" name="Text Box 21">
            <a:extLst>
              <a:ext uri="{FF2B5EF4-FFF2-40B4-BE49-F238E27FC236}">
                <a16:creationId xmlns:a16="http://schemas.microsoft.com/office/drawing/2014/main" id="{2B4DB16D-8E06-2047-AE00-2DF690947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822" y="4525165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7</a:t>
            </a:r>
          </a:p>
        </p:txBody>
      </p:sp>
      <p:sp>
        <p:nvSpPr>
          <p:cNvPr id="108" name="Text Box 22">
            <a:extLst>
              <a:ext uri="{FF2B5EF4-FFF2-40B4-BE49-F238E27FC236}">
                <a16:creationId xmlns:a16="http://schemas.microsoft.com/office/drawing/2014/main" id="{DA76A8F8-1B38-FE4E-9288-81884368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768" y="4302915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806AF2E9-21B3-6146-B3D6-BA4250B7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772" y="3163090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2</a:t>
            </a:r>
          </a:p>
        </p:txBody>
      </p:sp>
      <p:sp>
        <p:nvSpPr>
          <p:cNvPr id="110" name="Freeform 24">
            <a:extLst>
              <a:ext uri="{FF2B5EF4-FFF2-40B4-BE49-F238E27FC236}">
                <a16:creationId xmlns:a16="http://schemas.microsoft.com/office/drawing/2014/main" id="{C205972A-8BD5-A047-8A30-EBBF4BA60E01}"/>
              </a:ext>
            </a:extLst>
          </p:cNvPr>
          <p:cNvSpPr>
            <a:spLocks/>
          </p:cNvSpPr>
          <p:nvPr/>
        </p:nvSpPr>
        <p:spPr bwMode="auto">
          <a:xfrm>
            <a:off x="4136735" y="4893465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1" name="Text Box 25">
            <a:extLst>
              <a:ext uri="{FF2B5EF4-FFF2-40B4-BE49-F238E27FC236}">
                <a16:creationId xmlns:a16="http://schemas.microsoft.com/office/drawing/2014/main" id="{5BA4CF1C-9A99-4D4A-911C-F46DC98D9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772" y="5268115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latin typeface="Arial" charset="0"/>
              </a:rPr>
              <a:t>ISPs-R-Us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Freeform 26">
            <a:extLst>
              <a:ext uri="{FF2B5EF4-FFF2-40B4-BE49-F238E27FC236}">
                <a16:creationId xmlns:a16="http://schemas.microsoft.com/office/drawing/2014/main" id="{7467089F-CD3A-B841-966C-FE408999547E}"/>
              </a:ext>
            </a:extLst>
          </p:cNvPr>
          <p:cNvSpPr>
            <a:spLocks/>
          </p:cNvSpPr>
          <p:nvPr/>
        </p:nvSpPr>
        <p:spPr bwMode="auto">
          <a:xfrm flipV="1">
            <a:off x="5862347" y="4914102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13" name="Line 27">
            <a:extLst>
              <a:ext uri="{FF2B5EF4-FFF2-40B4-BE49-F238E27FC236}">
                <a16:creationId xmlns:a16="http://schemas.microsoft.com/office/drawing/2014/main" id="{2FD20ABF-BD02-234C-BF66-6F4559744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2547" y="5457027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14" name="Line 28">
            <a:extLst>
              <a:ext uri="{FF2B5EF4-FFF2-40B4-BE49-F238E27FC236}">
                <a16:creationId xmlns:a16="http://schemas.microsoft.com/office/drawing/2014/main" id="{28FB2230-F1A8-0B48-8670-FAEFB883C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0147" y="5523702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15" name="Line 29">
            <a:extLst>
              <a:ext uri="{FF2B5EF4-FFF2-40B4-BE49-F238E27FC236}">
                <a16:creationId xmlns:a16="http://schemas.microsoft.com/office/drawing/2014/main" id="{0F350699-26EF-FF44-A527-366A3B912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8297" y="5771352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16" name="Text Box 30">
            <a:extLst>
              <a:ext uri="{FF2B5EF4-FFF2-40B4-BE49-F238E27FC236}">
                <a16:creationId xmlns:a16="http://schemas.microsoft.com/office/drawing/2014/main" id="{4664AE89-7A4E-3A4E-9C85-061C9350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272" y="5163340"/>
            <a:ext cx="1717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</a:rPr>
              <a:t>Send me anything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with addresses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beginning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u="sng" dirty="0">
                <a:solidFill>
                  <a:srgbClr val="FF0000"/>
                </a:solidFill>
                <a:latin typeface="Arial" charset="0"/>
              </a:rPr>
              <a:t>199.31</a:t>
            </a:r>
            <a:r>
              <a:rPr lang="en-US" altLang="x-none" sz="1400" dirty="0">
                <a:solidFill>
                  <a:srgbClr val="FF0000"/>
                </a:solidFill>
                <a:latin typeface="Arial" charset="0"/>
              </a:rPr>
              <a:t>.0.0/16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altLang="ja-JP" sz="1400" u="sng" dirty="0">
                <a:solidFill>
                  <a:srgbClr val="FF0000"/>
                </a:solidFill>
                <a:latin typeface="Arial" charset="0"/>
              </a:rPr>
              <a:t>200.23.5</a:t>
            </a:r>
            <a:r>
              <a:rPr lang="en-US" altLang="ja-JP" sz="1400" dirty="0">
                <a:solidFill>
                  <a:srgbClr val="FF0000"/>
                </a:solidFill>
                <a:latin typeface="Arial" charset="0"/>
              </a:rPr>
              <a:t>.0/24</a:t>
            </a:r>
            <a:r>
              <a:rPr lang="ja-JP" altLang="en-US" sz="1400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altLang="x-none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7" name="Group 31">
            <a:extLst>
              <a:ext uri="{FF2B5EF4-FFF2-40B4-BE49-F238E27FC236}">
                <a16:creationId xmlns:a16="http://schemas.microsoft.com/office/drawing/2014/main" id="{7B63256D-C773-8745-8987-FD76FD17BF57}"/>
              </a:ext>
            </a:extLst>
          </p:cNvPr>
          <p:cNvGrpSpPr>
            <a:grpSpLocks/>
          </p:cNvGrpSpPr>
          <p:nvPr/>
        </p:nvGrpSpPr>
        <p:grpSpPr bwMode="auto">
          <a:xfrm>
            <a:off x="1426872" y="3953665"/>
            <a:ext cx="2338388" cy="404812"/>
            <a:chOff x="1004" y="1639"/>
            <a:chExt cx="1473" cy="255"/>
          </a:xfrm>
        </p:grpSpPr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96DA745C-62D5-0248-A7F9-434B248A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id="{6F50503F-FB5F-534D-A81F-EEF1108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200.23.4.0/24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0" name="Text Box 34">
            <a:extLst>
              <a:ext uri="{FF2B5EF4-FFF2-40B4-BE49-F238E27FC236}">
                <a16:creationId xmlns:a16="http://schemas.microsoft.com/office/drawing/2014/main" id="{421C2AA3-0972-A141-AA03-47636090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822" y="3753640"/>
            <a:ext cx="770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  <a:latin typeface="Arial" charset="0"/>
              </a:rPr>
              <a:t>Team 3</a:t>
            </a:r>
          </a:p>
        </p:txBody>
      </p:sp>
      <p:grpSp>
        <p:nvGrpSpPr>
          <p:cNvPr id="121" name="Group 35">
            <a:extLst>
              <a:ext uri="{FF2B5EF4-FFF2-40B4-BE49-F238E27FC236}">
                <a16:creationId xmlns:a16="http://schemas.microsoft.com/office/drawing/2014/main" id="{45AE9818-40CD-834C-8F19-E01334B54D1A}"/>
              </a:ext>
            </a:extLst>
          </p:cNvPr>
          <p:cNvGrpSpPr>
            <a:grpSpLocks/>
          </p:cNvGrpSpPr>
          <p:nvPr/>
        </p:nvGrpSpPr>
        <p:grpSpPr bwMode="auto">
          <a:xfrm>
            <a:off x="2776247" y="4210840"/>
            <a:ext cx="257175" cy="663575"/>
            <a:chOff x="870" y="2941"/>
            <a:chExt cx="162" cy="418"/>
          </a:xfrm>
        </p:grpSpPr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id="{03F33010-DB08-AA4B-9832-53644C38D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Text Box 37">
              <a:extLst>
                <a:ext uri="{FF2B5EF4-FFF2-40B4-BE49-F238E27FC236}">
                  <a16:creationId xmlns:a16="http://schemas.microsoft.com/office/drawing/2014/main" id="{F2D2A720-6A33-994E-BF8D-949D558A7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Text Box 38">
              <a:extLst>
                <a:ext uri="{FF2B5EF4-FFF2-40B4-BE49-F238E27FC236}">
                  <a16:creationId xmlns:a16="http://schemas.microsoft.com/office/drawing/2014/main" id="{349F1867-6069-D04A-960A-72E9B0561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5" name="Group 39">
            <a:extLst>
              <a:ext uri="{FF2B5EF4-FFF2-40B4-BE49-F238E27FC236}">
                <a16:creationId xmlns:a16="http://schemas.microsoft.com/office/drawing/2014/main" id="{CEE53CFD-255C-314A-8850-A2746E6772BD}"/>
              </a:ext>
            </a:extLst>
          </p:cNvPr>
          <p:cNvGrpSpPr>
            <a:grpSpLocks/>
          </p:cNvGrpSpPr>
          <p:nvPr/>
        </p:nvGrpSpPr>
        <p:grpSpPr bwMode="auto">
          <a:xfrm>
            <a:off x="3804947" y="3915565"/>
            <a:ext cx="257175" cy="663575"/>
            <a:chOff x="870" y="2941"/>
            <a:chExt cx="162" cy="418"/>
          </a:xfrm>
        </p:grpSpPr>
        <p:sp>
          <p:nvSpPr>
            <p:cNvPr id="126" name="Text Box 40">
              <a:extLst>
                <a:ext uri="{FF2B5EF4-FFF2-40B4-BE49-F238E27FC236}">
                  <a16:creationId xmlns:a16="http://schemas.microsoft.com/office/drawing/2014/main" id="{8AB7FF15-F67B-2548-A76B-E33B94BA7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Text Box 41">
              <a:extLst>
                <a:ext uri="{FF2B5EF4-FFF2-40B4-BE49-F238E27FC236}">
                  <a16:creationId xmlns:a16="http://schemas.microsoft.com/office/drawing/2014/main" id="{11B16CFC-09BC-EE4A-9C7D-9BA6EB673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Text Box 42">
              <a:extLst>
                <a:ext uri="{FF2B5EF4-FFF2-40B4-BE49-F238E27FC236}">
                  <a16:creationId xmlns:a16="http://schemas.microsoft.com/office/drawing/2014/main" id="{091F0731-124F-074E-989C-6A1FD91D3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9" name="Group 327">
            <a:extLst>
              <a:ext uri="{FF2B5EF4-FFF2-40B4-BE49-F238E27FC236}">
                <a16:creationId xmlns:a16="http://schemas.microsoft.com/office/drawing/2014/main" id="{AAAAA23A-BE05-3B4D-885B-C1D0F2A672E2}"/>
              </a:ext>
            </a:extLst>
          </p:cNvPr>
          <p:cNvGrpSpPr>
            <a:grpSpLocks/>
          </p:cNvGrpSpPr>
          <p:nvPr/>
        </p:nvGrpSpPr>
        <p:grpSpPr bwMode="auto">
          <a:xfrm>
            <a:off x="4165310" y="3817927"/>
            <a:ext cx="687402" cy="404025"/>
            <a:chOff x="1871277" y="1576300"/>
            <a:chExt cx="1128371" cy="437861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2DD617C-0EA1-1C4A-A4F4-4C4E8762E05F}"/>
                </a:ext>
              </a:extLst>
            </p:cNvPr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0" scaled="1"/>
              <a:tileRect/>
            </a:gra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5DA69E0-99F7-8147-AE31-DE73FC088A6F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246BC2A-CE54-D044-8CE8-87ED3954E1FD}"/>
                </a:ext>
              </a:extLst>
            </p:cNvPr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261E0C5-B011-C54D-AA38-16F8EDBB5613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C96358B-E239-9147-9845-B67570466863}"/>
                </a:ext>
              </a:extLst>
            </p:cNvPr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9DD382B-0960-3941-A032-CE9D0F2C3F8A}"/>
                </a:ext>
              </a:extLst>
            </p:cNvPr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21F12A-873E-8042-8610-28C515FD125E}"/>
                </a:ext>
              </a:extLst>
            </p:cNvPr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BADC3C9-EB4E-854E-85BA-D7C2F2C5F00B}"/>
                </a:ext>
              </a:extLst>
            </p:cNvPr>
            <p:cNvCxnSpPr/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BD10B17-3405-194D-B703-AE1405520740}"/>
                </a:ext>
              </a:extLst>
            </p:cNvPr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9" name="Line 6">
            <a:extLst>
              <a:ext uri="{FF2B5EF4-FFF2-40B4-BE49-F238E27FC236}">
                <a16:creationId xmlns:a16="http://schemas.microsoft.com/office/drawing/2014/main" id="{760DEC3C-523C-2347-B2C7-96B7F3CF2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72" y="2999577"/>
            <a:ext cx="835025" cy="85757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40" name="Line 5">
            <a:extLst>
              <a:ext uri="{FF2B5EF4-FFF2-40B4-BE49-F238E27FC236}">
                <a16:creationId xmlns:a16="http://schemas.microsoft.com/office/drawing/2014/main" id="{46327E52-C458-B047-AEC2-FCB35D584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447" y="3588971"/>
            <a:ext cx="746125" cy="36310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41" name="Group 327">
            <a:extLst>
              <a:ext uri="{FF2B5EF4-FFF2-40B4-BE49-F238E27FC236}">
                <a16:creationId xmlns:a16="http://schemas.microsoft.com/office/drawing/2014/main" id="{000BF4D5-A034-3A40-B539-A013699FB5B8}"/>
              </a:ext>
            </a:extLst>
          </p:cNvPr>
          <p:cNvGrpSpPr>
            <a:grpSpLocks/>
          </p:cNvGrpSpPr>
          <p:nvPr/>
        </p:nvGrpSpPr>
        <p:grpSpPr bwMode="auto">
          <a:xfrm>
            <a:off x="7605422" y="4409277"/>
            <a:ext cx="871537" cy="515958"/>
            <a:chOff x="1871277" y="1576300"/>
            <a:chExt cx="1128371" cy="437861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2D3DE4A-1F9B-2F4E-A3FE-24A6D94B2D78}"/>
                </a:ext>
              </a:extLst>
            </p:cNvPr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0" scaled="1"/>
              <a:tileRect/>
            </a:gra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0705D99-B298-894C-8B9F-BF2A0A29958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C779FD0-742C-7D42-A50F-984DF62233EF}"/>
                </a:ext>
              </a:extLst>
            </p:cNvPr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5887FF67-B34C-5245-9499-193CB5FFAF8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C6294CBD-7161-CF4D-A09B-6EC59168B1AD}"/>
                </a:ext>
              </a:extLst>
            </p:cNvPr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986B19A-8DF1-5A45-A722-D6BE01DBD060}"/>
                </a:ext>
              </a:extLst>
            </p:cNvPr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83D6097-DA50-684D-9017-D195DF864550}"/>
                </a:ext>
              </a:extLst>
            </p:cNvPr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3333CC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A85DF9D-6DD3-3546-9BA4-5C93648115F0}"/>
                </a:ext>
              </a:extLst>
            </p:cNvPr>
            <p:cNvCxnSpPr/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3598F4C-4C3C-C04F-8E6F-5799C9B9431F}"/>
                </a:ext>
              </a:extLst>
            </p:cNvPr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51" name="Line 5">
            <a:extLst>
              <a:ext uri="{FF2B5EF4-FFF2-40B4-BE49-F238E27FC236}">
                <a16:creationId xmlns:a16="http://schemas.microsoft.com/office/drawing/2014/main" id="{DEE8890D-A4E9-014B-A0D2-9531546A0A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969" y="4039961"/>
            <a:ext cx="651604" cy="835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6A75277-0E49-B940-B075-47BF0B11A013}"/>
              </a:ext>
            </a:extLst>
          </p:cNvPr>
          <p:cNvSpPr txBox="1"/>
          <p:nvPr/>
        </p:nvSpPr>
        <p:spPr>
          <a:xfrm>
            <a:off x="4256205" y="3554440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DB345C-5FC1-1D43-92E4-A2D35E16C97C}"/>
              </a:ext>
            </a:extLst>
          </p:cNvPr>
          <p:cNvSpPr txBox="1"/>
          <p:nvPr/>
        </p:nvSpPr>
        <p:spPr>
          <a:xfrm>
            <a:off x="3876521" y="366026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5989783-73E7-4049-B0F3-9A5E37B15B29}"/>
              </a:ext>
            </a:extLst>
          </p:cNvPr>
          <p:cNvSpPr txBox="1"/>
          <p:nvPr/>
        </p:nvSpPr>
        <p:spPr>
          <a:xfrm>
            <a:off x="3669832" y="384832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AA47D04-8EBA-284E-A3EE-613249C74DED}"/>
              </a:ext>
            </a:extLst>
          </p:cNvPr>
          <p:cNvSpPr txBox="1"/>
          <p:nvPr/>
        </p:nvSpPr>
        <p:spPr>
          <a:xfrm>
            <a:off x="4179883" y="420987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int7</a:t>
            </a:r>
          </a:p>
        </p:txBody>
      </p:sp>
      <p:sp>
        <p:nvSpPr>
          <p:cNvPr id="156" name="Line 4">
            <a:extLst>
              <a:ext uri="{FF2B5EF4-FFF2-40B4-BE49-F238E27FC236}">
                <a16:creationId xmlns:a16="http://schemas.microsoft.com/office/drawing/2014/main" id="{D902BE74-19F1-704C-B7BA-5C12584E4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2522" y="4177933"/>
            <a:ext cx="865988" cy="6885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83C6082-95FC-654F-9B01-E1C0023DBB03}"/>
              </a:ext>
            </a:extLst>
          </p:cNvPr>
          <p:cNvGraphicFramePr>
            <a:graphicFrameLocks noGrp="1"/>
          </p:cNvGraphicFramePr>
          <p:nvPr/>
        </p:nvGraphicFramePr>
        <p:xfrm>
          <a:off x="7723976" y="2883710"/>
          <a:ext cx="1699642" cy="1371600"/>
        </p:xfrm>
        <a:graphic>
          <a:graphicData uri="http://schemas.openxmlformats.org/drawingml/2006/table">
            <a:tbl>
              <a:tblPr firstRow="1" bandRow="1"/>
              <a:tblGrid>
                <a:gridCol w="128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Dest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Addr</a:t>
                      </a:r>
                      <a:r>
                        <a:rPr lang="en-US" sz="1200" b="0" baseline="0" dirty="0"/>
                        <a:t> Range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Int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199.31.0.0/16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25150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200.23.0.0/16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200.23.5.0/24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8" name="TextBox 157">
            <a:extLst>
              <a:ext uri="{FF2B5EF4-FFF2-40B4-BE49-F238E27FC236}">
                <a16:creationId xmlns:a16="http://schemas.microsoft.com/office/drawing/2014/main" id="{D20915B6-906B-3E49-95E0-13E498065770}"/>
              </a:ext>
            </a:extLst>
          </p:cNvPr>
          <p:cNvSpPr txBox="1"/>
          <p:nvPr/>
        </p:nvSpPr>
        <p:spPr>
          <a:xfrm>
            <a:off x="7266498" y="433252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9D8EAA2-6DB7-B141-B3AE-2D456CBE9C4F}"/>
              </a:ext>
            </a:extLst>
          </p:cNvPr>
          <p:cNvSpPr txBox="1"/>
          <p:nvPr/>
        </p:nvSpPr>
        <p:spPr>
          <a:xfrm>
            <a:off x="7256388" y="470536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</a:t>
            </a:r>
          </a:p>
        </p:txBody>
      </p:sp>
      <p:sp>
        <p:nvSpPr>
          <p:cNvPr id="163" name="Text Box 3">
            <a:extLst>
              <a:ext uri="{FF2B5EF4-FFF2-40B4-BE49-F238E27FC236}">
                <a16:creationId xmlns:a16="http://schemas.microsoft.com/office/drawing/2014/main" id="{EE22778F-C428-0645-B140-59487E6F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409" y="4893465"/>
            <a:ext cx="1823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ISPs-R-Us has a more specific route to Team 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29270A-E2AC-174A-AB0F-A9C22DE6755F}"/>
              </a:ext>
            </a:extLst>
          </p:cNvPr>
          <p:cNvGrpSpPr/>
          <p:nvPr/>
        </p:nvGrpSpPr>
        <p:grpSpPr>
          <a:xfrm>
            <a:off x="1418957" y="4380459"/>
            <a:ext cx="2454252" cy="531712"/>
            <a:chOff x="1786441" y="6085620"/>
            <a:chExt cx="2454252" cy="531712"/>
          </a:xfrm>
        </p:grpSpPr>
        <p:grpSp>
          <p:nvGrpSpPr>
            <p:cNvPr id="160" name="Group 15">
              <a:extLst>
                <a:ext uri="{FF2B5EF4-FFF2-40B4-BE49-F238E27FC236}">
                  <a16:creationId xmlns:a16="http://schemas.microsoft.com/office/drawing/2014/main" id="{983611DF-D049-CF40-B5C6-7D8CD6B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6441" y="6085620"/>
              <a:ext cx="2338388" cy="404812"/>
              <a:chOff x="1004" y="1639"/>
              <a:chExt cx="1473" cy="255"/>
            </a:xfrm>
          </p:grpSpPr>
          <p:sp>
            <p:nvSpPr>
              <p:cNvPr id="161" name="Freeform 16">
                <a:extLst>
                  <a:ext uri="{FF2B5EF4-FFF2-40B4-BE49-F238E27FC236}">
                    <a16:creationId xmlns:a16="http://schemas.microsoft.com/office/drawing/2014/main" id="{8EC01DD7-9A73-0E4A-B2AB-84BA74C74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ABA31D7A-BE26-314C-9175-0B3D8F104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07" cy="213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x-none" sz="1600" dirty="0">
                    <a:solidFill>
                      <a:srgbClr val="FF0000"/>
                    </a:solidFill>
                    <a:latin typeface="Arial" charset="0"/>
                  </a:rPr>
                  <a:t>200.23.5.0/24</a:t>
                </a:r>
                <a:endParaRPr lang="en-US" altLang="x-none" sz="18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164" name="Text Box 24">
              <a:extLst>
                <a:ext uri="{FF2B5EF4-FFF2-40B4-BE49-F238E27FC236}">
                  <a16:creationId xmlns:a16="http://schemas.microsoft.com/office/drawing/2014/main" id="{5959F7B6-9079-454F-B25A-151B91A6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969" y="6309555"/>
              <a:ext cx="7707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400" dirty="0">
                  <a:solidFill>
                    <a:srgbClr val="000000"/>
                  </a:solidFill>
                  <a:latin typeface="Arial" charset="0"/>
                </a:rPr>
                <a:t>Team 5</a:t>
              </a:r>
            </a:p>
          </p:txBody>
        </p:sp>
      </p:grpSp>
      <p:sp>
        <p:nvSpPr>
          <p:cNvPr id="165" name="Text Box 43">
            <a:extLst>
              <a:ext uri="{FF2B5EF4-FFF2-40B4-BE49-F238E27FC236}">
                <a16:creationId xmlns:a16="http://schemas.microsoft.com/office/drawing/2014/main" id="{61CB9A3B-9636-6F4A-AFB9-08EC6A261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72200"/>
            <a:ext cx="894815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when looking for forwarding table entry for given destination address, 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use </a:t>
            </a:r>
            <a:r>
              <a:rPr kumimoji="0" lang="en-US" altLang="x-none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longest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-128"/>
              </a:rPr>
              <a:t> address prefix that matches destination address.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6294634-08A4-634C-8E55-7D3A9BC66D4B}"/>
              </a:ext>
            </a:extLst>
          </p:cNvPr>
          <p:cNvCxnSpPr>
            <a:stCxn id="167" idx="2"/>
            <a:endCxn id="132" idx="5"/>
          </p:cNvCxnSpPr>
          <p:nvPr/>
        </p:nvCxnSpPr>
        <p:spPr bwMode="auto">
          <a:xfrm flipH="1">
            <a:off x="4750395" y="3433731"/>
            <a:ext cx="231019" cy="427607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9282D0AA-A807-C847-8224-E78309B80BD2}"/>
              </a:ext>
            </a:extLst>
          </p:cNvPr>
          <p:cNvGraphicFramePr>
            <a:graphicFrameLocks noGrp="1"/>
          </p:cNvGraphicFramePr>
          <p:nvPr/>
        </p:nvGraphicFramePr>
        <p:xfrm>
          <a:off x="4131593" y="1787811"/>
          <a:ext cx="1699642" cy="1645920"/>
        </p:xfrm>
        <a:graphic>
          <a:graphicData uri="http://schemas.openxmlformats.org/drawingml/2006/table">
            <a:tbl>
              <a:tblPr firstRow="1" bandRow="1"/>
              <a:tblGrid>
                <a:gridCol w="128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Dest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Addr</a:t>
                      </a:r>
                      <a:r>
                        <a:rPr lang="en-US" sz="1200" b="0" baseline="0" dirty="0"/>
                        <a:t> Range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b="0" dirty="0" err="1"/>
                        <a:t>Int</a:t>
                      </a:r>
                      <a:endParaRPr lang="en-US" sz="12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200.23.1.0/24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200.23.2.0/24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mr-IN" sz="1200" dirty="0"/>
                        <a:t>…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hr-HR" sz="1200" dirty="0"/>
                        <a:t>200.23.34.0/24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otherwise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8" name="Freeform 3">
            <a:extLst>
              <a:ext uri="{FF2B5EF4-FFF2-40B4-BE49-F238E27FC236}">
                <a16:creationId xmlns:a16="http://schemas.microsoft.com/office/drawing/2014/main" id="{FDE27269-A989-3841-ADEF-E4BB32C14FC6}"/>
              </a:ext>
            </a:extLst>
          </p:cNvPr>
          <p:cNvSpPr>
            <a:spLocks/>
          </p:cNvSpPr>
          <p:nvPr/>
        </p:nvSpPr>
        <p:spPr bwMode="auto">
          <a:xfrm>
            <a:off x="4841189" y="4031596"/>
            <a:ext cx="2973783" cy="396732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263EE2A-9863-2342-81C1-B3CA6A0FA6B1}"/>
              </a:ext>
            </a:extLst>
          </p:cNvPr>
          <p:cNvSpPr txBox="1"/>
          <p:nvPr/>
        </p:nvSpPr>
        <p:spPr>
          <a:xfrm>
            <a:off x="4802420" y="372877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int15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081ED52-1690-0946-BBFF-B80F4145F4EC}"/>
              </a:ext>
            </a:extLst>
          </p:cNvPr>
          <p:cNvSpPr txBox="1"/>
          <p:nvPr/>
        </p:nvSpPr>
        <p:spPr>
          <a:xfrm>
            <a:off x="7163384" y="2192577"/>
            <a:ext cx="226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incoming IP datagram: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200.23.5.2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1DFC300-5B0E-CA45-8611-C7CDB6DBD946}"/>
              </a:ext>
            </a:extLst>
          </p:cNvPr>
          <p:cNvSpPr/>
          <p:nvPr/>
        </p:nvSpPr>
        <p:spPr bwMode="auto">
          <a:xfrm>
            <a:off x="7748388" y="2444657"/>
            <a:ext cx="906380" cy="2876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6DC53E8-C811-B047-A0CE-49C04B870B83}"/>
              </a:ext>
            </a:extLst>
          </p:cNvPr>
          <p:cNvCxnSpPr>
            <a:cxnSpLocks/>
          </p:cNvCxnSpPr>
          <p:nvPr/>
        </p:nvCxnSpPr>
        <p:spPr bwMode="auto">
          <a:xfrm flipH="1">
            <a:off x="8308037" y="2729743"/>
            <a:ext cx="265761" cy="1038184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3" name="Group 15">
            <a:extLst>
              <a:ext uri="{FF2B5EF4-FFF2-40B4-BE49-F238E27FC236}">
                <a16:creationId xmlns:a16="http://schemas.microsoft.com/office/drawing/2014/main" id="{9FB3D259-E7CD-8B4A-A0D8-F538BAC7E4E4}"/>
              </a:ext>
            </a:extLst>
          </p:cNvPr>
          <p:cNvGrpSpPr>
            <a:grpSpLocks/>
          </p:cNvGrpSpPr>
          <p:nvPr/>
        </p:nvGrpSpPr>
        <p:grpSpPr bwMode="auto">
          <a:xfrm>
            <a:off x="1275758" y="5559131"/>
            <a:ext cx="2338388" cy="404812"/>
            <a:chOff x="1004" y="1639"/>
            <a:chExt cx="1473" cy="255"/>
          </a:xfrm>
        </p:grpSpPr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FA37D456-311D-CE43-B5BB-D962CDFFB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5" name="Text Box 17">
              <a:extLst>
                <a:ext uri="{FF2B5EF4-FFF2-40B4-BE49-F238E27FC236}">
                  <a16:creationId xmlns:a16="http://schemas.microsoft.com/office/drawing/2014/main" id="{27B035FE-39AB-BE4F-BDA5-2527F5272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07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600" dirty="0">
                  <a:solidFill>
                    <a:srgbClr val="000000"/>
                  </a:solidFill>
                  <a:latin typeface="Arial" charset="0"/>
                </a:rPr>
                <a:t>199.31.1.0/24</a:t>
              </a:r>
              <a:endParaRPr lang="en-US" altLang="x-non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6" name="Group 35">
            <a:extLst>
              <a:ext uri="{FF2B5EF4-FFF2-40B4-BE49-F238E27FC236}">
                <a16:creationId xmlns:a16="http://schemas.microsoft.com/office/drawing/2014/main" id="{15C35EE7-FD71-4E44-B41A-050DA2F58EDB}"/>
              </a:ext>
            </a:extLst>
          </p:cNvPr>
          <p:cNvGrpSpPr>
            <a:grpSpLocks/>
          </p:cNvGrpSpPr>
          <p:nvPr/>
        </p:nvGrpSpPr>
        <p:grpSpPr bwMode="auto">
          <a:xfrm>
            <a:off x="3025485" y="5461732"/>
            <a:ext cx="257175" cy="663575"/>
            <a:chOff x="870" y="2941"/>
            <a:chExt cx="162" cy="418"/>
          </a:xfrm>
        </p:grpSpPr>
        <p:sp>
          <p:nvSpPr>
            <p:cNvPr id="177" name="Text Box 36">
              <a:extLst>
                <a:ext uri="{FF2B5EF4-FFF2-40B4-BE49-F238E27FC236}">
                  <a16:creationId xmlns:a16="http://schemas.microsoft.com/office/drawing/2014/main" id="{B016FA9E-3634-2A47-83D6-0DE926E58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8" name="Text Box 37">
              <a:extLst>
                <a:ext uri="{FF2B5EF4-FFF2-40B4-BE49-F238E27FC236}">
                  <a16:creationId xmlns:a16="http://schemas.microsoft.com/office/drawing/2014/main" id="{C5AA537D-01B7-3344-8EB0-090BFC7E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9" name="Text Box 38">
              <a:extLst>
                <a:ext uri="{FF2B5EF4-FFF2-40B4-BE49-F238E27FC236}">
                  <a16:creationId xmlns:a16="http://schemas.microsoft.com/office/drawing/2014/main" id="{05DE16BA-5579-CE4F-9676-6B955D2CD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20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x-none" sz="2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5F61049-EDAC-BD44-A0D6-49FB81173BCE}"/>
              </a:ext>
            </a:extLst>
          </p:cNvPr>
          <p:cNvCxnSpPr>
            <a:cxnSpLocks/>
          </p:cNvCxnSpPr>
          <p:nvPr/>
        </p:nvCxnSpPr>
        <p:spPr bwMode="auto">
          <a:xfrm>
            <a:off x="7783440" y="3660265"/>
            <a:ext cx="436759" cy="0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874F8B7-F99E-424D-8C8A-53B337CEA8FE}"/>
              </a:ext>
            </a:extLst>
          </p:cNvPr>
          <p:cNvCxnSpPr>
            <a:cxnSpLocks/>
          </p:cNvCxnSpPr>
          <p:nvPr/>
        </p:nvCxnSpPr>
        <p:spPr bwMode="auto">
          <a:xfrm>
            <a:off x="7774343" y="3952077"/>
            <a:ext cx="594831" cy="0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22E8284E-50B6-1141-8AB7-6145D664C311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3384" y="4956661"/>
            <a:ext cx="679138" cy="99094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1F599EE3-5863-FC4A-9F37-9E1165E67D05}"/>
              </a:ext>
            </a:extLst>
          </p:cNvPr>
          <p:cNvCxnSpPr>
            <a:cxnSpLocks/>
          </p:cNvCxnSpPr>
          <p:nvPr/>
        </p:nvCxnSpPr>
        <p:spPr bwMode="auto">
          <a:xfrm flipH="1">
            <a:off x="3789552" y="5772684"/>
            <a:ext cx="440230" cy="472247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20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8 -0.00208 C -0.05287 0.01968 -0.09753 0.04167 -0.10951 0.08149 C -0.12136 0.1213 -0.10313 0.2095 -0.07995 0.23612 C -0.05677 0.26274 0.02942 0.24167 0.02942 0.24167 L 0.02942 0.24167 " pathEditMode="relative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IP addressing: last words ...</a:t>
            </a:r>
            <a:endParaRPr lang="en-US" sz="4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8044C-3653-B545-AA12-E470B06AA0C3}"/>
              </a:ext>
            </a:extLst>
          </p:cNvPr>
          <p:cNvSpPr txBox="1">
            <a:spLocks noChangeArrowheads="1"/>
          </p:cNvSpPr>
          <p:nvPr/>
        </p:nvSpPr>
        <p:spPr>
          <a:xfrm>
            <a:off x="703288" y="1474594"/>
            <a:ext cx="10974906" cy="425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there enough 32-bit IP addresses?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allocated last chunk of IPv4 addresses to RRs in 2011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 (next) helps IPv4 address space exhaustion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IPv6 has 128-bit address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23334C-B3DF-EA4F-9B01-0254D3D4FA54}"/>
              </a:ext>
            </a:extLst>
          </p:cNvPr>
          <p:cNvSpPr txBox="1"/>
          <p:nvPr/>
        </p:nvSpPr>
        <p:spPr>
          <a:xfrm flipH="1">
            <a:off x="1049203" y="2721114"/>
            <a:ext cx="98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"Who the hell knew how much address space we needed?"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Cerf (reflecting on decision to make IPv4 address 32 bits long)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8F7CB5-70CC-E647-AF50-901B918C0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Network layer: “data plane”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4.1 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4.2 What</a:t>
            </a:r>
            <a:r>
              <a:rPr lang="en-US" altLang="ja-JP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4.3 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 (NAT)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  <a:p>
            <a:pPr marL="120650" indent="0">
              <a:spcBef>
                <a:spcPts val="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4.4 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4.5 Middleboxes</a:t>
            </a:r>
          </a:p>
          <a:p>
            <a:pPr lvl="1"/>
            <a:endParaRPr lang="en-US" altLang="en-US" strike="sngStrike" dirty="0">
              <a:solidFill>
                <a:schemeClr val="bg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896" y="1376530"/>
            <a:ext cx="3198642" cy="2408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69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4.1 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4.2 What</a:t>
            </a:r>
            <a:r>
              <a:rPr lang="en-US" altLang="ja-JP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4.3 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  <a:p>
            <a:pPr marL="120650" indent="0">
              <a:spcBef>
                <a:spcPts val="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4.4 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4.5 Middleboxes</a:t>
            </a:r>
          </a:p>
          <a:p>
            <a:pPr lvl="1"/>
            <a:endParaRPr lang="en-US" altLang="en-US" strike="sngStrike" dirty="0">
              <a:solidFill>
                <a:schemeClr val="bg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896" y="1376530"/>
            <a:ext cx="3198642" cy="2408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48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6E6E-52F2-7B4C-843A-96611671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NAT: network address translation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79BC1-ABE2-FD41-9834-EA97C0884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4" name="Freeform 80">
            <a:extLst>
              <a:ext uri="{FF2B5EF4-FFF2-40B4-BE49-F238E27FC236}">
                <a16:creationId xmlns:a16="http://schemas.microsoft.com/office/drawing/2014/main" id="{96D48988-C905-2640-8644-6794DB31FB08}"/>
              </a:ext>
            </a:extLst>
          </p:cNvPr>
          <p:cNvSpPr>
            <a:spLocks/>
          </p:cNvSpPr>
          <p:nvPr/>
        </p:nvSpPr>
        <p:spPr bwMode="auto">
          <a:xfrm>
            <a:off x="4284662" y="263770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A080E56B-BF6A-5D40-B4FE-1F5061431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8962" y="3948977"/>
            <a:ext cx="1214438" cy="111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6" name="Line 9">
            <a:extLst>
              <a:ext uri="{FF2B5EF4-FFF2-40B4-BE49-F238E27FC236}">
                <a16:creationId xmlns:a16="http://schemas.microsoft.com/office/drawing/2014/main" id="{3E2EC6B0-72CE-844C-9028-C0C993C58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2162" y="3999777"/>
            <a:ext cx="3000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D65F64E4-66AE-FE46-A201-8085F5D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212377"/>
            <a:ext cx="13335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D7D04DF4-3661-7941-96A5-9BCCDDD1F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5350" y="4717327"/>
            <a:ext cx="171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E2DC38B0-DB33-0749-9B64-1BAF106D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2997991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FF0000"/>
                </a:solidFill>
                <a:latin typeface="Arial" charset="0"/>
              </a:rPr>
              <a:t>192.168.1.1</a:t>
            </a: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9A1BEA81-5779-B94E-BE5F-86259992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773" y="3722550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FF0000"/>
                </a:solidFill>
                <a:latin typeface="Arial" charset="0"/>
              </a:rPr>
              <a:t>192.168.1.2</a:t>
            </a: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92532615-4A09-7244-82D5-FE2AC405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3433039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FF0000"/>
                </a:solidFill>
                <a:latin typeface="Arial" charset="0"/>
              </a:rPr>
              <a:t>192.168.1.4</a:t>
            </a:r>
          </a:p>
        </p:txBody>
      </p:sp>
      <p:sp>
        <p:nvSpPr>
          <p:cNvPr id="52" name="Line 16">
            <a:extLst>
              <a:ext uri="{FF2B5EF4-FFF2-40B4-BE49-F238E27FC236}">
                <a16:creationId xmlns:a16="http://schemas.microsoft.com/office/drawing/2014/main" id="{C2431F1E-DA83-194F-83C6-B36D7F9A02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3575" y="3710852"/>
            <a:ext cx="85725" cy="128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BA1E3FE2-048B-9948-A7C3-FB1B52A5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2" y="4090264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B050"/>
                </a:solidFill>
                <a:latin typeface="Arial" charset="0"/>
              </a:rPr>
              <a:t>138.76.29.7</a:t>
            </a: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4497878F-AB21-9247-84E8-A67B02DAE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787" y="4037877"/>
            <a:ext cx="85725" cy="128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5" name="Line 79">
            <a:extLst>
              <a:ext uri="{FF2B5EF4-FFF2-40B4-BE49-F238E27FC236}">
                <a16:creationId xmlns:a16="http://schemas.microsoft.com/office/drawing/2014/main" id="{CF52182E-0896-7944-A164-12476B0A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988664"/>
            <a:ext cx="30257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6" name="Text Box 81">
            <a:extLst>
              <a:ext uri="{FF2B5EF4-FFF2-40B4-BE49-F238E27FC236}">
                <a16:creationId xmlns:a16="http://schemas.microsoft.com/office/drawing/2014/main" id="{4C9DBD80-627E-F342-9774-B7BF959A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17" y="2280245"/>
            <a:ext cx="3236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local network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(e.g., campus, home network)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Arial" charset="0"/>
              </a:rPr>
              <a:t>private IP address: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Arial" charset="0"/>
              </a:rPr>
              <a:t>192.168.1.0/24</a:t>
            </a:r>
          </a:p>
        </p:txBody>
      </p:sp>
      <p:sp>
        <p:nvSpPr>
          <p:cNvPr id="57" name="Line 82">
            <a:extLst>
              <a:ext uri="{FF2B5EF4-FFF2-40B4-BE49-F238E27FC236}">
                <a16:creationId xmlns:a16="http://schemas.microsoft.com/office/drawing/2014/main" id="{B05970DF-A964-9041-86C6-5D31D6950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2" y="2666277"/>
            <a:ext cx="1385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8" name="Line 83">
            <a:extLst>
              <a:ext uri="{FF2B5EF4-FFF2-40B4-BE49-F238E27FC236}">
                <a16:creationId xmlns:a16="http://schemas.microsoft.com/office/drawing/2014/main" id="{A7F48B86-D3C5-6945-A27B-BAF0DFEAC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526577"/>
            <a:ext cx="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9" name="Line 84">
            <a:extLst>
              <a:ext uri="{FF2B5EF4-FFF2-40B4-BE49-F238E27FC236}">
                <a16:creationId xmlns:a16="http://schemas.microsoft.com/office/drawing/2014/main" id="{726D4BAE-9A48-2B4B-8466-B43CC5249C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05300" y="2653577"/>
            <a:ext cx="898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0" name="Line 86">
            <a:extLst>
              <a:ext uri="{FF2B5EF4-FFF2-40B4-BE49-F238E27FC236}">
                <a16:creationId xmlns:a16="http://schemas.microsoft.com/office/drawing/2014/main" id="{3EE54E2A-4486-4347-B75A-70D609692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2" y="2666277"/>
            <a:ext cx="1385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1" name="Line 87">
            <a:extLst>
              <a:ext uri="{FF2B5EF4-FFF2-40B4-BE49-F238E27FC236}">
                <a16:creationId xmlns:a16="http://schemas.microsoft.com/office/drawing/2014/main" id="{FD3CC0BD-DF90-8742-A468-7967B19D27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525" y="2653577"/>
            <a:ext cx="898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2" name="Text Box 88">
            <a:extLst>
              <a:ext uri="{FF2B5EF4-FFF2-40B4-BE49-F238E27FC236}">
                <a16:creationId xmlns:a16="http://schemas.microsoft.com/office/drawing/2014/main" id="{0995A704-2EAB-804C-B7D6-75502698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197" y="2428152"/>
            <a:ext cx="20143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Internet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B050"/>
                </a:solidFill>
                <a:latin typeface="Arial" charset="0"/>
              </a:rPr>
              <a:t>public IP address: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B050"/>
                </a:solidFill>
                <a:latin typeface="Arial" charset="0"/>
              </a:rPr>
              <a:t>138.76.29.7</a:t>
            </a:r>
          </a:p>
        </p:txBody>
      </p:sp>
      <p:grpSp>
        <p:nvGrpSpPr>
          <p:cNvPr id="63" name="Group 98">
            <a:extLst>
              <a:ext uri="{FF2B5EF4-FFF2-40B4-BE49-F238E27FC236}">
                <a16:creationId xmlns:a16="http://schemas.microsoft.com/office/drawing/2014/main" id="{58C0C8D1-EAB8-FD4D-94B8-5ACF683E9BB7}"/>
              </a:ext>
            </a:extLst>
          </p:cNvPr>
          <p:cNvGrpSpPr>
            <a:grpSpLocks/>
          </p:cNvGrpSpPr>
          <p:nvPr/>
        </p:nvGrpSpPr>
        <p:grpSpPr bwMode="auto">
          <a:xfrm>
            <a:off x="3765550" y="3825152"/>
            <a:ext cx="900112" cy="347662"/>
            <a:chOff x="4396" y="1245"/>
            <a:chExt cx="672" cy="248"/>
          </a:xfrm>
        </p:grpSpPr>
        <p:sp>
          <p:nvSpPr>
            <p:cNvPr id="64" name="Oval 407">
              <a:extLst>
                <a:ext uri="{FF2B5EF4-FFF2-40B4-BE49-F238E27FC236}">
                  <a16:creationId xmlns:a16="http://schemas.microsoft.com/office/drawing/2014/main" id="{2542523B-5FFB-274E-83F7-85664656B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5" name="Rectangle 410">
              <a:extLst>
                <a:ext uri="{FF2B5EF4-FFF2-40B4-BE49-F238E27FC236}">
                  <a16:creationId xmlns:a16="http://schemas.microsoft.com/office/drawing/2014/main" id="{B26E5A27-60FF-2840-8EDB-F26471891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6" name="Oval 411">
              <a:extLst>
                <a:ext uri="{FF2B5EF4-FFF2-40B4-BE49-F238E27FC236}">
                  <a16:creationId xmlns:a16="http://schemas.microsoft.com/office/drawing/2014/main" id="{FE6A99B2-F35B-BE45-8A94-B29162945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67" name="Group 102">
              <a:extLst>
                <a:ext uri="{FF2B5EF4-FFF2-40B4-BE49-F238E27FC236}">
                  <a16:creationId xmlns:a16="http://schemas.microsoft.com/office/drawing/2014/main" id="{65CCD0FA-EBF2-AD47-9EE2-ADA9EF9DA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0" name="Freeform 103">
                <a:extLst>
                  <a:ext uri="{FF2B5EF4-FFF2-40B4-BE49-F238E27FC236}">
                    <a16:creationId xmlns:a16="http://schemas.microsoft.com/office/drawing/2014/main" id="{B0B6C459-9806-7D47-9556-BB18DE07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" name="Freeform 104">
                <a:extLst>
                  <a:ext uri="{FF2B5EF4-FFF2-40B4-BE49-F238E27FC236}">
                    <a16:creationId xmlns:a16="http://schemas.microsoft.com/office/drawing/2014/main" id="{457D78F6-6C16-5D45-AD98-6167DD4CD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68" name="Line 105">
              <a:extLst>
                <a:ext uri="{FF2B5EF4-FFF2-40B4-BE49-F238E27FC236}">
                  <a16:creationId xmlns:a16="http://schemas.microsoft.com/office/drawing/2014/main" id="{7A7AFD52-7D3B-CE49-8EAA-366E00D86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9" name="Line 106">
              <a:extLst>
                <a:ext uri="{FF2B5EF4-FFF2-40B4-BE49-F238E27FC236}">
                  <a16:creationId xmlns:a16="http://schemas.microsoft.com/office/drawing/2014/main" id="{9F3E09FA-B165-8E41-B274-51B550218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2" name="Group 107">
            <a:extLst>
              <a:ext uri="{FF2B5EF4-FFF2-40B4-BE49-F238E27FC236}">
                <a16:creationId xmlns:a16="http://schemas.microsoft.com/office/drawing/2014/main" id="{39D0F6D1-418E-D240-A827-8D8DF8CA4BE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39012" y="3006002"/>
            <a:ext cx="641350" cy="558800"/>
            <a:chOff x="-44" y="1473"/>
            <a:chExt cx="981" cy="1105"/>
          </a:xfrm>
        </p:grpSpPr>
        <p:pic>
          <p:nvPicPr>
            <p:cNvPr id="73" name="Picture 108" descr="desktop_computer_stylized_medium">
              <a:extLst>
                <a:ext uri="{FF2B5EF4-FFF2-40B4-BE49-F238E27FC236}">
                  <a16:creationId xmlns:a16="http://schemas.microsoft.com/office/drawing/2014/main" id="{A04E0070-B23A-3B46-95F1-55E587406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09">
              <a:extLst>
                <a:ext uri="{FF2B5EF4-FFF2-40B4-BE49-F238E27FC236}">
                  <a16:creationId xmlns:a16="http://schemas.microsoft.com/office/drawing/2014/main" id="{57827CD2-0C11-9E4B-99C9-A646003C6A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5" name="Group 110">
            <a:extLst>
              <a:ext uri="{FF2B5EF4-FFF2-40B4-BE49-F238E27FC236}">
                <a16:creationId xmlns:a16="http://schemas.microsoft.com/office/drawing/2014/main" id="{E497F1F6-7FC6-714F-892C-C3DB9C5151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8700" y="3682277"/>
            <a:ext cx="641350" cy="558800"/>
            <a:chOff x="-44" y="1473"/>
            <a:chExt cx="981" cy="1105"/>
          </a:xfrm>
        </p:grpSpPr>
        <p:pic>
          <p:nvPicPr>
            <p:cNvPr id="76" name="Picture 111" descr="desktop_computer_stylized_medium">
              <a:extLst>
                <a:ext uri="{FF2B5EF4-FFF2-40B4-BE49-F238E27FC236}">
                  <a16:creationId xmlns:a16="http://schemas.microsoft.com/office/drawing/2014/main" id="{04A2AE6D-953D-634B-81BB-F0B5000FF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12">
              <a:extLst>
                <a:ext uri="{FF2B5EF4-FFF2-40B4-BE49-F238E27FC236}">
                  <a16:creationId xmlns:a16="http://schemas.microsoft.com/office/drawing/2014/main" id="{668B1EAE-30E6-E149-805A-E85D742EB3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8" name="Group 113">
            <a:extLst>
              <a:ext uri="{FF2B5EF4-FFF2-40B4-BE49-F238E27FC236}">
                <a16:creationId xmlns:a16="http://schemas.microsoft.com/office/drawing/2014/main" id="{9D374281-40D4-A246-9C33-4B20107C31E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86637" y="4436339"/>
            <a:ext cx="641350" cy="558800"/>
            <a:chOff x="-44" y="1473"/>
            <a:chExt cx="981" cy="1105"/>
          </a:xfrm>
        </p:grpSpPr>
        <p:pic>
          <p:nvPicPr>
            <p:cNvPr id="79" name="Picture 114" descr="desktop_computer_stylized_medium">
              <a:extLst>
                <a:ext uri="{FF2B5EF4-FFF2-40B4-BE49-F238E27FC236}">
                  <a16:creationId xmlns:a16="http://schemas.microsoft.com/office/drawing/2014/main" id="{80922164-B900-7E42-B65F-F8A92C599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5">
              <a:extLst>
                <a:ext uri="{FF2B5EF4-FFF2-40B4-BE49-F238E27FC236}">
                  <a16:creationId xmlns:a16="http://schemas.microsoft.com/office/drawing/2014/main" id="{EE405AA9-AAA6-D145-9DE2-D1F696D082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81" name="Text Box 12">
            <a:extLst>
              <a:ext uri="{FF2B5EF4-FFF2-40B4-BE49-F238E27FC236}">
                <a16:creationId xmlns:a16="http://schemas.microsoft.com/office/drawing/2014/main" id="{FDB7088E-F326-6440-B222-CE5D7C7B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710" y="4539403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FF0000"/>
                </a:solidFill>
                <a:latin typeface="Arial" charset="0"/>
              </a:rPr>
              <a:t>192.168.1.3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3AF3FC8-223B-C24F-BFC7-19FDF412EA63}"/>
              </a:ext>
            </a:extLst>
          </p:cNvPr>
          <p:cNvSpPr txBox="1"/>
          <p:nvPr/>
        </p:nvSpPr>
        <p:spPr>
          <a:xfrm>
            <a:off x="927511" y="5423559"/>
            <a:ext cx="4314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.Apple Color Emoji UI"/>
              <a:buChar char="👍"/>
            </a:pPr>
            <a:r>
              <a:rPr lang="en-AU" sz="2400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Private IP: free, reuse!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.Apple Color Emoji UI"/>
              <a:buChar char="👎"/>
            </a:pPr>
            <a:r>
              <a:rPr lang="en-AU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Cannot go to public Internet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02A8C092-9575-0E4C-8EDB-700E10244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43149"/>
              </p:ext>
            </p:extLst>
          </p:nvPr>
        </p:nvGraphicFramePr>
        <p:xfrm>
          <a:off x="6382817" y="5099601"/>
          <a:ext cx="5425999" cy="1483360"/>
        </p:xfrm>
        <a:graphic>
          <a:graphicData uri="http://schemas.openxmlformats.org/drawingml/2006/table">
            <a:tbl>
              <a:tblPr firstRow="1" bandRow="1"/>
              <a:tblGrid>
                <a:gridCol w="802792">
                  <a:extLst>
                    <a:ext uri="{9D8B030D-6E8A-4147-A177-3AD203B41FA5}">
                      <a16:colId xmlns:a16="http://schemas.microsoft.com/office/drawing/2014/main" val="753197221"/>
                    </a:ext>
                  </a:extLst>
                </a:gridCol>
                <a:gridCol w="2935178">
                  <a:extLst>
                    <a:ext uri="{9D8B030D-6E8A-4147-A177-3AD203B41FA5}">
                      <a16:colId xmlns:a16="http://schemas.microsoft.com/office/drawing/2014/main" val="2016241977"/>
                    </a:ext>
                  </a:extLst>
                </a:gridCol>
                <a:gridCol w="1688029">
                  <a:extLst>
                    <a:ext uri="{9D8B030D-6E8A-4147-A177-3AD203B41FA5}">
                      <a16:colId xmlns:a16="http://schemas.microsoft.com/office/drawing/2014/main" val="382487701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Class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Private IP address range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Subnet mask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951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10.0.0.0 - 10.255.255.255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255.0.0.0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778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172.16.0.0 - 172.16.31.255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255.255.0.0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1121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192.168.0.0-192.168.255.255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255.255.255.0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18535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D9A852BE-A9AC-0742-A3CA-E56DFACE84B0}"/>
              </a:ext>
            </a:extLst>
          </p:cNvPr>
          <p:cNvSpPr/>
          <p:nvPr/>
        </p:nvSpPr>
        <p:spPr>
          <a:xfrm>
            <a:off x="438309" y="1328747"/>
            <a:ext cx="11370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 devices in local network share just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public IPv4 address as far as outside world is concerned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9A259-61E1-469C-42FA-BF0CD6A90077}"/>
              </a:ext>
            </a:extLst>
          </p:cNvPr>
          <p:cNvSpPr txBox="1"/>
          <p:nvPr/>
        </p:nvSpPr>
        <p:spPr>
          <a:xfrm>
            <a:off x="9335132" y="4605924"/>
            <a:ext cx="2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Private IP Address</a:t>
            </a:r>
            <a:endParaRPr lang="en-US" sz="2400" b="1" dirty="0"/>
          </a:p>
        </p:txBody>
      </p:sp>
      <p:sp>
        <p:nvSpPr>
          <p:cNvPr id="9" name="Bent Up Arrow 8">
            <a:extLst>
              <a:ext uri="{FF2B5EF4-FFF2-40B4-BE49-F238E27FC236}">
                <a16:creationId xmlns:a16="http://schemas.microsoft.com/office/drawing/2014/main" id="{BDFAB9BB-6951-3A22-4067-734F2EFE015F}"/>
              </a:ext>
            </a:extLst>
          </p:cNvPr>
          <p:cNvSpPr/>
          <p:nvPr/>
        </p:nvSpPr>
        <p:spPr>
          <a:xfrm rot="16200000">
            <a:off x="9663243" y="3637024"/>
            <a:ext cx="915641" cy="8462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475014" y="1411941"/>
            <a:ext cx="10603804" cy="528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 devices in local network have “private” IP addresses </a:t>
            </a:r>
          </a:p>
          <a:p>
            <a:pPr lvl="2" indent="-290513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10.0.0.0/8, 172.16.0.0/12, 192.168.0.0/16 prefixes</a:t>
            </a:r>
          </a:p>
          <a:p>
            <a:pPr lvl="2" indent="-290513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only be used in local network, discarded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public routers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advantages: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just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IP address needed from provider ISP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devices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change addresses of host in local network without notifying outside world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change ISP without changing addresses of devices in local network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security: devices inside local net not directly addressable, invisible to outside world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4BF2-C93E-374A-8155-EA75613E8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80">
            <a:extLst>
              <a:ext uri="{FF2B5EF4-FFF2-40B4-BE49-F238E27FC236}">
                <a16:creationId xmlns:a16="http://schemas.microsoft.com/office/drawing/2014/main" id="{E4A69AE9-9C27-CE49-8761-21FC6391CC79}"/>
              </a:ext>
            </a:extLst>
          </p:cNvPr>
          <p:cNvSpPr>
            <a:spLocks/>
          </p:cNvSpPr>
          <p:nvPr/>
        </p:nvSpPr>
        <p:spPr bwMode="auto">
          <a:xfrm>
            <a:off x="6624872" y="2978590"/>
            <a:ext cx="3273778" cy="2294055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160FAFD7-0598-5243-851C-EDC8ADEC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564" y="3262656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192.168.1.1</a:t>
            </a: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0C2F1B46-63B4-2448-9F86-DCE0FFD3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95" y="3971009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64025A8E-DCF1-D643-BEC4-D5D76E02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564" y="4729418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192.168.1.3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DAA05697-C5E0-8546-AB80-63B79172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4" y="3424079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192.168.1.4</a:t>
            </a:r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7A263ADA-FEA5-9749-93B9-2C606DDDA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85" y="3727909"/>
            <a:ext cx="2090" cy="3588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CC371830-F400-E64E-BBD6-B5CDA5AE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771" y="2473869"/>
            <a:ext cx="280285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network (e.g., home network) 192.168.1/24</a:t>
            </a:r>
          </a:p>
        </p:txBody>
      </p:sp>
      <p:sp>
        <p:nvSpPr>
          <p:cNvPr id="63" name="Line 82">
            <a:extLst>
              <a:ext uri="{FF2B5EF4-FFF2-40B4-BE49-F238E27FC236}">
                <a16:creationId xmlns:a16="http://schemas.microsoft.com/office/drawing/2014/main" id="{088E5B6E-277B-E04A-9B50-44C102E23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628" y="2709128"/>
            <a:ext cx="11246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Line 83">
            <a:extLst>
              <a:ext uri="{FF2B5EF4-FFF2-40B4-BE49-F238E27FC236}">
                <a16:creationId xmlns:a16="http://schemas.microsoft.com/office/drawing/2014/main" id="{709B9FA0-ACAA-A845-AE33-47EEFB4EB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244" y="2589251"/>
            <a:ext cx="0" cy="1128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84">
            <a:extLst>
              <a:ext uri="{FF2B5EF4-FFF2-40B4-BE49-F238E27FC236}">
                <a16:creationId xmlns:a16="http://schemas.microsoft.com/office/drawing/2014/main" id="{FF34E808-0600-054A-9F51-077FECC178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44943" y="2721791"/>
            <a:ext cx="427910" cy="4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2" name="Group 107">
            <a:extLst>
              <a:ext uri="{FF2B5EF4-FFF2-40B4-BE49-F238E27FC236}">
                <a16:creationId xmlns:a16="http://schemas.microsoft.com/office/drawing/2014/main" id="{148E112E-E90E-834A-811C-CD872028B70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8255" y="3097875"/>
            <a:ext cx="641350" cy="583178"/>
            <a:chOff x="-44" y="1473"/>
            <a:chExt cx="981" cy="1105"/>
          </a:xfrm>
        </p:grpSpPr>
        <p:pic>
          <p:nvPicPr>
            <p:cNvPr id="83" name="Picture 108" descr="desktop_computer_stylized_medium">
              <a:extLst>
                <a:ext uri="{FF2B5EF4-FFF2-40B4-BE49-F238E27FC236}">
                  <a16:creationId xmlns:a16="http://schemas.microsoft.com/office/drawing/2014/main" id="{B9390BE0-7119-AB41-B6E6-B8B9B6EAF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293E3B7E-E5D1-5346-ACF1-D67B1F6CA3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5" name="Group 110">
            <a:extLst>
              <a:ext uri="{FF2B5EF4-FFF2-40B4-BE49-F238E27FC236}">
                <a16:creationId xmlns:a16="http://schemas.microsoft.com/office/drawing/2014/main" id="{2DD7477F-5AAB-0746-AAA0-47FB5D4798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15055" y="3818933"/>
            <a:ext cx="641350" cy="583178"/>
            <a:chOff x="-44" y="1473"/>
            <a:chExt cx="981" cy="1105"/>
          </a:xfrm>
        </p:grpSpPr>
        <p:pic>
          <p:nvPicPr>
            <p:cNvPr id="86" name="Picture 111" descr="desktop_computer_stylized_medium">
              <a:extLst>
                <a:ext uri="{FF2B5EF4-FFF2-40B4-BE49-F238E27FC236}">
                  <a16:creationId xmlns:a16="http://schemas.microsoft.com/office/drawing/2014/main" id="{01B20CC0-1736-964F-BCF0-1E8797D8E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336B69AD-10ED-4543-8BB7-FE48585F59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8" name="Group 113">
            <a:extLst>
              <a:ext uri="{FF2B5EF4-FFF2-40B4-BE49-F238E27FC236}">
                <a16:creationId xmlns:a16="http://schemas.microsoft.com/office/drawing/2014/main" id="{7FA0B98C-5F93-3E44-B2CB-BA99E8BB49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34281" y="4558766"/>
            <a:ext cx="641350" cy="583178"/>
            <a:chOff x="-44" y="1473"/>
            <a:chExt cx="981" cy="1105"/>
          </a:xfrm>
        </p:grpSpPr>
        <p:pic>
          <p:nvPicPr>
            <p:cNvPr id="89" name="Picture 114" descr="desktop_computer_stylized_medium">
              <a:extLst>
                <a:ext uri="{FF2B5EF4-FFF2-40B4-BE49-F238E27FC236}">
                  <a16:creationId xmlns:a16="http://schemas.microsoft.com/office/drawing/2014/main" id="{09369A99-2EFC-9B40-AF93-FDC156253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464C0B53-AAB8-564F-8088-920F60DC7A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6E053-CAB3-9D4A-8BE9-102F522689C4}"/>
              </a:ext>
            </a:extLst>
          </p:cNvPr>
          <p:cNvGrpSpPr/>
          <p:nvPr/>
        </p:nvGrpSpPr>
        <p:grpSpPr>
          <a:xfrm>
            <a:off x="2171406" y="2486532"/>
            <a:ext cx="3963988" cy="2445373"/>
            <a:chOff x="2171406" y="2486532"/>
            <a:chExt cx="3963988" cy="2445373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DCC2D4F1-C60F-1E4E-BA36-DFAF4B8F7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406" y="3444138"/>
              <a:ext cx="3640666" cy="1487767"/>
            </a:xfrm>
            <a:custGeom>
              <a:avLst/>
              <a:gdLst>
                <a:gd name="T0" fmla="*/ 2147483647 w 2425"/>
                <a:gd name="T1" fmla="*/ 2147483647 h 898"/>
                <a:gd name="T2" fmla="*/ 2147483647 w 2425"/>
                <a:gd name="T3" fmla="*/ 2147483647 h 898"/>
                <a:gd name="T4" fmla="*/ 2147483647 w 2425"/>
                <a:gd name="T5" fmla="*/ 2147483647 h 898"/>
                <a:gd name="T6" fmla="*/ 2147483647 w 2425"/>
                <a:gd name="T7" fmla="*/ 2147483647 h 898"/>
                <a:gd name="T8" fmla="*/ 2147483647 w 2425"/>
                <a:gd name="T9" fmla="*/ 2147483647 h 898"/>
                <a:gd name="T10" fmla="*/ 2147483647 w 2425"/>
                <a:gd name="T11" fmla="*/ 2147483647 h 898"/>
                <a:gd name="T12" fmla="*/ 2147483647 w 2425"/>
                <a:gd name="T13" fmla="*/ 2147483647 h 898"/>
                <a:gd name="T14" fmla="*/ 2147483647 w 2425"/>
                <a:gd name="T15" fmla="*/ 2147483647 h 8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5"/>
                <a:gd name="T25" fmla="*/ 0 h 898"/>
                <a:gd name="T26" fmla="*/ 2425 w 2425"/>
                <a:gd name="T27" fmla="*/ 898 h 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5" h="898">
                  <a:moveTo>
                    <a:pt x="2056" y="289"/>
                  </a:moveTo>
                  <a:cubicBezTo>
                    <a:pt x="1826" y="223"/>
                    <a:pt x="1133" y="113"/>
                    <a:pt x="810" y="75"/>
                  </a:cubicBezTo>
                  <a:cubicBezTo>
                    <a:pt x="487" y="37"/>
                    <a:pt x="230" y="0"/>
                    <a:pt x="115" y="60"/>
                  </a:cubicBezTo>
                  <a:cubicBezTo>
                    <a:pt x="0" y="120"/>
                    <a:pt x="121" y="301"/>
                    <a:pt x="121" y="433"/>
                  </a:cubicBezTo>
                  <a:cubicBezTo>
                    <a:pt x="121" y="565"/>
                    <a:pt x="25" y="802"/>
                    <a:pt x="115" y="850"/>
                  </a:cubicBezTo>
                  <a:cubicBezTo>
                    <a:pt x="205" y="898"/>
                    <a:pt x="316" y="784"/>
                    <a:pt x="662" y="721"/>
                  </a:cubicBezTo>
                  <a:cubicBezTo>
                    <a:pt x="1008" y="658"/>
                    <a:pt x="1961" y="544"/>
                    <a:pt x="2193" y="472"/>
                  </a:cubicBezTo>
                  <a:cubicBezTo>
                    <a:pt x="2425" y="400"/>
                    <a:pt x="2292" y="327"/>
                    <a:pt x="2056" y="28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98000"/>
                  </a:srgbClr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E30571BA-05AF-0B45-BA07-E31ED33E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384" y="3410471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138.76.29.7</a:t>
              </a:r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8992B4D5-4037-2B4E-93F8-5AB3897ED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4641" y="3720817"/>
              <a:ext cx="4440" cy="35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86">
              <a:extLst>
                <a:ext uri="{FF2B5EF4-FFF2-40B4-BE49-F238E27FC236}">
                  <a16:creationId xmlns:a16="http://schemas.microsoft.com/office/drawing/2014/main" id="{EE50E18D-731D-DF47-B118-B4345E03D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9506" y="2735046"/>
              <a:ext cx="1385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87">
              <a:extLst>
                <a:ext uri="{FF2B5EF4-FFF2-40B4-BE49-F238E27FC236}">
                  <a16:creationId xmlns:a16="http://schemas.microsoft.com/office/drawing/2014/main" id="{C0557AD9-6792-174F-BDA1-0FE8C031C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8169" y="2721792"/>
              <a:ext cx="898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Text Box 88">
              <a:extLst>
                <a:ext uri="{FF2B5EF4-FFF2-40B4-BE49-F238E27FC236}">
                  <a16:creationId xmlns:a16="http://schemas.microsoft.com/office/drawing/2014/main" id="{871C9E7E-B867-EC4D-B2AF-320388F72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555" y="2486532"/>
              <a:ext cx="950901" cy="61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rest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0858C1-088D-F54E-93D3-2431EDC19F7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135538"/>
              <a:ext cx="2943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BDAD16-73BC-D94F-A2DF-E2B2A45A02F7}"/>
              </a:ext>
            </a:extLst>
          </p:cNvPr>
          <p:cNvGrpSpPr/>
          <p:nvPr/>
        </p:nvGrpSpPr>
        <p:grpSpPr>
          <a:xfrm>
            <a:off x="5685800" y="3913064"/>
            <a:ext cx="1040553" cy="449888"/>
            <a:chOff x="7493876" y="2774731"/>
            <a:chExt cx="1481958" cy="894622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7554E4B-6AC8-0F4D-9587-02056E04AB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E53E2-F166-0242-9060-47F57E4B32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2B76B53-8A9E-9746-BCEA-A8C7D842688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06470D2-5187-0248-942C-0180B21B5B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7ACE4034-22E7-4042-8641-12B84FBD37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499314E-78D6-EA42-9F51-F19C0BD7CD3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66172900-9068-FA4E-88B9-FDFBC7A671A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22AE88A-A305-524E-B84B-0B76D7B61A34}"/>
              </a:ext>
            </a:extLst>
          </p:cNvPr>
          <p:cNvCxnSpPr>
            <a:cxnSpLocks/>
          </p:cNvCxnSpPr>
          <p:nvPr/>
        </p:nvCxnSpPr>
        <p:spPr>
          <a:xfrm>
            <a:off x="9757680" y="3564123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00875-0DC6-5E45-AA18-90F4BFEE78F0}"/>
              </a:ext>
            </a:extLst>
          </p:cNvPr>
          <p:cNvCxnSpPr>
            <a:cxnSpLocks/>
          </p:cNvCxnSpPr>
          <p:nvPr/>
        </p:nvCxnSpPr>
        <p:spPr>
          <a:xfrm>
            <a:off x="9685290" y="4279842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AF57DEB-1FD3-0148-A063-19891BA88EFC}"/>
              </a:ext>
            </a:extLst>
          </p:cNvPr>
          <p:cNvCxnSpPr>
            <a:cxnSpLocks/>
          </p:cNvCxnSpPr>
          <p:nvPr/>
        </p:nvCxnSpPr>
        <p:spPr>
          <a:xfrm>
            <a:off x="9704340" y="5027371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DF8C58-9021-0F45-A760-A2349ED7BDDE}"/>
              </a:ext>
            </a:extLst>
          </p:cNvPr>
          <p:cNvGrpSpPr/>
          <p:nvPr/>
        </p:nvGrpSpPr>
        <p:grpSpPr>
          <a:xfrm>
            <a:off x="6231591" y="4144216"/>
            <a:ext cx="5475817" cy="2433887"/>
            <a:chOff x="6191250" y="3243263"/>
            <a:chExt cx="5475817" cy="2433887"/>
          </a:xfrm>
        </p:grpSpPr>
        <p:sp>
          <p:nvSpPr>
            <p:cNvPr id="69" name="Text Box 90">
              <a:extLst>
                <a:ext uri="{FF2B5EF4-FFF2-40B4-BE49-F238E27FC236}">
                  <a16:creationId xmlns:a16="http://schemas.microsoft.com/office/drawing/2014/main" id="{C3D3888E-0889-EC4A-A8F0-844A7336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250" y="4640263"/>
              <a:ext cx="5475817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with source or destination in this network have 192.168.1/24 address for  source, destination (as usual)</a:t>
              </a:r>
            </a:p>
          </p:txBody>
        </p:sp>
        <p:sp>
          <p:nvSpPr>
            <p:cNvPr id="71" name="Line 96">
              <a:extLst>
                <a:ext uri="{FF2B5EF4-FFF2-40B4-BE49-F238E27FC236}">
                  <a16:creationId xmlns:a16="http://schemas.microsoft.com/office/drawing/2014/main" id="{EF9E06A3-F0A2-D04B-881A-B1FA9D610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1530" y="3243263"/>
              <a:ext cx="668337" cy="1427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D291785-CEE8-4E4A-AA83-F757C708CBFB}"/>
              </a:ext>
            </a:extLst>
          </p:cNvPr>
          <p:cNvGrpSpPr/>
          <p:nvPr/>
        </p:nvGrpSpPr>
        <p:grpSpPr>
          <a:xfrm>
            <a:off x="380010" y="4107703"/>
            <a:ext cx="5528261" cy="2475162"/>
            <a:chOff x="339669" y="3206750"/>
            <a:chExt cx="5528261" cy="2475162"/>
          </a:xfrm>
        </p:grpSpPr>
        <p:sp>
          <p:nvSpPr>
            <p:cNvPr id="70" name="Text Box 92">
              <a:extLst>
                <a:ext uri="{FF2B5EF4-FFF2-40B4-BE49-F238E27FC236}">
                  <a16:creationId xmlns:a16="http://schemas.microsoft.com/office/drawing/2014/main" id="{CBD8DA55-6AFE-D449-BB96-966C7F5EB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69" y="4645025"/>
              <a:ext cx="5528261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all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</a:t>
              </a: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leaving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local network have </a:t>
              </a: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same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source NAT IP address: 138.76.29.7,  but </a:t>
              </a: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different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source port numbers</a:t>
              </a:r>
            </a:p>
          </p:txBody>
        </p:sp>
        <p:sp>
          <p:nvSpPr>
            <p:cNvPr id="72" name="Line 97">
              <a:extLst>
                <a:ext uri="{FF2B5EF4-FFF2-40B4-BE49-F238E27FC236}">
                  <a16:creationId xmlns:a16="http://schemas.microsoft.com/office/drawing/2014/main" id="{889B3E74-1C09-0F4E-8E4B-3B9C0D265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155" y="3206750"/>
              <a:ext cx="668337" cy="142716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D39038-77D9-D24B-96C2-D00AB29DC0A3}"/>
              </a:ext>
            </a:extLst>
          </p:cNvPr>
          <p:cNvSpPr/>
          <p:nvPr/>
        </p:nvSpPr>
        <p:spPr>
          <a:xfrm>
            <a:off x="438310" y="1328747"/>
            <a:ext cx="111252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 devices in local network share just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IPv4 address as far as outside world is concerned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0B61CD-48A3-4A40-98F0-DA3F309E2D8D}"/>
              </a:ext>
            </a:extLst>
          </p:cNvPr>
          <p:cNvCxnSpPr>
            <a:cxnSpLocks/>
          </p:cNvCxnSpPr>
          <p:nvPr/>
        </p:nvCxnSpPr>
        <p:spPr>
          <a:xfrm>
            <a:off x="6743699" y="4124653"/>
            <a:ext cx="5488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ECE95E76-8D3F-5D49-BBDA-40760E7D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implementation: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NAT router must (transparently):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outgoing datagrams: replace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(source IP address, port #) of every outgoing datagram to (NAT IP address, new port #)</a:t>
            </a:r>
          </a:p>
          <a:p>
            <a:pPr marL="1150938" marR="0" lvl="3" indent="-28733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remote clients/servers will respond using (NAT IP address, new port #) as destination address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remember (in NAT translation table)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every (source IP address, port #)  to (NAT IP address, new port #) translation pair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incoming datagrams: replace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(NAT IP address, new port #) in destination fields of every incoming datagram with corresponding (source IP address, port #) stored in NAT table</a:t>
            </a:r>
            <a:endParaRPr kumimoji="0" lang="en-US" altLang="en-US" sz="32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DB5A-90B0-B243-B2F8-16B9A390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A448-226C-8D40-96DB-D7EC85F3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NAT: network address translation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C62FE-1B1C-4740-8510-18AAF17A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9" name="Freeform 139">
            <a:extLst>
              <a:ext uri="{FF2B5EF4-FFF2-40B4-BE49-F238E27FC236}">
                <a16:creationId xmlns:a16="http://schemas.microsoft.com/office/drawing/2014/main" id="{693FB658-CEC2-C74D-BA16-A6CDF8F12B64}"/>
              </a:ext>
            </a:extLst>
          </p:cNvPr>
          <p:cNvSpPr>
            <a:spLocks/>
          </p:cNvSpPr>
          <p:nvPr/>
        </p:nvSpPr>
        <p:spPr bwMode="auto">
          <a:xfrm>
            <a:off x="1302794" y="3740913"/>
            <a:ext cx="4089400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0" name="Freeform 29">
            <a:extLst>
              <a:ext uri="{FF2B5EF4-FFF2-40B4-BE49-F238E27FC236}">
                <a16:creationId xmlns:a16="http://schemas.microsoft.com/office/drawing/2014/main" id="{51741A2A-8592-7641-BB07-D3656627FACF}"/>
              </a:ext>
            </a:extLst>
          </p:cNvPr>
          <p:cNvSpPr>
            <a:spLocks/>
          </p:cNvSpPr>
          <p:nvPr/>
        </p:nvSpPr>
        <p:spPr bwMode="auto">
          <a:xfrm>
            <a:off x="5592219" y="3012251"/>
            <a:ext cx="3738562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1" name="Line 32">
            <a:extLst>
              <a:ext uri="{FF2B5EF4-FFF2-40B4-BE49-F238E27FC236}">
                <a16:creationId xmlns:a16="http://schemas.microsoft.com/office/drawing/2014/main" id="{AD1E6E94-DA7A-2940-9506-FC367AC16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519" y="4334638"/>
            <a:ext cx="6048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2" name="Line 34">
            <a:extLst>
              <a:ext uri="{FF2B5EF4-FFF2-40B4-BE49-F238E27FC236}">
                <a16:creationId xmlns:a16="http://schemas.microsoft.com/office/drawing/2014/main" id="{C45F00C1-1609-6649-A63D-B808FB40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6556" y="3586926"/>
            <a:ext cx="13335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3" name="Line 35">
            <a:extLst>
              <a:ext uri="{FF2B5EF4-FFF2-40B4-BE49-F238E27FC236}">
                <a16:creationId xmlns:a16="http://schemas.microsoft.com/office/drawing/2014/main" id="{C1958E8B-C202-DC42-9878-B1CCEA790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2906" y="5091876"/>
            <a:ext cx="171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4" name="Text Box 36">
            <a:extLst>
              <a:ext uri="{FF2B5EF4-FFF2-40B4-BE49-F238E27FC236}">
                <a16:creationId xmlns:a16="http://schemas.microsoft.com/office/drawing/2014/main" id="{A65391C0-F9DE-C848-BEE0-D244A61C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472" y="3308111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5" name="Text Box 37">
            <a:extLst>
              <a:ext uri="{FF2B5EF4-FFF2-40B4-BE49-F238E27FC236}">
                <a16:creationId xmlns:a16="http://schemas.microsoft.com/office/drawing/2014/main" id="{1D349953-F558-CD42-80B0-CF8CC643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992" y="4085762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6" name="Text Box 38">
            <a:extLst>
              <a:ext uri="{FF2B5EF4-FFF2-40B4-BE49-F238E27FC236}">
                <a16:creationId xmlns:a16="http://schemas.microsoft.com/office/drawing/2014/main" id="{35535696-8D67-3D4A-BBAB-787119C1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706" y="4903506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157" name="Group 88">
            <a:extLst>
              <a:ext uri="{FF2B5EF4-FFF2-40B4-BE49-F238E27FC236}">
                <a16:creationId xmlns:a16="http://schemas.microsoft.com/office/drawing/2014/main" id="{8224BFD3-660A-D645-BB50-19D9A43EC456}"/>
              </a:ext>
            </a:extLst>
          </p:cNvPr>
          <p:cNvGrpSpPr>
            <a:grpSpLocks/>
          </p:cNvGrpSpPr>
          <p:nvPr/>
        </p:nvGrpSpPr>
        <p:grpSpPr bwMode="auto">
          <a:xfrm>
            <a:off x="6754269" y="2945576"/>
            <a:ext cx="1871662" cy="1033462"/>
            <a:chOff x="3550" y="2055"/>
            <a:chExt cx="1179" cy="651"/>
          </a:xfrm>
        </p:grpSpPr>
        <p:grpSp>
          <p:nvGrpSpPr>
            <p:cNvPr id="158" name="Group 50">
              <a:extLst>
                <a:ext uri="{FF2B5EF4-FFF2-40B4-BE49-F238E27FC236}">
                  <a16:creationId xmlns:a16="http://schemas.microsoft.com/office/drawing/2014/main" id="{5694F78F-D938-AB4E-B891-BEFCCDA2D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63" name="Rectangle 40">
                <a:extLst>
                  <a:ext uri="{FF2B5EF4-FFF2-40B4-BE49-F238E27FC236}">
                    <a16:creationId xmlns:a16="http://schemas.microsoft.com/office/drawing/2014/main" id="{3661152D-8AEC-C84E-BC3C-C4E26CBC0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4" name="Text Box 39">
                <a:extLst>
                  <a:ext uri="{FF2B5EF4-FFF2-40B4-BE49-F238E27FC236}">
                    <a16:creationId xmlns:a16="http://schemas.microsoft.com/office/drawing/2014/main" id="{2BF9A410-3940-E344-96AD-065580D70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S: </a:t>
                </a:r>
                <a:r>
                  <a:rPr kumimoji="0" lang="nb-NO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192.168.1.</a:t>
                </a:r>
                <a:r>
                  <a:rPr kumimoji="0" lang="en-US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1, 3345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D: 128.119.40.186, 80</a:t>
                </a:r>
              </a:p>
            </p:txBody>
          </p:sp>
          <p:grpSp>
            <p:nvGrpSpPr>
              <p:cNvPr id="165" name="Group 44">
                <a:extLst>
                  <a:ext uri="{FF2B5EF4-FFF2-40B4-BE49-F238E27FC236}">
                    <a16:creationId xmlns:a16="http://schemas.microsoft.com/office/drawing/2014/main" id="{3B4C1D21-2C1D-9B4B-A18B-6B3B3A75F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70" name="Freeform 43">
                  <a:extLst>
                    <a:ext uri="{FF2B5EF4-FFF2-40B4-BE49-F238E27FC236}">
                      <a16:creationId xmlns:a16="http://schemas.microsoft.com/office/drawing/2014/main" id="{8B35CC03-6802-7D49-81CF-DB2885E78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" name="Line 41">
                  <a:extLst>
                    <a:ext uri="{FF2B5EF4-FFF2-40B4-BE49-F238E27FC236}">
                      <a16:creationId xmlns:a16="http://schemas.microsoft.com/office/drawing/2014/main" id="{2DD75F80-558B-3C47-AFDD-248FA6D02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2" name="Line 42">
                  <a:extLst>
                    <a:ext uri="{FF2B5EF4-FFF2-40B4-BE49-F238E27FC236}">
                      <a16:creationId xmlns:a16="http://schemas.microsoft.com/office/drawing/2014/main" id="{D43C9821-1168-B34B-8EAC-0DA51FFC9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166" name="Group 45">
                <a:extLst>
                  <a:ext uri="{FF2B5EF4-FFF2-40B4-BE49-F238E27FC236}">
                    <a16:creationId xmlns:a16="http://schemas.microsoft.com/office/drawing/2014/main" id="{8FEA7954-94C6-C440-9CFA-37B2EE109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67" name="Freeform 46">
                  <a:extLst>
                    <a:ext uri="{FF2B5EF4-FFF2-40B4-BE49-F238E27FC236}">
                      <a16:creationId xmlns:a16="http://schemas.microsoft.com/office/drawing/2014/main" id="{6C57FA4A-B17C-2142-B0A4-C6F95452B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8" name="Line 47">
                  <a:extLst>
                    <a:ext uri="{FF2B5EF4-FFF2-40B4-BE49-F238E27FC236}">
                      <a16:creationId xmlns:a16="http://schemas.microsoft.com/office/drawing/2014/main" id="{A69101E1-5BBD-5742-95C5-7D9921269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" name="Line 48">
                  <a:extLst>
                    <a:ext uri="{FF2B5EF4-FFF2-40B4-BE49-F238E27FC236}">
                      <a16:creationId xmlns:a16="http://schemas.microsoft.com/office/drawing/2014/main" id="{D77AE9EE-9C6C-404C-A886-70711686E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6B2C4C48-FC5B-C74F-8C7E-05ABDAA09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7895 h 264"/>
                <a:gd name="T2" fmla="*/ 95712 w 417"/>
                <a:gd name="T3" fmla="*/ 27895 h 264"/>
                <a:gd name="T4" fmla="*/ 9571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60" name="Group 87">
              <a:extLst>
                <a:ext uri="{FF2B5EF4-FFF2-40B4-BE49-F238E27FC236}">
                  <a16:creationId xmlns:a16="http://schemas.microsoft.com/office/drawing/2014/main" id="{C13D462D-385C-6B4F-AC35-1787FAF46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61" name="Oval 86">
                <a:extLst>
                  <a:ext uri="{FF2B5EF4-FFF2-40B4-BE49-F238E27FC236}">
                    <a16:creationId xmlns:a16="http://schemas.microsoft.com/office/drawing/2014/main" id="{971D3256-F3BB-1C48-B0B3-F97867CD3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2" name="Text Box 52">
                <a:extLst>
                  <a:ext uri="{FF2B5EF4-FFF2-40B4-BE49-F238E27FC236}">
                    <a16:creationId xmlns:a16="http://schemas.microsoft.com/office/drawing/2014/main" id="{7D58CA9E-2B9B-124C-9155-368909827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1</a:t>
                </a:r>
              </a:p>
            </p:txBody>
          </p:sp>
        </p:grpSp>
      </p:grpSp>
      <p:sp>
        <p:nvSpPr>
          <p:cNvPr id="173" name="Text Box 54">
            <a:extLst>
              <a:ext uri="{FF2B5EF4-FFF2-40B4-BE49-F238E27FC236}">
                <a16:creationId xmlns:a16="http://schemas.microsoft.com/office/drawing/2014/main" id="{247C1D2C-1227-6A4B-96C2-C93B6994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306" y="3907601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74" name="Line 55">
            <a:extLst>
              <a:ext uri="{FF2B5EF4-FFF2-40B4-BE49-F238E27FC236}">
                <a16:creationId xmlns:a16="http://schemas.microsoft.com/office/drawing/2014/main" id="{314E3CD2-8723-E24A-B946-A366FCC58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1131" y="4163188"/>
            <a:ext cx="85725" cy="128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75" name="Text Box 56">
            <a:extLst>
              <a:ext uri="{FF2B5EF4-FFF2-40B4-BE49-F238E27FC236}">
                <a16:creationId xmlns:a16="http://schemas.microsoft.com/office/drawing/2014/main" id="{17E56FA2-04E6-4A41-B9B3-556D41261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981" y="44648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138.76.29.7</a:t>
            </a:r>
          </a:p>
        </p:txBody>
      </p:sp>
      <p:sp>
        <p:nvSpPr>
          <p:cNvPr id="176" name="Line 57">
            <a:extLst>
              <a:ext uri="{FF2B5EF4-FFF2-40B4-BE49-F238E27FC236}">
                <a16:creationId xmlns:a16="http://schemas.microsoft.com/office/drawing/2014/main" id="{69021913-2901-1548-9787-92DE8FB8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1356" y="4401313"/>
            <a:ext cx="85725" cy="128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77" name="Group 59">
            <a:extLst>
              <a:ext uri="{FF2B5EF4-FFF2-40B4-BE49-F238E27FC236}">
                <a16:creationId xmlns:a16="http://schemas.microsoft.com/office/drawing/2014/main" id="{CD17CE3F-D276-0D4E-AC7C-15ADBA7DF7D6}"/>
              </a:ext>
            </a:extLst>
          </p:cNvPr>
          <p:cNvGrpSpPr>
            <a:grpSpLocks/>
          </p:cNvGrpSpPr>
          <p:nvPr/>
        </p:nvGrpSpPr>
        <p:grpSpPr bwMode="auto">
          <a:xfrm>
            <a:off x="7592468" y="1659701"/>
            <a:ext cx="2517774" cy="1389062"/>
            <a:chOff x="3944" y="989"/>
            <a:chExt cx="1586" cy="875"/>
          </a:xfrm>
        </p:grpSpPr>
        <p:sp>
          <p:nvSpPr>
            <p:cNvPr id="178" name="Text Box 53">
              <a:extLst>
                <a:ext uri="{FF2B5EF4-FFF2-40B4-BE49-F238E27FC236}">
                  <a16:creationId xmlns:a16="http://schemas.microsoft.com/office/drawing/2014/main" id="{D524622A-6E02-BD4A-A062-5835D2C35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89"/>
              <a:ext cx="1409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b="1" i="1" dirty="0">
                  <a:solidFill>
                    <a:srgbClr val="CC0000"/>
                  </a:solidFill>
                  <a:latin typeface="Arial" charset="0"/>
                </a:rPr>
                <a:t>1:</a:t>
              </a:r>
              <a:r>
                <a:rPr lang="en-US" altLang="x-none" sz="18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host </a:t>
              </a:r>
              <a:r>
                <a:rPr lang="nb-NO" altLang="x-none" sz="1800" dirty="0">
                  <a:solidFill>
                    <a:srgbClr val="000099"/>
                  </a:solidFill>
                  <a:latin typeface="Arial" charset="0"/>
                </a:rPr>
                <a:t>192.168.1.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sends datagram to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128.119.40.186, 80</a:t>
              </a:r>
            </a:p>
          </p:txBody>
        </p:sp>
        <p:sp>
          <p:nvSpPr>
            <p:cNvPr id="179" name="Line 58">
              <a:extLst>
                <a:ext uri="{FF2B5EF4-FFF2-40B4-BE49-F238E27FC236}">
                  <a16:creationId xmlns:a16="http://schemas.microsoft.com/office/drawing/2014/main" id="{ADC7F08F-3ADC-004E-90DA-71985FFA3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80" name="Freeform 67">
            <a:extLst>
              <a:ext uri="{FF2B5EF4-FFF2-40B4-BE49-F238E27FC236}">
                <a16:creationId xmlns:a16="http://schemas.microsoft.com/office/drawing/2014/main" id="{291BFB3E-C572-EF4C-B7B7-90BDF9CEE3D0}"/>
              </a:ext>
            </a:extLst>
          </p:cNvPr>
          <p:cNvSpPr>
            <a:spLocks/>
          </p:cNvSpPr>
          <p:nvPr/>
        </p:nvSpPr>
        <p:spPr bwMode="auto">
          <a:xfrm>
            <a:off x="3468144" y="2716976"/>
            <a:ext cx="3862387" cy="1531937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3175" cap="flat" cmpd="sng">
            <a:solidFill>
              <a:srgbClr val="CCCCFF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1" name="Rectangle 62">
            <a:extLst>
              <a:ext uri="{FF2B5EF4-FFF2-40B4-BE49-F238E27FC236}">
                <a16:creationId xmlns:a16="http://schemas.microsoft.com/office/drawing/2014/main" id="{D35C60FB-9497-574C-8A5F-43503215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144" y="1464438"/>
            <a:ext cx="3956172" cy="1354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" name="Text Box 60">
            <a:extLst>
              <a:ext uri="{FF2B5EF4-FFF2-40B4-BE49-F238E27FC236}">
                <a16:creationId xmlns:a16="http://schemas.microsoft.com/office/drawing/2014/main" id="{97E7C455-6B58-3041-858A-6069873A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419" y="1508888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NAT translation table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WAN side addr        LAN side addr</a:t>
            </a:r>
          </a:p>
        </p:txBody>
      </p:sp>
      <p:sp>
        <p:nvSpPr>
          <p:cNvPr id="183" name="Line 63">
            <a:extLst>
              <a:ext uri="{FF2B5EF4-FFF2-40B4-BE49-F238E27FC236}">
                <a16:creationId xmlns:a16="http://schemas.microsoft.com/office/drawing/2014/main" id="{93C4230E-749E-D64E-B64E-F0FF95930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8144" y="1837501"/>
            <a:ext cx="3790950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" name="Line 64">
            <a:extLst>
              <a:ext uri="{FF2B5EF4-FFF2-40B4-BE49-F238E27FC236}">
                <a16:creationId xmlns:a16="http://schemas.microsoft.com/office/drawing/2014/main" id="{7F4DD4ED-003A-B04B-8E16-BFB843289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2431" y="2115313"/>
            <a:ext cx="3749675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5" name="Line 65">
            <a:extLst>
              <a:ext uri="{FF2B5EF4-FFF2-40B4-BE49-F238E27FC236}">
                <a16:creationId xmlns:a16="http://schemas.microsoft.com/office/drawing/2014/main" id="{6E1A6D4D-F4B0-B042-92DF-C73521B2E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105" y="1859726"/>
            <a:ext cx="3175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6" name="Text Box 61">
            <a:extLst>
              <a:ext uri="{FF2B5EF4-FFF2-40B4-BE49-F238E27FC236}">
                <a16:creationId xmlns:a16="http://schemas.microsoft.com/office/drawing/2014/main" id="{FECDE8D9-D868-884B-AE97-9B2055A3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323" y="2134363"/>
            <a:ext cx="4095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CC0000"/>
                </a:solidFill>
                <a:latin typeface="Arial" charset="0"/>
              </a:rPr>
              <a:t>138.76.29.7, 5001   </a:t>
            </a:r>
            <a:r>
              <a:rPr lang="nb-NO" altLang="x-none" sz="1800" dirty="0">
                <a:solidFill>
                  <a:srgbClr val="CC0000"/>
                </a:solidFill>
                <a:latin typeface="Arial" charset="0"/>
              </a:rPr>
              <a:t>192.168.1.</a:t>
            </a:r>
            <a:r>
              <a:rPr lang="en-US" altLang="x-none" sz="1800" dirty="0">
                <a:solidFill>
                  <a:srgbClr val="CC0000"/>
                </a:solidFill>
                <a:latin typeface="Arial" charset="0"/>
              </a:rPr>
              <a:t>1, 3345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……                                         ……</a:t>
            </a:r>
          </a:p>
        </p:txBody>
      </p:sp>
      <p:grpSp>
        <p:nvGrpSpPr>
          <p:cNvPr id="187" name="Group 135">
            <a:extLst>
              <a:ext uri="{FF2B5EF4-FFF2-40B4-BE49-F238E27FC236}">
                <a16:creationId xmlns:a16="http://schemas.microsoft.com/office/drawing/2014/main" id="{7F671E83-6231-CE44-A150-37CF90261C28}"/>
              </a:ext>
            </a:extLst>
          </p:cNvPr>
          <p:cNvGrpSpPr>
            <a:grpSpLocks/>
          </p:cNvGrpSpPr>
          <p:nvPr/>
        </p:nvGrpSpPr>
        <p:grpSpPr bwMode="auto">
          <a:xfrm>
            <a:off x="5889081" y="3525013"/>
            <a:ext cx="2784475" cy="1638300"/>
            <a:chOff x="3002" y="2417"/>
            <a:chExt cx="1754" cy="1032"/>
          </a:xfrm>
        </p:grpSpPr>
        <p:sp>
          <p:nvSpPr>
            <p:cNvPr id="188" name="Rectangle 91">
              <a:extLst>
                <a:ext uri="{FF2B5EF4-FFF2-40B4-BE49-F238E27FC236}">
                  <a16:creationId xmlns:a16="http://schemas.microsoft.com/office/drawing/2014/main" id="{836B2166-696B-B541-AAFE-43D10AEC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9" name="Text Box 92">
              <a:extLst>
                <a:ext uri="{FF2B5EF4-FFF2-40B4-BE49-F238E27FC236}">
                  <a16:creationId xmlns:a16="http://schemas.microsoft.com/office/drawing/2014/main" id="{B6E8FF45-5E46-E949-AEF7-4F158FD8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S: 128.119.40.186, 80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D: </a:t>
              </a:r>
              <a:r>
                <a:rPr kumimoji="0" lang="nb-NO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192.168.1.</a:t>
              </a:r>
              <a:r>
                <a:rPr kumimoji="0" lang="en-US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1, 3345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90" name="Group 93">
              <a:extLst>
                <a:ext uri="{FF2B5EF4-FFF2-40B4-BE49-F238E27FC236}">
                  <a16:creationId xmlns:a16="http://schemas.microsoft.com/office/drawing/2014/main" id="{04A665A2-2032-F94A-8D60-198A08670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99" name="Freeform 94">
                <a:extLst>
                  <a:ext uri="{FF2B5EF4-FFF2-40B4-BE49-F238E27FC236}">
                    <a16:creationId xmlns:a16="http://schemas.microsoft.com/office/drawing/2014/main" id="{9DE45708-D21A-3242-B512-BA6CC50E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0" name="Line 95">
                <a:extLst>
                  <a:ext uri="{FF2B5EF4-FFF2-40B4-BE49-F238E27FC236}">
                    <a16:creationId xmlns:a16="http://schemas.microsoft.com/office/drawing/2014/main" id="{E2A281A4-E4FD-624A-965A-403BFCEC6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1" name="Line 96">
                <a:extLst>
                  <a:ext uri="{FF2B5EF4-FFF2-40B4-BE49-F238E27FC236}">
                    <a16:creationId xmlns:a16="http://schemas.microsoft.com/office/drawing/2014/main" id="{1CB12158-EEC0-604F-8FF5-4E9A650CE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91" name="Group 97">
              <a:extLst>
                <a:ext uri="{FF2B5EF4-FFF2-40B4-BE49-F238E27FC236}">
                  <a16:creationId xmlns:a16="http://schemas.microsoft.com/office/drawing/2014/main" id="{56FC5052-181B-E14A-A075-D16E71AD2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96" name="Freeform 98">
                <a:extLst>
                  <a:ext uri="{FF2B5EF4-FFF2-40B4-BE49-F238E27FC236}">
                    <a16:creationId xmlns:a16="http://schemas.microsoft.com/office/drawing/2014/main" id="{2514433B-74E5-F741-8C7F-90706DC37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E6E49E48-945F-9A48-9EE4-580BCC4D4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" name="Line 100">
                <a:extLst>
                  <a:ext uri="{FF2B5EF4-FFF2-40B4-BE49-F238E27FC236}">
                    <a16:creationId xmlns:a16="http://schemas.microsoft.com/office/drawing/2014/main" id="{6CD754AD-14DA-0249-A9EF-6DB9AA001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2" name="Freeform 101">
              <a:extLst>
                <a:ext uri="{FF2B5EF4-FFF2-40B4-BE49-F238E27FC236}">
                  <a16:creationId xmlns:a16="http://schemas.microsoft.com/office/drawing/2014/main" id="{43F7DD36-7F26-2944-A8D2-CC9836A5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93" name="Group 102">
              <a:extLst>
                <a:ext uri="{FF2B5EF4-FFF2-40B4-BE49-F238E27FC236}">
                  <a16:creationId xmlns:a16="http://schemas.microsoft.com/office/drawing/2014/main" id="{9B5E9B36-86E2-C349-AD80-2DAF21A59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94" name="Oval 103">
                <a:extLst>
                  <a:ext uri="{FF2B5EF4-FFF2-40B4-BE49-F238E27FC236}">
                    <a16:creationId xmlns:a16="http://schemas.microsoft.com/office/drawing/2014/main" id="{C9F34808-38C6-0E48-AA78-8B5C114B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5" name="Text Box 104">
                <a:extLst>
                  <a:ext uri="{FF2B5EF4-FFF2-40B4-BE49-F238E27FC236}">
                    <a16:creationId xmlns:a16="http://schemas.microsoft.com/office/drawing/2014/main" id="{ADED21B7-4810-814A-9EDB-48DC4F81D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4</a:t>
                </a:r>
              </a:p>
            </p:txBody>
          </p:sp>
        </p:grpSp>
      </p:grpSp>
      <p:grpSp>
        <p:nvGrpSpPr>
          <p:cNvPr id="202" name="Group 108">
            <a:extLst>
              <a:ext uri="{FF2B5EF4-FFF2-40B4-BE49-F238E27FC236}">
                <a16:creationId xmlns:a16="http://schemas.microsoft.com/office/drawing/2014/main" id="{0AB68780-1BD7-7A43-9C45-A18F481FE0C8}"/>
              </a:ext>
            </a:extLst>
          </p:cNvPr>
          <p:cNvGrpSpPr>
            <a:grpSpLocks/>
          </p:cNvGrpSpPr>
          <p:nvPr/>
        </p:nvGrpSpPr>
        <p:grpSpPr bwMode="auto">
          <a:xfrm>
            <a:off x="2655344" y="3742501"/>
            <a:ext cx="2497137" cy="566737"/>
            <a:chOff x="1026" y="3559"/>
            <a:chExt cx="1573" cy="357"/>
          </a:xfrm>
        </p:grpSpPr>
        <p:grpSp>
          <p:nvGrpSpPr>
            <p:cNvPr id="203" name="Group 68">
              <a:extLst>
                <a:ext uri="{FF2B5EF4-FFF2-40B4-BE49-F238E27FC236}">
                  <a16:creationId xmlns:a16="http://schemas.microsoft.com/office/drawing/2014/main" id="{E78FABE5-3C5C-A647-98E0-2FB7D1D10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08" name="Rectangle 69">
                <a:extLst>
                  <a:ext uri="{FF2B5EF4-FFF2-40B4-BE49-F238E27FC236}">
                    <a16:creationId xmlns:a16="http://schemas.microsoft.com/office/drawing/2014/main" id="{C3B02313-8753-A14B-AFCF-39A89C71C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9" name="Text Box 70">
                <a:extLst>
                  <a:ext uri="{FF2B5EF4-FFF2-40B4-BE49-F238E27FC236}">
                    <a16:creationId xmlns:a16="http://schemas.microsoft.com/office/drawing/2014/main" id="{0BD4697B-E640-524C-95A0-64737D964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S: 138.76.29.7, 5001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D: 128.119.40.186, 80</a:t>
                </a:r>
              </a:p>
            </p:txBody>
          </p:sp>
          <p:grpSp>
            <p:nvGrpSpPr>
              <p:cNvPr id="210" name="Group 71">
                <a:extLst>
                  <a:ext uri="{FF2B5EF4-FFF2-40B4-BE49-F238E27FC236}">
                    <a16:creationId xmlns:a16="http://schemas.microsoft.com/office/drawing/2014/main" id="{C96614A1-3B94-AA4D-B846-B3EEC1590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15" name="Freeform 72">
                  <a:extLst>
                    <a:ext uri="{FF2B5EF4-FFF2-40B4-BE49-F238E27FC236}">
                      <a16:creationId xmlns:a16="http://schemas.microsoft.com/office/drawing/2014/main" id="{69AB356F-B4E4-A040-A9A6-D14127E18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6" name="Line 73">
                  <a:extLst>
                    <a:ext uri="{FF2B5EF4-FFF2-40B4-BE49-F238E27FC236}">
                      <a16:creationId xmlns:a16="http://schemas.microsoft.com/office/drawing/2014/main" id="{0EA31A91-8876-6F4E-834B-4609C8959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" name="Line 74">
                  <a:extLst>
                    <a:ext uri="{FF2B5EF4-FFF2-40B4-BE49-F238E27FC236}">
                      <a16:creationId xmlns:a16="http://schemas.microsoft.com/office/drawing/2014/main" id="{80EF0663-F7F4-074B-A42B-DC033FCC7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11" name="Group 75">
                <a:extLst>
                  <a:ext uri="{FF2B5EF4-FFF2-40B4-BE49-F238E27FC236}">
                    <a16:creationId xmlns:a16="http://schemas.microsoft.com/office/drawing/2014/main" id="{7D3DDBDF-644F-9745-90D7-4B02D21B9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12" name="Freeform 76">
                  <a:extLst>
                    <a:ext uri="{FF2B5EF4-FFF2-40B4-BE49-F238E27FC236}">
                      <a16:creationId xmlns:a16="http://schemas.microsoft.com/office/drawing/2014/main" id="{0A1B4086-B4E6-8F42-A12E-BD954CBDF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" name="Line 77">
                  <a:extLst>
                    <a:ext uri="{FF2B5EF4-FFF2-40B4-BE49-F238E27FC236}">
                      <a16:creationId xmlns:a16="http://schemas.microsoft.com/office/drawing/2014/main" id="{9B78DEFC-B077-2049-BFDF-114176EA5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4" name="Line 78">
                  <a:extLst>
                    <a:ext uri="{FF2B5EF4-FFF2-40B4-BE49-F238E27FC236}">
                      <a16:creationId xmlns:a16="http://schemas.microsoft.com/office/drawing/2014/main" id="{F466B091-9F26-AE45-B893-1299798A8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204" name="Line 79">
              <a:extLst>
                <a:ext uri="{FF2B5EF4-FFF2-40B4-BE49-F238E27FC236}">
                  <a16:creationId xmlns:a16="http://schemas.microsoft.com/office/drawing/2014/main" id="{3CAD2D65-E9D3-9745-9FAC-BDFAE3377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5" name="Group 105">
              <a:extLst>
                <a:ext uri="{FF2B5EF4-FFF2-40B4-BE49-F238E27FC236}">
                  <a16:creationId xmlns:a16="http://schemas.microsoft.com/office/drawing/2014/main" id="{DF2963DD-1FF3-E34C-80D0-DD527D0A0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206" name="Oval 106">
                <a:extLst>
                  <a:ext uri="{FF2B5EF4-FFF2-40B4-BE49-F238E27FC236}">
                    <a16:creationId xmlns:a16="http://schemas.microsoft.com/office/drawing/2014/main" id="{AD5DF6D9-A2D8-9D49-887E-163F6FAA8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7" name="Text Box 107">
                <a:extLst>
                  <a:ext uri="{FF2B5EF4-FFF2-40B4-BE49-F238E27FC236}">
                    <a16:creationId xmlns:a16="http://schemas.microsoft.com/office/drawing/2014/main" id="{A8405351-9CCF-5D4E-A7A0-8E89B6E41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2</a:t>
                </a:r>
              </a:p>
            </p:txBody>
          </p:sp>
        </p:grpSp>
      </p:grpSp>
      <p:grpSp>
        <p:nvGrpSpPr>
          <p:cNvPr id="218" name="Group 112">
            <a:extLst>
              <a:ext uri="{FF2B5EF4-FFF2-40B4-BE49-F238E27FC236}">
                <a16:creationId xmlns:a16="http://schemas.microsoft.com/office/drawing/2014/main" id="{C8312F20-B8EA-F24A-BF37-A75AEA668550}"/>
              </a:ext>
            </a:extLst>
          </p:cNvPr>
          <p:cNvGrpSpPr>
            <a:grpSpLocks/>
          </p:cNvGrpSpPr>
          <p:nvPr/>
        </p:nvGrpSpPr>
        <p:grpSpPr bwMode="auto">
          <a:xfrm>
            <a:off x="1123406" y="1761301"/>
            <a:ext cx="5154613" cy="2052637"/>
            <a:chOff x="0" y="1306"/>
            <a:chExt cx="3247" cy="1293"/>
          </a:xfrm>
        </p:grpSpPr>
        <p:sp>
          <p:nvSpPr>
            <p:cNvPr id="219" name="Text Box 82">
              <a:extLst>
                <a:ext uri="{FF2B5EF4-FFF2-40B4-BE49-F238E27FC236}">
                  <a16:creationId xmlns:a16="http://schemas.microsoft.com/office/drawing/2014/main" id="{E43C98D8-2313-5D46-8E4C-BA34F437E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6"/>
              <a:ext cx="1449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b="1" i="1" dirty="0">
                  <a:solidFill>
                    <a:srgbClr val="CC0000"/>
                  </a:solidFill>
                  <a:latin typeface="Arial" charset="0"/>
                </a:rPr>
                <a:t>2:</a:t>
              </a:r>
              <a:r>
                <a:rPr lang="en-US" altLang="x-none" sz="18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NAT router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changes datagram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source </a:t>
              </a:r>
              <a:r>
                <a:rPr lang="en-US" altLang="x-none" sz="1800" dirty="0" err="1">
                  <a:solidFill>
                    <a:srgbClr val="000099"/>
                  </a:solidFill>
                  <a:latin typeface="Arial" charset="0"/>
                </a:rPr>
                <a:t>addr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 from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nb-NO" altLang="x-none" sz="1800" dirty="0">
                  <a:solidFill>
                    <a:srgbClr val="000099"/>
                  </a:solidFill>
                  <a:latin typeface="Arial" charset="0"/>
                </a:rPr>
                <a:t>192.168.1.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1, 3345 to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138.76.29.7, 5001,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updates table</a:t>
              </a:r>
            </a:p>
          </p:txBody>
        </p:sp>
        <p:sp>
          <p:nvSpPr>
            <p:cNvPr id="220" name="Line 83">
              <a:extLst>
                <a:ext uri="{FF2B5EF4-FFF2-40B4-BE49-F238E27FC236}">
                  <a16:creationId xmlns:a16="http://schemas.microsoft.com/office/drawing/2014/main" id="{DDBDEA31-87B5-484A-B6DE-499A13CEC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1" name="Line 110">
              <a:extLst>
                <a:ext uri="{FF2B5EF4-FFF2-40B4-BE49-F238E27FC236}">
                  <a16:creationId xmlns:a16="http://schemas.microsoft.com/office/drawing/2014/main" id="{C5CBCAE9-A4BF-1B44-B23E-78354266A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2" name="Line 111">
              <a:extLst>
                <a:ext uri="{FF2B5EF4-FFF2-40B4-BE49-F238E27FC236}">
                  <a16:creationId xmlns:a16="http://schemas.microsoft.com/office/drawing/2014/main" id="{AC3805F9-84FA-D347-A02F-64DA4E38F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23" name="Group 129">
            <a:extLst>
              <a:ext uri="{FF2B5EF4-FFF2-40B4-BE49-F238E27FC236}">
                <a16:creationId xmlns:a16="http://schemas.microsoft.com/office/drawing/2014/main" id="{48AC693F-8571-E94C-AAAB-1142D4A48546}"/>
              </a:ext>
            </a:extLst>
          </p:cNvPr>
          <p:cNvGrpSpPr>
            <a:grpSpLocks/>
          </p:cNvGrpSpPr>
          <p:nvPr/>
        </p:nvGrpSpPr>
        <p:grpSpPr bwMode="auto">
          <a:xfrm>
            <a:off x="2483894" y="4771201"/>
            <a:ext cx="2471737" cy="696912"/>
            <a:chOff x="1163" y="3752"/>
            <a:chExt cx="1557" cy="439"/>
          </a:xfrm>
        </p:grpSpPr>
        <p:sp>
          <p:nvSpPr>
            <p:cNvPr id="224" name="Rectangle 115">
              <a:extLst>
                <a:ext uri="{FF2B5EF4-FFF2-40B4-BE49-F238E27FC236}">
                  <a16:creationId xmlns:a16="http://schemas.microsoft.com/office/drawing/2014/main" id="{1FC665A3-D89D-DD4F-8D14-4FCD6F5D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" name="Text Box 116">
              <a:extLst>
                <a:ext uri="{FF2B5EF4-FFF2-40B4-BE49-F238E27FC236}">
                  <a16:creationId xmlns:a16="http://schemas.microsoft.com/office/drawing/2014/main" id="{3E342F78-8AC3-494A-8EC1-8FA1EDC72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S: 128.119.40.186, 80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D: 138.76.29.7, 5001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26" name="Group 117">
              <a:extLst>
                <a:ext uri="{FF2B5EF4-FFF2-40B4-BE49-F238E27FC236}">
                  <a16:creationId xmlns:a16="http://schemas.microsoft.com/office/drawing/2014/main" id="{A7DCE64E-5C21-0048-A720-C6897A51F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5" name="Freeform 118">
                <a:extLst>
                  <a:ext uri="{FF2B5EF4-FFF2-40B4-BE49-F238E27FC236}">
                    <a16:creationId xmlns:a16="http://schemas.microsoft.com/office/drawing/2014/main" id="{79F0F477-4D54-6644-91D3-0AD9E6D9C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6" name="Line 119">
                <a:extLst>
                  <a:ext uri="{FF2B5EF4-FFF2-40B4-BE49-F238E27FC236}">
                    <a16:creationId xmlns:a16="http://schemas.microsoft.com/office/drawing/2014/main" id="{8C50BFE3-5F04-CF4C-83CF-ACB0BB0FD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" name="Line 120">
                <a:extLst>
                  <a:ext uri="{FF2B5EF4-FFF2-40B4-BE49-F238E27FC236}">
                    <a16:creationId xmlns:a16="http://schemas.microsoft.com/office/drawing/2014/main" id="{2E6CA97E-B00E-C74B-A7EA-3360063A0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27" name="Group 121">
              <a:extLst>
                <a:ext uri="{FF2B5EF4-FFF2-40B4-BE49-F238E27FC236}">
                  <a16:creationId xmlns:a16="http://schemas.microsoft.com/office/drawing/2014/main" id="{1142833D-7008-0B44-BD13-130A2736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2" name="Freeform 122">
                <a:extLst>
                  <a:ext uri="{FF2B5EF4-FFF2-40B4-BE49-F238E27FC236}">
                    <a16:creationId xmlns:a16="http://schemas.microsoft.com/office/drawing/2014/main" id="{BC607759-3349-AC44-A00B-F5EF3698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" name="Line 123">
                <a:extLst>
                  <a:ext uri="{FF2B5EF4-FFF2-40B4-BE49-F238E27FC236}">
                    <a16:creationId xmlns:a16="http://schemas.microsoft.com/office/drawing/2014/main" id="{E825EF5C-C6BB-D840-857F-0677C260A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4" name="Line 124">
                <a:extLst>
                  <a:ext uri="{FF2B5EF4-FFF2-40B4-BE49-F238E27FC236}">
                    <a16:creationId xmlns:a16="http://schemas.microsoft.com/office/drawing/2014/main" id="{BAAEA14C-65AA-A64C-9060-3266F1F3A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28" name="Line 125">
              <a:extLst>
                <a:ext uri="{FF2B5EF4-FFF2-40B4-BE49-F238E27FC236}">
                  <a16:creationId xmlns:a16="http://schemas.microsoft.com/office/drawing/2014/main" id="{C9877D1B-0CD4-234B-9ACE-844934497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29" name="Group 126">
              <a:extLst>
                <a:ext uri="{FF2B5EF4-FFF2-40B4-BE49-F238E27FC236}">
                  <a16:creationId xmlns:a16="http://schemas.microsoft.com/office/drawing/2014/main" id="{1BB52171-A0F6-FC45-A335-44CE63028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230" name="Oval 127">
                <a:extLst>
                  <a:ext uri="{FF2B5EF4-FFF2-40B4-BE49-F238E27FC236}">
                    <a16:creationId xmlns:a16="http://schemas.microsoft.com/office/drawing/2014/main" id="{EAC2D2D7-4FAC-8742-8EEA-2581FE123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" name="Text Box 128">
                <a:extLst>
                  <a:ext uri="{FF2B5EF4-FFF2-40B4-BE49-F238E27FC236}">
                    <a16:creationId xmlns:a16="http://schemas.microsoft.com/office/drawing/2014/main" id="{EDAEBFC7-F757-1046-A49B-FC1FDD154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3</a:t>
                </a:r>
              </a:p>
            </p:txBody>
          </p:sp>
        </p:grpSp>
      </p:grpSp>
      <p:sp>
        <p:nvSpPr>
          <p:cNvPr id="238" name="Text Box 131">
            <a:extLst>
              <a:ext uri="{FF2B5EF4-FFF2-40B4-BE49-F238E27FC236}">
                <a16:creationId xmlns:a16="http://schemas.microsoft.com/office/drawing/2014/main" id="{872C2ECF-D170-FE4E-A509-65D921B4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031" y="5260151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b="1" i="1">
                <a:solidFill>
                  <a:srgbClr val="CC0000"/>
                </a:solidFill>
                <a:latin typeface="Arial" charset="0"/>
              </a:rPr>
              <a:t>3:</a:t>
            </a:r>
            <a:r>
              <a:rPr lang="en-US" altLang="x-none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x-none" sz="1800">
                <a:solidFill>
                  <a:srgbClr val="000099"/>
                </a:solidFill>
                <a:latin typeface="Arial" charset="0"/>
              </a:rPr>
              <a:t>reply arrives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99"/>
                </a:solidFill>
                <a:latin typeface="Arial" charset="0"/>
              </a:rPr>
              <a:t> dest. address: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99"/>
                </a:solidFill>
                <a:latin typeface="Arial" charset="0"/>
              </a:rPr>
              <a:t> 138.76.29.7, 5001</a:t>
            </a:r>
          </a:p>
        </p:txBody>
      </p:sp>
      <p:sp>
        <p:nvSpPr>
          <p:cNvPr id="239" name="Text Box 136">
            <a:extLst>
              <a:ext uri="{FF2B5EF4-FFF2-40B4-BE49-F238E27FC236}">
                <a16:creationId xmlns:a16="http://schemas.microsoft.com/office/drawing/2014/main" id="{23C32657-EBA6-2F48-8824-8069F9A0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269" y="5095051"/>
            <a:ext cx="428835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b="1" i="1" dirty="0">
                <a:solidFill>
                  <a:srgbClr val="CC0000"/>
                </a:solidFill>
                <a:latin typeface="Arial" charset="0"/>
              </a:rPr>
              <a:t>4:</a:t>
            </a:r>
            <a:r>
              <a:rPr lang="en-US" altLang="x-none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NAT router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changes datagram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 err="1">
                <a:solidFill>
                  <a:srgbClr val="000099"/>
                </a:solidFill>
                <a:latin typeface="Arial" charset="0"/>
              </a:rPr>
              <a:t>dest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altLang="x-none" sz="1800" dirty="0" err="1">
                <a:solidFill>
                  <a:srgbClr val="000099"/>
                </a:solidFill>
                <a:latin typeface="Arial" charset="0"/>
              </a:rPr>
              <a:t>addr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138.76.29.7, 5001 to </a:t>
            </a:r>
            <a:r>
              <a:rPr lang="nb-NO" altLang="x-none" sz="1800" dirty="0">
                <a:solidFill>
                  <a:srgbClr val="000099"/>
                </a:solidFill>
                <a:latin typeface="Arial" charset="0"/>
              </a:rPr>
              <a:t>192.168.1.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1, 3345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x-none" sz="1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40" name="Line 138">
            <a:extLst>
              <a:ext uri="{FF2B5EF4-FFF2-40B4-BE49-F238E27FC236}">
                <a16:creationId xmlns:a16="http://schemas.microsoft.com/office/drawing/2014/main" id="{04E63F3C-09EA-BD46-BB05-A60E894D0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5756" y="4363213"/>
            <a:ext cx="30257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241" name="Group 143">
            <a:extLst>
              <a:ext uri="{FF2B5EF4-FFF2-40B4-BE49-F238E27FC236}">
                <a16:creationId xmlns:a16="http://schemas.microsoft.com/office/drawing/2014/main" id="{A0E384E4-2E98-8541-B756-3DB2FA7FB90B}"/>
              </a:ext>
            </a:extLst>
          </p:cNvPr>
          <p:cNvGrpSpPr>
            <a:grpSpLocks/>
          </p:cNvGrpSpPr>
          <p:nvPr/>
        </p:nvGrpSpPr>
        <p:grpSpPr bwMode="auto">
          <a:xfrm>
            <a:off x="5158831" y="4185413"/>
            <a:ext cx="587375" cy="323850"/>
            <a:chOff x="4396" y="1245"/>
            <a:chExt cx="672" cy="248"/>
          </a:xfrm>
        </p:grpSpPr>
        <p:sp>
          <p:nvSpPr>
            <p:cNvPr id="242" name="Oval 407">
              <a:extLst>
                <a:ext uri="{FF2B5EF4-FFF2-40B4-BE49-F238E27FC236}">
                  <a16:creationId xmlns:a16="http://schemas.microsoft.com/office/drawing/2014/main" id="{3CE34FDD-FE54-EA4F-B46C-0CB99E360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43" name="Rectangle 410">
              <a:extLst>
                <a:ext uri="{FF2B5EF4-FFF2-40B4-BE49-F238E27FC236}">
                  <a16:creationId xmlns:a16="http://schemas.microsoft.com/office/drawing/2014/main" id="{5E3C7A77-466C-564C-94B0-E1B5E3B5A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44" name="Oval 411">
              <a:extLst>
                <a:ext uri="{FF2B5EF4-FFF2-40B4-BE49-F238E27FC236}">
                  <a16:creationId xmlns:a16="http://schemas.microsoft.com/office/drawing/2014/main" id="{EA962D62-04D5-7440-8288-E122D6BD6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45" name="Group 147">
              <a:extLst>
                <a:ext uri="{FF2B5EF4-FFF2-40B4-BE49-F238E27FC236}">
                  <a16:creationId xmlns:a16="http://schemas.microsoft.com/office/drawing/2014/main" id="{FBFF3C45-4494-C245-9845-D51C186E8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8" name="Freeform 148">
                <a:extLst>
                  <a:ext uri="{FF2B5EF4-FFF2-40B4-BE49-F238E27FC236}">
                    <a16:creationId xmlns:a16="http://schemas.microsoft.com/office/drawing/2014/main" id="{74E6932D-9B7E-1640-8769-9B07C2353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9" name="Freeform 149">
                <a:extLst>
                  <a:ext uri="{FF2B5EF4-FFF2-40B4-BE49-F238E27FC236}">
                    <a16:creationId xmlns:a16="http://schemas.microsoft.com/office/drawing/2014/main" id="{468361B2-7BE0-7B49-B369-8DD64DB6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46" name="Line 150">
              <a:extLst>
                <a:ext uri="{FF2B5EF4-FFF2-40B4-BE49-F238E27FC236}">
                  <a16:creationId xmlns:a16="http://schemas.microsoft.com/office/drawing/2014/main" id="{5C87D36D-DDA8-CD45-BE4D-054C9905F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7" name="Line 151">
              <a:extLst>
                <a:ext uri="{FF2B5EF4-FFF2-40B4-BE49-F238E27FC236}">
                  <a16:creationId xmlns:a16="http://schemas.microsoft.com/office/drawing/2014/main" id="{9AB3E0FD-8405-AD4E-B18C-3C0536B60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50" name="Group 156">
            <a:extLst>
              <a:ext uri="{FF2B5EF4-FFF2-40B4-BE49-F238E27FC236}">
                <a16:creationId xmlns:a16="http://schemas.microsoft.com/office/drawing/2014/main" id="{F7E1DDE0-B645-6C41-BF70-51913CA6A05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52919" y="3401188"/>
            <a:ext cx="641350" cy="558800"/>
            <a:chOff x="-44" y="1473"/>
            <a:chExt cx="981" cy="1105"/>
          </a:xfrm>
        </p:grpSpPr>
        <p:pic>
          <p:nvPicPr>
            <p:cNvPr id="251" name="Picture 157" descr="desktop_computer_stylized_medium">
              <a:extLst>
                <a:ext uri="{FF2B5EF4-FFF2-40B4-BE49-F238E27FC236}">
                  <a16:creationId xmlns:a16="http://schemas.microsoft.com/office/drawing/2014/main" id="{F400E684-D11F-174D-9B8E-83697B934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58">
              <a:extLst>
                <a:ext uri="{FF2B5EF4-FFF2-40B4-BE49-F238E27FC236}">
                  <a16:creationId xmlns:a16="http://schemas.microsoft.com/office/drawing/2014/main" id="{1E518943-5766-D445-84EB-5E991B25A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53" name="Group 159">
            <a:extLst>
              <a:ext uri="{FF2B5EF4-FFF2-40B4-BE49-F238E27FC236}">
                <a16:creationId xmlns:a16="http://schemas.microsoft.com/office/drawing/2014/main" id="{139DC2AA-6585-7A44-84F8-9A985370F3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64031" y="4144138"/>
            <a:ext cx="641350" cy="558800"/>
            <a:chOff x="-44" y="1473"/>
            <a:chExt cx="981" cy="1105"/>
          </a:xfrm>
        </p:grpSpPr>
        <p:pic>
          <p:nvPicPr>
            <p:cNvPr id="254" name="Picture 160" descr="desktop_computer_stylized_medium">
              <a:extLst>
                <a:ext uri="{FF2B5EF4-FFF2-40B4-BE49-F238E27FC236}">
                  <a16:creationId xmlns:a16="http://schemas.microsoft.com/office/drawing/2014/main" id="{5ECC1BA6-CFB5-4445-BCAC-BBF50592C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" name="Freeform 161">
              <a:extLst>
                <a:ext uri="{FF2B5EF4-FFF2-40B4-BE49-F238E27FC236}">
                  <a16:creationId xmlns:a16="http://schemas.microsoft.com/office/drawing/2014/main" id="{90AA3B6B-7FAA-844D-A5F2-390234192A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56" name="Group 162">
            <a:extLst>
              <a:ext uri="{FF2B5EF4-FFF2-40B4-BE49-F238E27FC236}">
                <a16:creationId xmlns:a16="http://schemas.microsoft.com/office/drawing/2014/main" id="{BD9E931F-906A-CC42-AD86-231B86DDAD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71969" y="4898201"/>
            <a:ext cx="641350" cy="558800"/>
            <a:chOff x="-44" y="1473"/>
            <a:chExt cx="981" cy="1105"/>
          </a:xfrm>
        </p:grpSpPr>
        <p:pic>
          <p:nvPicPr>
            <p:cNvPr id="257" name="Picture 163" descr="desktop_computer_stylized_medium">
              <a:extLst>
                <a:ext uri="{FF2B5EF4-FFF2-40B4-BE49-F238E27FC236}">
                  <a16:creationId xmlns:a16="http://schemas.microsoft.com/office/drawing/2014/main" id="{31B9C040-72D0-5C4D-A863-3852309C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164">
              <a:extLst>
                <a:ext uri="{FF2B5EF4-FFF2-40B4-BE49-F238E27FC236}">
                  <a16:creationId xmlns:a16="http://schemas.microsoft.com/office/drawing/2014/main" id="{ECF332FF-A15C-D64B-82C1-229190179A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59" name="Line 32">
            <a:extLst>
              <a:ext uri="{FF2B5EF4-FFF2-40B4-BE49-F238E27FC236}">
                <a16:creationId xmlns:a16="http://schemas.microsoft.com/office/drawing/2014/main" id="{CF6FFE53-0C2D-0941-8A71-F6F617DE0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044" y="4328288"/>
            <a:ext cx="219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260" name="Group 186">
            <a:extLst>
              <a:ext uri="{FF2B5EF4-FFF2-40B4-BE49-F238E27FC236}">
                <a16:creationId xmlns:a16="http://schemas.microsoft.com/office/drawing/2014/main" id="{9FDC4BC2-A1BF-E848-B729-D25A8D65B9BB}"/>
              </a:ext>
            </a:extLst>
          </p:cNvPr>
          <p:cNvGrpSpPr>
            <a:grpSpLocks/>
          </p:cNvGrpSpPr>
          <p:nvPr/>
        </p:nvGrpSpPr>
        <p:grpSpPr bwMode="auto">
          <a:xfrm>
            <a:off x="1355182" y="3779294"/>
            <a:ext cx="423862" cy="647700"/>
            <a:chOff x="4140" y="429"/>
            <a:chExt cx="1425" cy="2396"/>
          </a:xfrm>
        </p:grpSpPr>
        <p:sp>
          <p:nvSpPr>
            <p:cNvPr id="261" name="Freeform 187">
              <a:extLst>
                <a:ext uri="{FF2B5EF4-FFF2-40B4-BE49-F238E27FC236}">
                  <a16:creationId xmlns:a16="http://schemas.microsoft.com/office/drawing/2014/main" id="{E2738783-5AC9-1244-B4CE-E8BE407A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6 w 354"/>
                <a:gd name="T3" fmla="*/ 13 h 2742"/>
                <a:gd name="T4" fmla="*/ 6 w 354"/>
                <a:gd name="T5" fmla="*/ 99 h 2742"/>
                <a:gd name="T6" fmla="*/ 0 w 354"/>
                <a:gd name="T7" fmla="*/ 103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2" name="Rectangle 188">
              <a:extLst>
                <a:ext uri="{FF2B5EF4-FFF2-40B4-BE49-F238E27FC236}">
                  <a16:creationId xmlns:a16="http://schemas.microsoft.com/office/drawing/2014/main" id="{1E980C64-E233-074E-B461-BB494BAC4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3" name="Freeform 189">
              <a:extLst>
                <a:ext uri="{FF2B5EF4-FFF2-40B4-BE49-F238E27FC236}">
                  <a16:creationId xmlns:a16="http://schemas.microsoft.com/office/drawing/2014/main" id="{DCAD9E54-B31F-6641-8A7A-F513A2C45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 w 211"/>
                <a:gd name="T3" fmla="*/ 9 h 2537"/>
                <a:gd name="T4" fmla="*/ 2 w 211"/>
                <a:gd name="T5" fmla="*/ 94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4" name="Freeform 190">
              <a:extLst>
                <a:ext uri="{FF2B5EF4-FFF2-40B4-BE49-F238E27FC236}">
                  <a16:creationId xmlns:a16="http://schemas.microsoft.com/office/drawing/2014/main" id="{52E341B1-9B69-2A47-A3A6-BDF14C9F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6 h 226"/>
                <a:gd name="T4" fmla="*/ 6 w 328"/>
                <a:gd name="T5" fmla="*/ 9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5" name="Rectangle 191">
              <a:extLst>
                <a:ext uri="{FF2B5EF4-FFF2-40B4-BE49-F238E27FC236}">
                  <a16:creationId xmlns:a16="http://schemas.microsoft.com/office/drawing/2014/main" id="{CDBB2F35-BDEB-4B4D-807B-5F286C82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66" name="Group 192">
              <a:extLst>
                <a:ext uri="{FF2B5EF4-FFF2-40B4-BE49-F238E27FC236}">
                  <a16:creationId xmlns:a16="http://schemas.microsoft.com/office/drawing/2014/main" id="{6127876F-5E2A-D84C-8574-56FC8DC2C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1" name="AutoShape 193">
                <a:extLst>
                  <a:ext uri="{FF2B5EF4-FFF2-40B4-BE49-F238E27FC236}">
                    <a16:creationId xmlns:a16="http://schemas.microsoft.com/office/drawing/2014/main" id="{A389E912-DBF4-EB47-842B-8AD242052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2" name="AutoShape 194">
                <a:extLst>
                  <a:ext uri="{FF2B5EF4-FFF2-40B4-BE49-F238E27FC236}">
                    <a16:creationId xmlns:a16="http://schemas.microsoft.com/office/drawing/2014/main" id="{EB4029B0-B979-B545-9ED5-623CBBC92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67" name="Rectangle 195">
              <a:extLst>
                <a:ext uri="{FF2B5EF4-FFF2-40B4-BE49-F238E27FC236}">
                  <a16:creationId xmlns:a16="http://schemas.microsoft.com/office/drawing/2014/main" id="{58E94636-7311-154C-9CC9-93CAB7611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68" name="Group 196">
              <a:extLst>
                <a:ext uri="{FF2B5EF4-FFF2-40B4-BE49-F238E27FC236}">
                  <a16:creationId xmlns:a16="http://schemas.microsoft.com/office/drawing/2014/main" id="{ABAE97FD-D99E-4D4E-8EDE-DDF2496A9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9" name="AutoShape 197">
                <a:extLst>
                  <a:ext uri="{FF2B5EF4-FFF2-40B4-BE49-F238E27FC236}">
                    <a16:creationId xmlns:a16="http://schemas.microsoft.com/office/drawing/2014/main" id="{7FB01671-8C54-464A-A5F5-A7046776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0" name="AutoShape 198">
                <a:extLst>
                  <a:ext uri="{FF2B5EF4-FFF2-40B4-BE49-F238E27FC236}">
                    <a16:creationId xmlns:a16="http://schemas.microsoft.com/office/drawing/2014/main" id="{AA6DFB9E-FF62-8A40-9F0D-E22EFB064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69" name="Rectangle 199">
              <a:extLst>
                <a:ext uri="{FF2B5EF4-FFF2-40B4-BE49-F238E27FC236}">
                  <a16:creationId xmlns:a16="http://schemas.microsoft.com/office/drawing/2014/main" id="{33B5DFA7-B4F6-DF46-B05F-36FD9DDE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0" name="Rectangle 200">
              <a:extLst>
                <a:ext uri="{FF2B5EF4-FFF2-40B4-BE49-F238E27FC236}">
                  <a16:creationId xmlns:a16="http://schemas.microsoft.com/office/drawing/2014/main" id="{965A48E9-4E39-2F4D-9643-0E73B0C88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71" name="Group 201">
              <a:extLst>
                <a:ext uri="{FF2B5EF4-FFF2-40B4-BE49-F238E27FC236}">
                  <a16:creationId xmlns:a16="http://schemas.microsoft.com/office/drawing/2014/main" id="{5CAFD66D-E867-DF4F-BDFA-E140CEF19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7" name="AutoShape 202">
                <a:extLst>
                  <a:ext uri="{FF2B5EF4-FFF2-40B4-BE49-F238E27FC236}">
                    <a16:creationId xmlns:a16="http://schemas.microsoft.com/office/drawing/2014/main" id="{56329267-4964-8B4E-87BE-8D7E91CFF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8" name="AutoShape 203">
                <a:extLst>
                  <a:ext uri="{FF2B5EF4-FFF2-40B4-BE49-F238E27FC236}">
                    <a16:creationId xmlns:a16="http://schemas.microsoft.com/office/drawing/2014/main" id="{FD767CD2-D7B9-8E44-98D9-FECF491C8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72" name="Freeform 204">
              <a:extLst>
                <a:ext uri="{FF2B5EF4-FFF2-40B4-BE49-F238E27FC236}">
                  <a16:creationId xmlns:a16="http://schemas.microsoft.com/office/drawing/2014/main" id="{DF325A3E-1CF8-754B-8D32-7BA5811C7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5 h 226"/>
                <a:gd name="T4" fmla="*/ 6 w 328"/>
                <a:gd name="T5" fmla="*/ 8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73" name="Group 205">
              <a:extLst>
                <a:ext uri="{FF2B5EF4-FFF2-40B4-BE49-F238E27FC236}">
                  <a16:creationId xmlns:a16="http://schemas.microsoft.com/office/drawing/2014/main" id="{6038B0C9-D74C-5246-97D3-CF7AD910D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5" name="AutoShape 206">
                <a:extLst>
                  <a:ext uri="{FF2B5EF4-FFF2-40B4-BE49-F238E27FC236}">
                    <a16:creationId xmlns:a16="http://schemas.microsoft.com/office/drawing/2014/main" id="{CC6871B9-8E2E-D848-A321-F78E19A76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6" name="AutoShape 207">
                <a:extLst>
                  <a:ext uri="{FF2B5EF4-FFF2-40B4-BE49-F238E27FC236}">
                    <a16:creationId xmlns:a16="http://schemas.microsoft.com/office/drawing/2014/main" id="{5075B2FB-DB76-B749-AA79-22587992F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74" name="Rectangle 208">
              <a:extLst>
                <a:ext uri="{FF2B5EF4-FFF2-40B4-BE49-F238E27FC236}">
                  <a16:creationId xmlns:a16="http://schemas.microsoft.com/office/drawing/2014/main" id="{88A57195-113E-684C-A2DA-3D1EC62C3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5" name="Freeform 209">
              <a:extLst>
                <a:ext uri="{FF2B5EF4-FFF2-40B4-BE49-F238E27FC236}">
                  <a16:creationId xmlns:a16="http://schemas.microsoft.com/office/drawing/2014/main" id="{0492B279-7C29-7546-AA59-74D6CC55F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 w 296"/>
                <a:gd name="T3" fmla="*/ 5 h 256"/>
                <a:gd name="T4" fmla="*/ 6 w 296"/>
                <a:gd name="T5" fmla="*/ 9 h 256"/>
                <a:gd name="T6" fmla="*/ 0 w 296"/>
                <a:gd name="T7" fmla="*/ 3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6" name="Freeform 210">
              <a:extLst>
                <a:ext uri="{FF2B5EF4-FFF2-40B4-BE49-F238E27FC236}">
                  <a16:creationId xmlns:a16="http://schemas.microsoft.com/office/drawing/2014/main" id="{8400DF36-F0A5-B04D-A838-A413CFE3F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 w 304"/>
                <a:gd name="T3" fmla="*/ 7 h 288"/>
                <a:gd name="T4" fmla="*/ 5 w 304"/>
                <a:gd name="T5" fmla="*/ 11 h 288"/>
                <a:gd name="T6" fmla="*/ 2 w 304"/>
                <a:gd name="T7" fmla="*/ 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7" name="Oval 211">
              <a:extLst>
                <a:ext uri="{FF2B5EF4-FFF2-40B4-BE49-F238E27FC236}">
                  <a16:creationId xmlns:a16="http://schemas.microsoft.com/office/drawing/2014/main" id="{3C744890-3DEE-0D48-93B3-647F07CB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8" name="Freeform 212">
              <a:extLst>
                <a:ext uri="{FF2B5EF4-FFF2-40B4-BE49-F238E27FC236}">
                  <a16:creationId xmlns:a16="http://schemas.microsoft.com/office/drawing/2014/main" id="{32F6E37F-7D98-F84D-BB76-AF838E8F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 h 240"/>
                <a:gd name="T2" fmla="*/ 2 w 306"/>
                <a:gd name="T3" fmla="*/ 9 h 240"/>
                <a:gd name="T4" fmla="*/ 6 w 306"/>
                <a:gd name="T5" fmla="*/ 5 h 240"/>
                <a:gd name="T6" fmla="*/ 6 w 306"/>
                <a:gd name="T7" fmla="*/ 0 h 240"/>
                <a:gd name="T8" fmla="*/ 0 w 306"/>
                <a:gd name="T9" fmla="*/ 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9" name="AutoShape 213">
              <a:extLst>
                <a:ext uri="{FF2B5EF4-FFF2-40B4-BE49-F238E27FC236}">
                  <a16:creationId xmlns:a16="http://schemas.microsoft.com/office/drawing/2014/main" id="{B3E187DC-31F3-8544-A967-751D386DF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0" name="AutoShape 214">
              <a:extLst>
                <a:ext uri="{FF2B5EF4-FFF2-40B4-BE49-F238E27FC236}">
                  <a16:creationId xmlns:a16="http://schemas.microsoft.com/office/drawing/2014/main" id="{D91FAC91-3902-504E-A30D-DADC5995F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1" name="Oval 215">
              <a:extLst>
                <a:ext uri="{FF2B5EF4-FFF2-40B4-BE49-F238E27FC236}">
                  <a16:creationId xmlns:a16="http://schemas.microsoft.com/office/drawing/2014/main" id="{A0AE6F21-AC59-174A-B055-1F52BBE87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2" name="Oval 216">
              <a:extLst>
                <a:ext uri="{FF2B5EF4-FFF2-40B4-BE49-F238E27FC236}">
                  <a16:creationId xmlns:a16="http://schemas.microsoft.com/office/drawing/2014/main" id="{B3927784-854F-EB4F-BDF4-765D9DA7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3" name="Oval 217">
              <a:extLst>
                <a:ext uri="{FF2B5EF4-FFF2-40B4-BE49-F238E27FC236}">
                  <a16:creationId xmlns:a16="http://schemas.microsoft.com/office/drawing/2014/main" id="{6244ED62-D54C-A84E-8960-6AB708E33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4" name="Rectangle 218">
              <a:extLst>
                <a:ext uri="{FF2B5EF4-FFF2-40B4-BE49-F238E27FC236}">
                  <a16:creationId xmlns:a16="http://schemas.microsoft.com/office/drawing/2014/main" id="{25264FDD-3754-534F-8B74-9893EFD4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8A16FBF7-769A-1E48-9E99-3A4289217C94}"/>
              </a:ext>
            </a:extLst>
          </p:cNvPr>
          <p:cNvSpPr txBox="1"/>
          <p:nvPr/>
        </p:nvSpPr>
        <p:spPr>
          <a:xfrm>
            <a:off x="1063858" y="4474058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128.119.40.186</a:t>
            </a:r>
          </a:p>
        </p:txBody>
      </p:sp>
    </p:spTree>
    <p:extLst>
      <p:ext uri="{BB962C8B-B14F-4D97-AF65-F5344CB8AC3E}">
        <p14:creationId xmlns:p14="http://schemas.microsoft.com/office/powerpoint/2010/main" val="27612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38" grpId="0"/>
      <p:bldP spid="2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A448-226C-8D40-96DB-D7EC85F3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NAT: network address translation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C62FE-1B1C-4740-8510-18AAF17A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9" name="Freeform 139">
            <a:extLst>
              <a:ext uri="{FF2B5EF4-FFF2-40B4-BE49-F238E27FC236}">
                <a16:creationId xmlns:a16="http://schemas.microsoft.com/office/drawing/2014/main" id="{693FB658-CEC2-C74D-BA16-A6CDF8F12B64}"/>
              </a:ext>
            </a:extLst>
          </p:cNvPr>
          <p:cNvSpPr>
            <a:spLocks/>
          </p:cNvSpPr>
          <p:nvPr/>
        </p:nvSpPr>
        <p:spPr bwMode="auto">
          <a:xfrm>
            <a:off x="1302794" y="3740913"/>
            <a:ext cx="4089400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0" name="Freeform 29">
            <a:extLst>
              <a:ext uri="{FF2B5EF4-FFF2-40B4-BE49-F238E27FC236}">
                <a16:creationId xmlns:a16="http://schemas.microsoft.com/office/drawing/2014/main" id="{51741A2A-8592-7641-BB07-D3656627FACF}"/>
              </a:ext>
            </a:extLst>
          </p:cNvPr>
          <p:cNvSpPr>
            <a:spLocks/>
          </p:cNvSpPr>
          <p:nvPr/>
        </p:nvSpPr>
        <p:spPr bwMode="auto">
          <a:xfrm>
            <a:off x="5592219" y="3012251"/>
            <a:ext cx="3738562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1" name="Line 32">
            <a:extLst>
              <a:ext uri="{FF2B5EF4-FFF2-40B4-BE49-F238E27FC236}">
                <a16:creationId xmlns:a16="http://schemas.microsoft.com/office/drawing/2014/main" id="{AD1E6E94-DA7A-2940-9506-FC367AC16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519" y="4334638"/>
            <a:ext cx="6048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2" name="Line 34">
            <a:extLst>
              <a:ext uri="{FF2B5EF4-FFF2-40B4-BE49-F238E27FC236}">
                <a16:creationId xmlns:a16="http://schemas.microsoft.com/office/drawing/2014/main" id="{C45F00C1-1609-6649-A63D-B808FB40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6556" y="3586926"/>
            <a:ext cx="13335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3" name="Line 35">
            <a:extLst>
              <a:ext uri="{FF2B5EF4-FFF2-40B4-BE49-F238E27FC236}">
                <a16:creationId xmlns:a16="http://schemas.microsoft.com/office/drawing/2014/main" id="{C1958E8B-C202-DC42-9878-B1CCEA790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2906" y="5091876"/>
            <a:ext cx="171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4" name="Text Box 36">
            <a:extLst>
              <a:ext uri="{FF2B5EF4-FFF2-40B4-BE49-F238E27FC236}">
                <a16:creationId xmlns:a16="http://schemas.microsoft.com/office/drawing/2014/main" id="{A65391C0-F9DE-C848-BEE0-D244A61C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472" y="3308111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5" name="Text Box 37">
            <a:extLst>
              <a:ext uri="{FF2B5EF4-FFF2-40B4-BE49-F238E27FC236}">
                <a16:creationId xmlns:a16="http://schemas.microsoft.com/office/drawing/2014/main" id="{1D349953-F558-CD42-80B0-CF8CC643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992" y="4085762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6" name="Text Box 38">
            <a:extLst>
              <a:ext uri="{FF2B5EF4-FFF2-40B4-BE49-F238E27FC236}">
                <a16:creationId xmlns:a16="http://schemas.microsoft.com/office/drawing/2014/main" id="{35535696-8D67-3D4A-BBAB-787119C1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706" y="4903506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157" name="Group 88">
            <a:extLst>
              <a:ext uri="{FF2B5EF4-FFF2-40B4-BE49-F238E27FC236}">
                <a16:creationId xmlns:a16="http://schemas.microsoft.com/office/drawing/2014/main" id="{8224BFD3-660A-D645-BB50-19D9A43EC456}"/>
              </a:ext>
            </a:extLst>
          </p:cNvPr>
          <p:cNvGrpSpPr>
            <a:grpSpLocks/>
          </p:cNvGrpSpPr>
          <p:nvPr/>
        </p:nvGrpSpPr>
        <p:grpSpPr bwMode="auto">
          <a:xfrm>
            <a:off x="6754269" y="2945576"/>
            <a:ext cx="1871662" cy="1033462"/>
            <a:chOff x="3550" y="2055"/>
            <a:chExt cx="1179" cy="651"/>
          </a:xfrm>
        </p:grpSpPr>
        <p:grpSp>
          <p:nvGrpSpPr>
            <p:cNvPr id="158" name="Group 50">
              <a:extLst>
                <a:ext uri="{FF2B5EF4-FFF2-40B4-BE49-F238E27FC236}">
                  <a16:creationId xmlns:a16="http://schemas.microsoft.com/office/drawing/2014/main" id="{5694F78F-D938-AB4E-B891-BEFCCDA2D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63" name="Rectangle 40">
                <a:extLst>
                  <a:ext uri="{FF2B5EF4-FFF2-40B4-BE49-F238E27FC236}">
                    <a16:creationId xmlns:a16="http://schemas.microsoft.com/office/drawing/2014/main" id="{3661152D-8AEC-C84E-BC3C-C4E26CBC0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4" name="Text Box 39">
                <a:extLst>
                  <a:ext uri="{FF2B5EF4-FFF2-40B4-BE49-F238E27FC236}">
                    <a16:creationId xmlns:a16="http://schemas.microsoft.com/office/drawing/2014/main" id="{2BF9A410-3940-E344-96AD-065580D70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S: </a:t>
                </a:r>
                <a:r>
                  <a:rPr kumimoji="0" lang="nb-NO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192.168.1.</a:t>
                </a:r>
                <a:r>
                  <a:rPr kumimoji="0" lang="en-US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1, 3345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D: 128.119.40.186, 80</a:t>
                </a:r>
              </a:p>
            </p:txBody>
          </p:sp>
          <p:grpSp>
            <p:nvGrpSpPr>
              <p:cNvPr id="165" name="Group 44">
                <a:extLst>
                  <a:ext uri="{FF2B5EF4-FFF2-40B4-BE49-F238E27FC236}">
                    <a16:creationId xmlns:a16="http://schemas.microsoft.com/office/drawing/2014/main" id="{3B4C1D21-2C1D-9B4B-A18B-6B3B3A75F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70" name="Freeform 43">
                  <a:extLst>
                    <a:ext uri="{FF2B5EF4-FFF2-40B4-BE49-F238E27FC236}">
                      <a16:creationId xmlns:a16="http://schemas.microsoft.com/office/drawing/2014/main" id="{8B35CC03-6802-7D49-81CF-DB2885E78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" name="Line 41">
                  <a:extLst>
                    <a:ext uri="{FF2B5EF4-FFF2-40B4-BE49-F238E27FC236}">
                      <a16:creationId xmlns:a16="http://schemas.microsoft.com/office/drawing/2014/main" id="{2DD75F80-558B-3C47-AFDD-248FA6D02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2" name="Line 42">
                  <a:extLst>
                    <a:ext uri="{FF2B5EF4-FFF2-40B4-BE49-F238E27FC236}">
                      <a16:creationId xmlns:a16="http://schemas.microsoft.com/office/drawing/2014/main" id="{D43C9821-1168-B34B-8EAC-0DA51FFC9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166" name="Group 45">
                <a:extLst>
                  <a:ext uri="{FF2B5EF4-FFF2-40B4-BE49-F238E27FC236}">
                    <a16:creationId xmlns:a16="http://schemas.microsoft.com/office/drawing/2014/main" id="{8FEA7954-94C6-C440-9CFA-37B2EE109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67" name="Freeform 46">
                  <a:extLst>
                    <a:ext uri="{FF2B5EF4-FFF2-40B4-BE49-F238E27FC236}">
                      <a16:creationId xmlns:a16="http://schemas.microsoft.com/office/drawing/2014/main" id="{6C57FA4A-B17C-2142-B0A4-C6F95452B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8" name="Line 47">
                  <a:extLst>
                    <a:ext uri="{FF2B5EF4-FFF2-40B4-BE49-F238E27FC236}">
                      <a16:creationId xmlns:a16="http://schemas.microsoft.com/office/drawing/2014/main" id="{A69101E1-5BBD-5742-95C5-7D9921269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" name="Line 48">
                  <a:extLst>
                    <a:ext uri="{FF2B5EF4-FFF2-40B4-BE49-F238E27FC236}">
                      <a16:creationId xmlns:a16="http://schemas.microsoft.com/office/drawing/2014/main" id="{D77AE9EE-9C6C-404C-A886-70711686E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6B2C4C48-FC5B-C74F-8C7E-05ABDAA09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7895 h 264"/>
                <a:gd name="T2" fmla="*/ 95712 w 417"/>
                <a:gd name="T3" fmla="*/ 27895 h 264"/>
                <a:gd name="T4" fmla="*/ 9571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60" name="Group 87">
              <a:extLst>
                <a:ext uri="{FF2B5EF4-FFF2-40B4-BE49-F238E27FC236}">
                  <a16:creationId xmlns:a16="http://schemas.microsoft.com/office/drawing/2014/main" id="{C13D462D-385C-6B4F-AC35-1787FAF46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61" name="Oval 86">
                <a:extLst>
                  <a:ext uri="{FF2B5EF4-FFF2-40B4-BE49-F238E27FC236}">
                    <a16:creationId xmlns:a16="http://schemas.microsoft.com/office/drawing/2014/main" id="{971D3256-F3BB-1C48-B0B3-F97867CD3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2" name="Text Box 52">
                <a:extLst>
                  <a:ext uri="{FF2B5EF4-FFF2-40B4-BE49-F238E27FC236}">
                    <a16:creationId xmlns:a16="http://schemas.microsoft.com/office/drawing/2014/main" id="{7D58CA9E-2B9B-124C-9155-368909827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1</a:t>
                </a:r>
              </a:p>
            </p:txBody>
          </p:sp>
        </p:grpSp>
      </p:grpSp>
      <p:sp>
        <p:nvSpPr>
          <p:cNvPr id="173" name="Text Box 54">
            <a:extLst>
              <a:ext uri="{FF2B5EF4-FFF2-40B4-BE49-F238E27FC236}">
                <a16:creationId xmlns:a16="http://schemas.microsoft.com/office/drawing/2014/main" id="{247C1D2C-1227-6A4B-96C2-C93B6994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306" y="3907601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x-none" sz="1600" dirty="0">
                <a:solidFill>
                  <a:srgbClr val="000000"/>
                </a:solidFill>
                <a:latin typeface="Arial" charset="0"/>
              </a:rPr>
              <a:t>192.168.1.</a:t>
            </a: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74" name="Line 55">
            <a:extLst>
              <a:ext uri="{FF2B5EF4-FFF2-40B4-BE49-F238E27FC236}">
                <a16:creationId xmlns:a16="http://schemas.microsoft.com/office/drawing/2014/main" id="{314E3CD2-8723-E24A-B946-A366FCC58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1131" y="4163188"/>
            <a:ext cx="85725" cy="128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75" name="Text Box 56">
            <a:extLst>
              <a:ext uri="{FF2B5EF4-FFF2-40B4-BE49-F238E27FC236}">
                <a16:creationId xmlns:a16="http://schemas.microsoft.com/office/drawing/2014/main" id="{17E56FA2-04E6-4A41-B9B3-556D41261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981" y="44648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138.76.29.7</a:t>
            </a:r>
          </a:p>
        </p:txBody>
      </p:sp>
      <p:sp>
        <p:nvSpPr>
          <p:cNvPr id="176" name="Line 57">
            <a:extLst>
              <a:ext uri="{FF2B5EF4-FFF2-40B4-BE49-F238E27FC236}">
                <a16:creationId xmlns:a16="http://schemas.microsoft.com/office/drawing/2014/main" id="{69021913-2901-1548-9787-92DE8FB8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1356" y="4401313"/>
            <a:ext cx="85725" cy="128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77" name="Group 59">
            <a:extLst>
              <a:ext uri="{FF2B5EF4-FFF2-40B4-BE49-F238E27FC236}">
                <a16:creationId xmlns:a16="http://schemas.microsoft.com/office/drawing/2014/main" id="{CD17CE3F-D276-0D4E-AC7C-15ADBA7DF7D6}"/>
              </a:ext>
            </a:extLst>
          </p:cNvPr>
          <p:cNvGrpSpPr>
            <a:grpSpLocks/>
          </p:cNvGrpSpPr>
          <p:nvPr/>
        </p:nvGrpSpPr>
        <p:grpSpPr bwMode="auto">
          <a:xfrm>
            <a:off x="7592468" y="1659701"/>
            <a:ext cx="2517774" cy="1389062"/>
            <a:chOff x="3944" y="989"/>
            <a:chExt cx="1586" cy="875"/>
          </a:xfrm>
        </p:grpSpPr>
        <p:sp>
          <p:nvSpPr>
            <p:cNvPr id="178" name="Text Box 53">
              <a:extLst>
                <a:ext uri="{FF2B5EF4-FFF2-40B4-BE49-F238E27FC236}">
                  <a16:creationId xmlns:a16="http://schemas.microsoft.com/office/drawing/2014/main" id="{D524622A-6E02-BD4A-A062-5835D2C35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89"/>
              <a:ext cx="1409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b="1" i="1" dirty="0">
                  <a:solidFill>
                    <a:srgbClr val="CC0000"/>
                  </a:solidFill>
                  <a:latin typeface="Arial" charset="0"/>
                </a:rPr>
                <a:t>1:</a:t>
              </a:r>
              <a:r>
                <a:rPr lang="en-US" altLang="x-none" sz="18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host </a:t>
              </a:r>
              <a:r>
                <a:rPr lang="nb-NO" altLang="x-none" sz="1800" dirty="0">
                  <a:solidFill>
                    <a:srgbClr val="000099"/>
                  </a:solidFill>
                  <a:latin typeface="Arial" charset="0"/>
                </a:rPr>
                <a:t>192.168.1.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sends datagram to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128.119.40.186, 80</a:t>
              </a:r>
            </a:p>
          </p:txBody>
        </p:sp>
        <p:sp>
          <p:nvSpPr>
            <p:cNvPr id="179" name="Line 58">
              <a:extLst>
                <a:ext uri="{FF2B5EF4-FFF2-40B4-BE49-F238E27FC236}">
                  <a16:creationId xmlns:a16="http://schemas.microsoft.com/office/drawing/2014/main" id="{ADC7F08F-3ADC-004E-90DA-71985FFA3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80" name="Freeform 67">
            <a:extLst>
              <a:ext uri="{FF2B5EF4-FFF2-40B4-BE49-F238E27FC236}">
                <a16:creationId xmlns:a16="http://schemas.microsoft.com/office/drawing/2014/main" id="{291BFB3E-C572-EF4C-B7B7-90BDF9CEE3D0}"/>
              </a:ext>
            </a:extLst>
          </p:cNvPr>
          <p:cNvSpPr>
            <a:spLocks/>
          </p:cNvSpPr>
          <p:nvPr/>
        </p:nvSpPr>
        <p:spPr bwMode="auto">
          <a:xfrm>
            <a:off x="3468144" y="2716976"/>
            <a:ext cx="3862387" cy="1531937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3175" cap="flat" cmpd="sng">
            <a:solidFill>
              <a:srgbClr val="CCCCFF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1" name="Rectangle 62">
            <a:extLst>
              <a:ext uri="{FF2B5EF4-FFF2-40B4-BE49-F238E27FC236}">
                <a16:creationId xmlns:a16="http://schemas.microsoft.com/office/drawing/2014/main" id="{D35C60FB-9497-574C-8A5F-43503215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144" y="1464438"/>
            <a:ext cx="3956172" cy="1354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" name="Text Box 60">
            <a:extLst>
              <a:ext uri="{FF2B5EF4-FFF2-40B4-BE49-F238E27FC236}">
                <a16:creationId xmlns:a16="http://schemas.microsoft.com/office/drawing/2014/main" id="{97E7C455-6B58-3041-858A-6069873A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419" y="1508888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NAT translation table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WAN side addr        LAN side addr</a:t>
            </a:r>
          </a:p>
        </p:txBody>
      </p:sp>
      <p:sp>
        <p:nvSpPr>
          <p:cNvPr id="183" name="Line 63">
            <a:extLst>
              <a:ext uri="{FF2B5EF4-FFF2-40B4-BE49-F238E27FC236}">
                <a16:creationId xmlns:a16="http://schemas.microsoft.com/office/drawing/2014/main" id="{93C4230E-749E-D64E-B64E-F0FF95930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8144" y="1837501"/>
            <a:ext cx="3790950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" name="Line 64">
            <a:extLst>
              <a:ext uri="{FF2B5EF4-FFF2-40B4-BE49-F238E27FC236}">
                <a16:creationId xmlns:a16="http://schemas.microsoft.com/office/drawing/2014/main" id="{7F4DD4ED-003A-B04B-8E16-BFB843289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2431" y="2115313"/>
            <a:ext cx="3749675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5" name="Line 65">
            <a:extLst>
              <a:ext uri="{FF2B5EF4-FFF2-40B4-BE49-F238E27FC236}">
                <a16:creationId xmlns:a16="http://schemas.microsoft.com/office/drawing/2014/main" id="{6E1A6D4D-F4B0-B042-92DF-C73521B2E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105" y="1859726"/>
            <a:ext cx="3175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6" name="Text Box 61">
            <a:extLst>
              <a:ext uri="{FF2B5EF4-FFF2-40B4-BE49-F238E27FC236}">
                <a16:creationId xmlns:a16="http://schemas.microsoft.com/office/drawing/2014/main" id="{FECDE8D9-D868-884B-AE97-9B2055A3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323" y="2134363"/>
            <a:ext cx="4095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CC0000"/>
                </a:solidFill>
                <a:latin typeface="Arial" charset="0"/>
              </a:rPr>
              <a:t>138.76.29.7, 5001   </a:t>
            </a:r>
            <a:r>
              <a:rPr lang="nb-NO" altLang="x-none" sz="1800" dirty="0">
                <a:solidFill>
                  <a:srgbClr val="CC0000"/>
                </a:solidFill>
                <a:latin typeface="Arial" charset="0"/>
              </a:rPr>
              <a:t>192.168.1.</a:t>
            </a:r>
            <a:r>
              <a:rPr lang="en-US" altLang="x-none" sz="1800" dirty="0">
                <a:solidFill>
                  <a:srgbClr val="CC0000"/>
                </a:solidFill>
                <a:latin typeface="Arial" charset="0"/>
              </a:rPr>
              <a:t>1, 3345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……                                         ……</a:t>
            </a:r>
          </a:p>
        </p:txBody>
      </p:sp>
      <p:grpSp>
        <p:nvGrpSpPr>
          <p:cNvPr id="187" name="Group 135">
            <a:extLst>
              <a:ext uri="{FF2B5EF4-FFF2-40B4-BE49-F238E27FC236}">
                <a16:creationId xmlns:a16="http://schemas.microsoft.com/office/drawing/2014/main" id="{7F671E83-6231-CE44-A150-37CF90261C28}"/>
              </a:ext>
            </a:extLst>
          </p:cNvPr>
          <p:cNvGrpSpPr>
            <a:grpSpLocks/>
          </p:cNvGrpSpPr>
          <p:nvPr/>
        </p:nvGrpSpPr>
        <p:grpSpPr bwMode="auto">
          <a:xfrm>
            <a:off x="5889081" y="3525013"/>
            <a:ext cx="2784475" cy="1638300"/>
            <a:chOff x="3002" y="2417"/>
            <a:chExt cx="1754" cy="1032"/>
          </a:xfrm>
        </p:grpSpPr>
        <p:sp>
          <p:nvSpPr>
            <p:cNvPr id="188" name="Rectangle 91">
              <a:extLst>
                <a:ext uri="{FF2B5EF4-FFF2-40B4-BE49-F238E27FC236}">
                  <a16:creationId xmlns:a16="http://schemas.microsoft.com/office/drawing/2014/main" id="{836B2166-696B-B541-AAFE-43D10AEC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9" name="Text Box 92">
              <a:extLst>
                <a:ext uri="{FF2B5EF4-FFF2-40B4-BE49-F238E27FC236}">
                  <a16:creationId xmlns:a16="http://schemas.microsoft.com/office/drawing/2014/main" id="{B6E8FF45-5E46-E949-AEF7-4F158FD8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S: 128.119.40.186, 80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D: </a:t>
              </a:r>
              <a:r>
                <a:rPr kumimoji="0" lang="nb-NO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192.168.1.</a:t>
              </a:r>
              <a:r>
                <a:rPr kumimoji="0" lang="en-US" altLang="x-non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1, 3345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90" name="Group 93">
              <a:extLst>
                <a:ext uri="{FF2B5EF4-FFF2-40B4-BE49-F238E27FC236}">
                  <a16:creationId xmlns:a16="http://schemas.microsoft.com/office/drawing/2014/main" id="{04A665A2-2032-F94A-8D60-198A08670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99" name="Freeform 94">
                <a:extLst>
                  <a:ext uri="{FF2B5EF4-FFF2-40B4-BE49-F238E27FC236}">
                    <a16:creationId xmlns:a16="http://schemas.microsoft.com/office/drawing/2014/main" id="{9DE45708-D21A-3242-B512-BA6CC50E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0" name="Line 95">
                <a:extLst>
                  <a:ext uri="{FF2B5EF4-FFF2-40B4-BE49-F238E27FC236}">
                    <a16:creationId xmlns:a16="http://schemas.microsoft.com/office/drawing/2014/main" id="{E2A281A4-E4FD-624A-965A-403BFCEC6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1" name="Line 96">
                <a:extLst>
                  <a:ext uri="{FF2B5EF4-FFF2-40B4-BE49-F238E27FC236}">
                    <a16:creationId xmlns:a16="http://schemas.microsoft.com/office/drawing/2014/main" id="{1CB12158-EEC0-604F-8FF5-4E9A650CE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91" name="Group 97">
              <a:extLst>
                <a:ext uri="{FF2B5EF4-FFF2-40B4-BE49-F238E27FC236}">
                  <a16:creationId xmlns:a16="http://schemas.microsoft.com/office/drawing/2014/main" id="{56FC5052-181B-E14A-A075-D16E71AD2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96" name="Freeform 98">
                <a:extLst>
                  <a:ext uri="{FF2B5EF4-FFF2-40B4-BE49-F238E27FC236}">
                    <a16:creationId xmlns:a16="http://schemas.microsoft.com/office/drawing/2014/main" id="{2514433B-74E5-F741-8C7F-90706DC37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E6E49E48-945F-9A48-9EE4-580BCC4D4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" name="Line 100">
                <a:extLst>
                  <a:ext uri="{FF2B5EF4-FFF2-40B4-BE49-F238E27FC236}">
                    <a16:creationId xmlns:a16="http://schemas.microsoft.com/office/drawing/2014/main" id="{6CD754AD-14DA-0249-A9EF-6DB9AA001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2" name="Freeform 101">
              <a:extLst>
                <a:ext uri="{FF2B5EF4-FFF2-40B4-BE49-F238E27FC236}">
                  <a16:creationId xmlns:a16="http://schemas.microsoft.com/office/drawing/2014/main" id="{43F7DD36-7F26-2944-A8D2-CC9836A5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93" name="Group 102">
              <a:extLst>
                <a:ext uri="{FF2B5EF4-FFF2-40B4-BE49-F238E27FC236}">
                  <a16:creationId xmlns:a16="http://schemas.microsoft.com/office/drawing/2014/main" id="{9B5E9B36-86E2-C349-AD80-2DAF21A59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94" name="Oval 103">
                <a:extLst>
                  <a:ext uri="{FF2B5EF4-FFF2-40B4-BE49-F238E27FC236}">
                    <a16:creationId xmlns:a16="http://schemas.microsoft.com/office/drawing/2014/main" id="{C9F34808-38C6-0E48-AA78-8B5C114B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5" name="Text Box 104">
                <a:extLst>
                  <a:ext uri="{FF2B5EF4-FFF2-40B4-BE49-F238E27FC236}">
                    <a16:creationId xmlns:a16="http://schemas.microsoft.com/office/drawing/2014/main" id="{ADED21B7-4810-814A-9EDB-48DC4F81D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4</a:t>
                </a:r>
              </a:p>
            </p:txBody>
          </p:sp>
        </p:grpSp>
      </p:grpSp>
      <p:grpSp>
        <p:nvGrpSpPr>
          <p:cNvPr id="202" name="Group 108">
            <a:extLst>
              <a:ext uri="{FF2B5EF4-FFF2-40B4-BE49-F238E27FC236}">
                <a16:creationId xmlns:a16="http://schemas.microsoft.com/office/drawing/2014/main" id="{0AB68780-1BD7-7A43-9C45-A18F481FE0C8}"/>
              </a:ext>
            </a:extLst>
          </p:cNvPr>
          <p:cNvGrpSpPr>
            <a:grpSpLocks/>
          </p:cNvGrpSpPr>
          <p:nvPr/>
        </p:nvGrpSpPr>
        <p:grpSpPr bwMode="auto">
          <a:xfrm>
            <a:off x="2655344" y="3742501"/>
            <a:ext cx="2497137" cy="566737"/>
            <a:chOff x="1026" y="3559"/>
            <a:chExt cx="1573" cy="357"/>
          </a:xfrm>
        </p:grpSpPr>
        <p:grpSp>
          <p:nvGrpSpPr>
            <p:cNvPr id="203" name="Group 68">
              <a:extLst>
                <a:ext uri="{FF2B5EF4-FFF2-40B4-BE49-F238E27FC236}">
                  <a16:creationId xmlns:a16="http://schemas.microsoft.com/office/drawing/2014/main" id="{E78FABE5-3C5C-A647-98E0-2FB7D1D10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08" name="Rectangle 69">
                <a:extLst>
                  <a:ext uri="{FF2B5EF4-FFF2-40B4-BE49-F238E27FC236}">
                    <a16:creationId xmlns:a16="http://schemas.microsoft.com/office/drawing/2014/main" id="{C3B02313-8753-A14B-AFCF-39A89C71C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9" name="Text Box 70">
                <a:extLst>
                  <a:ext uri="{FF2B5EF4-FFF2-40B4-BE49-F238E27FC236}">
                    <a16:creationId xmlns:a16="http://schemas.microsoft.com/office/drawing/2014/main" id="{0BD4697B-E640-524C-95A0-64737D964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S: 138.76.29.7, 5001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D: 128.119.40.186, 80</a:t>
                </a:r>
              </a:p>
            </p:txBody>
          </p:sp>
          <p:grpSp>
            <p:nvGrpSpPr>
              <p:cNvPr id="210" name="Group 71">
                <a:extLst>
                  <a:ext uri="{FF2B5EF4-FFF2-40B4-BE49-F238E27FC236}">
                    <a16:creationId xmlns:a16="http://schemas.microsoft.com/office/drawing/2014/main" id="{C96614A1-3B94-AA4D-B846-B3EEC1590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15" name="Freeform 72">
                  <a:extLst>
                    <a:ext uri="{FF2B5EF4-FFF2-40B4-BE49-F238E27FC236}">
                      <a16:creationId xmlns:a16="http://schemas.microsoft.com/office/drawing/2014/main" id="{69AB356F-B4E4-A040-A9A6-D14127E18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6" name="Line 73">
                  <a:extLst>
                    <a:ext uri="{FF2B5EF4-FFF2-40B4-BE49-F238E27FC236}">
                      <a16:creationId xmlns:a16="http://schemas.microsoft.com/office/drawing/2014/main" id="{0EA31A91-8876-6F4E-834B-4609C8959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" name="Line 74">
                  <a:extLst>
                    <a:ext uri="{FF2B5EF4-FFF2-40B4-BE49-F238E27FC236}">
                      <a16:creationId xmlns:a16="http://schemas.microsoft.com/office/drawing/2014/main" id="{80EF0663-F7F4-074B-A42B-DC033FCC7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11" name="Group 75">
                <a:extLst>
                  <a:ext uri="{FF2B5EF4-FFF2-40B4-BE49-F238E27FC236}">
                    <a16:creationId xmlns:a16="http://schemas.microsoft.com/office/drawing/2014/main" id="{7D3DDBDF-644F-9745-90D7-4B02D21B9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12" name="Freeform 76">
                  <a:extLst>
                    <a:ext uri="{FF2B5EF4-FFF2-40B4-BE49-F238E27FC236}">
                      <a16:creationId xmlns:a16="http://schemas.microsoft.com/office/drawing/2014/main" id="{0A1B4086-B4E6-8F42-A12E-BD954CBDF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" name="Line 77">
                  <a:extLst>
                    <a:ext uri="{FF2B5EF4-FFF2-40B4-BE49-F238E27FC236}">
                      <a16:creationId xmlns:a16="http://schemas.microsoft.com/office/drawing/2014/main" id="{9B78DEFC-B077-2049-BFDF-114176EA5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4" name="Line 78">
                  <a:extLst>
                    <a:ext uri="{FF2B5EF4-FFF2-40B4-BE49-F238E27FC236}">
                      <a16:creationId xmlns:a16="http://schemas.microsoft.com/office/drawing/2014/main" id="{F466B091-9F26-AE45-B893-1299798A8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204" name="Line 79">
              <a:extLst>
                <a:ext uri="{FF2B5EF4-FFF2-40B4-BE49-F238E27FC236}">
                  <a16:creationId xmlns:a16="http://schemas.microsoft.com/office/drawing/2014/main" id="{3CAD2D65-E9D3-9745-9FAC-BDFAE3377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5" name="Group 105">
              <a:extLst>
                <a:ext uri="{FF2B5EF4-FFF2-40B4-BE49-F238E27FC236}">
                  <a16:creationId xmlns:a16="http://schemas.microsoft.com/office/drawing/2014/main" id="{DF2963DD-1FF3-E34C-80D0-DD527D0A0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206" name="Oval 106">
                <a:extLst>
                  <a:ext uri="{FF2B5EF4-FFF2-40B4-BE49-F238E27FC236}">
                    <a16:creationId xmlns:a16="http://schemas.microsoft.com/office/drawing/2014/main" id="{AD5DF6D9-A2D8-9D49-887E-163F6FAA8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7" name="Text Box 107">
                <a:extLst>
                  <a:ext uri="{FF2B5EF4-FFF2-40B4-BE49-F238E27FC236}">
                    <a16:creationId xmlns:a16="http://schemas.microsoft.com/office/drawing/2014/main" id="{A8405351-9CCF-5D4E-A7A0-8E89B6E41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2</a:t>
                </a:r>
              </a:p>
            </p:txBody>
          </p:sp>
        </p:grpSp>
      </p:grpSp>
      <p:grpSp>
        <p:nvGrpSpPr>
          <p:cNvPr id="218" name="Group 112">
            <a:extLst>
              <a:ext uri="{FF2B5EF4-FFF2-40B4-BE49-F238E27FC236}">
                <a16:creationId xmlns:a16="http://schemas.microsoft.com/office/drawing/2014/main" id="{C8312F20-B8EA-F24A-BF37-A75AEA668550}"/>
              </a:ext>
            </a:extLst>
          </p:cNvPr>
          <p:cNvGrpSpPr>
            <a:grpSpLocks/>
          </p:cNvGrpSpPr>
          <p:nvPr/>
        </p:nvGrpSpPr>
        <p:grpSpPr bwMode="auto">
          <a:xfrm>
            <a:off x="1123406" y="1761301"/>
            <a:ext cx="5154613" cy="2052637"/>
            <a:chOff x="0" y="1306"/>
            <a:chExt cx="3247" cy="1293"/>
          </a:xfrm>
        </p:grpSpPr>
        <p:sp>
          <p:nvSpPr>
            <p:cNvPr id="219" name="Text Box 82">
              <a:extLst>
                <a:ext uri="{FF2B5EF4-FFF2-40B4-BE49-F238E27FC236}">
                  <a16:creationId xmlns:a16="http://schemas.microsoft.com/office/drawing/2014/main" id="{E43C98D8-2313-5D46-8E4C-BA34F437E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6"/>
              <a:ext cx="1449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b="1" i="1" dirty="0">
                  <a:solidFill>
                    <a:srgbClr val="CC0000"/>
                  </a:solidFill>
                  <a:latin typeface="Arial" charset="0"/>
                </a:rPr>
                <a:t>2:</a:t>
              </a:r>
              <a:r>
                <a:rPr lang="en-US" altLang="x-none" sz="18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NAT router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changes datagram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source </a:t>
              </a:r>
              <a:r>
                <a:rPr lang="en-US" altLang="x-none" sz="1800" dirty="0" err="1">
                  <a:solidFill>
                    <a:srgbClr val="000099"/>
                  </a:solidFill>
                  <a:latin typeface="Arial" charset="0"/>
                </a:rPr>
                <a:t>addr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 from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nb-NO" altLang="x-none" sz="1800" dirty="0">
                  <a:solidFill>
                    <a:srgbClr val="000099"/>
                  </a:solidFill>
                  <a:latin typeface="Arial" charset="0"/>
                </a:rPr>
                <a:t>192.168.1.</a:t>
              </a: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1, 3345 to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138.76.29.7, 5001,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x-none" sz="1800" dirty="0">
                  <a:solidFill>
                    <a:srgbClr val="000099"/>
                  </a:solidFill>
                  <a:latin typeface="Arial" charset="0"/>
                </a:rPr>
                <a:t>updates table</a:t>
              </a:r>
            </a:p>
          </p:txBody>
        </p:sp>
        <p:sp>
          <p:nvSpPr>
            <p:cNvPr id="220" name="Line 83">
              <a:extLst>
                <a:ext uri="{FF2B5EF4-FFF2-40B4-BE49-F238E27FC236}">
                  <a16:creationId xmlns:a16="http://schemas.microsoft.com/office/drawing/2014/main" id="{DDBDEA31-87B5-484A-B6DE-499A13CEC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1" name="Line 110">
              <a:extLst>
                <a:ext uri="{FF2B5EF4-FFF2-40B4-BE49-F238E27FC236}">
                  <a16:creationId xmlns:a16="http://schemas.microsoft.com/office/drawing/2014/main" id="{C5CBCAE9-A4BF-1B44-B23E-78354266A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2" name="Line 111">
              <a:extLst>
                <a:ext uri="{FF2B5EF4-FFF2-40B4-BE49-F238E27FC236}">
                  <a16:creationId xmlns:a16="http://schemas.microsoft.com/office/drawing/2014/main" id="{AC3805F9-84FA-D347-A02F-64DA4E38F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23" name="Group 129">
            <a:extLst>
              <a:ext uri="{FF2B5EF4-FFF2-40B4-BE49-F238E27FC236}">
                <a16:creationId xmlns:a16="http://schemas.microsoft.com/office/drawing/2014/main" id="{48AC693F-8571-E94C-AAAB-1142D4A48546}"/>
              </a:ext>
            </a:extLst>
          </p:cNvPr>
          <p:cNvGrpSpPr>
            <a:grpSpLocks/>
          </p:cNvGrpSpPr>
          <p:nvPr/>
        </p:nvGrpSpPr>
        <p:grpSpPr bwMode="auto">
          <a:xfrm>
            <a:off x="2483894" y="4771201"/>
            <a:ext cx="2471737" cy="696912"/>
            <a:chOff x="1163" y="3752"/>
            <a:chExt cx="1557" cy="439"/>
          </a:xfrm>
        </p:grpSpPr>
        <p:sp>
          <p:nvSpPr>
            <p:cNvPr id="224" name="Rectangle 115">
              <a:extLst>
                <a:ext uri="{FF2B5EF4-FFF2-40B4-BE49-F238E27FC236}">
                  <a16:creationId xmlns:a16="http://schemas.microsoft.com/office/drawing/2014/main" id="{1FC665A3-D89D-DD4F-8D14-4FCD6F5D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" name="Text Box 116">
              <a:extLst>
                <a:ext uri="{FF2B5EF4-FFF2-40B4-BE49-F238E27FC236}">
                  <a16:creationId xmlns:a16="http://schemas.microsoft.com/office/drawing/2014/main" id="{3E342F78-8AC3-494A-8EC1-8FA1EDC72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S: 128.119.40.186, 80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D: 138.76.29.7, 5001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26" name="Group 117">
              <a:extLst>
                <a:ext uri="{FF2B5EF4-FFF2-40B4-BE49-F238E27FC236}">
                  <a16:creationId xmlns:a16="http://schemas.microsoft.com/office/drawing/2014/main" id="{A7DCE64E-5C21-0048-A720-C6897A51F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5" name="Freeform 118">
                <a:extLst>
                  <a:ext uri="{FF2B5EF4-FFF2-40B4-BE49-F238E27FC236}">
                    <a16:creationId xmlns:a16="http://schemas.microsoft.com/office/drawing/2014/main" id="{79F0F477-4D54-6644-91D3-0AD9E6D9C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6" name="Line 119">
                <a:extLst>
                  <a:ext uri="{FF2B5EF4-FFF2-40B4-BE49-F238E27FC236}">
                    <a16:creationId xmlns:a16="http://schemas.microsoft.com/office/drawing/2014/main" id="{8C50BFE3-5F04-CF4C-83CF-ACB0BB0FD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" name="Line 120">
                <a:extLst>
                  <a:ext uri="{FF2B5EF4-FFF2-40B4-BE49-F238E27FC236}">
                    <a16:creationId xmlns:a16="http://schemas.microsoft.com/office/drawing/2014/main" id="{2E6CA97E-B00E-C74B-A7EA-3360063A0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27" name="Group 121">
              <a:extLst>
                <a:ext uri="{FF2B5EF4-FFF2-40B4-BE49-F238E27FC236}">
                  <a16:creationId xmlns:a16="http://schemas.microsoft.com/office/drawing/2014/main" id="{1142833D-7008-0B44-BD13-130A2736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2" name="Freeform 122">
                <a:extLst>
                  <a:ext uri="{FF2B5EF4-FFF2-40B4-BE49-F238E27FC236}">
                    <a16:creationId xmlns:a16="http://schemas.microsoft.com/office/drawing/2014/main" id="{BC607759-3349-AC44-A00B-F5EF3698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" name="Line 123">
                <a:extLst>
                  <a:ext uri="{FF2B5EF4-FFF2-40B4-BE49-F238E27FC236}">
                    <a16:creationId xmlns:a16="http://schemas.microsoft.com/office/drawing/2014/main" id="{E825EF5C-C6BB-D840-857F-0677C260A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4" name="Line 124">
                <a:extLst>
                  <a:ext uri="{FF2B5EF4-FFF2-40B4-BE49-F238E27FC236}">
                    <a16:creationId xmlns:a16="http://schemas.microsoft.com/office/drawing/2014/main" id="{BAAEA14C-65AA-A64C-9060-3266F1F3A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28" name="Line 125">
              <a:extLst>
                <a:ext uri="{FF2B5EF4-FFF2-40B4-BE49-F238E27FC236}">
                  <a16:creationId xmlns:a16="http://schemas.microsoft.com/office/drawing/2014/main" id="{C9877D1B-0CD4-234B-9ACE-844934497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29" name="Group 126">
              <a:extLst>
                <a:ext uri="{FF2B5EF4-FFF2-40B4-BE49-F238E27FC236}">
                  <a16:creationId xmlns:a16="http://schemas.microsoft.com/office/drawing/2014/main" id="{1BB52171-A0F6-FC45-A335-44CE63028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230" name="Oval 127">
                <a:extLst>
                  <a:ext uri="{FF2B5EF4-FFF2-40B4-BE49-F238E27FC236}">
                    <a16:creationId xmlns:a16="http://schemas.microsoft.com/office/drawing/2014/main" id="{EAC2D2D7-4FAC-8742-8EEA-2581FE123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" name="Text Box 128">
                <a:extLst>
                  <a:ext uri="{FF2B5EF4-FFF2-40B4-BE49-F238E27FC236}">
                    <a16:creationId xmlns:a16="http://schemas.microsoft.com/office/drawing/2014/main" id="{EDAEBFC7-F757-1046-A49B-FC1FDD154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3</a:t>
                </a:r>
              </a:p>
            </p:txBody>
          </p:sp>
        </p:grpSp>
      </p:grpSp>
      <p:sp>
        <p:nvSpPr>
          <p:cNvPr id="238" name="Text Box 131">
            <a:extLst>
              <a:ext uri="{FF2B5EF4-FFF2-40B4-BE49-F238E27FC236}">
                <a16:creationId xmlns:a16="http://schemas.microsoft.com/office/drawing/2014/main" id="{872C2ECF-D170-FE4E-A509-65D921B4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031" y="5260151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b="1" i="1">
                <a:solidFill>
                  <a:srgbClr val="CC0000"/>
                </a:solidFill>
                <a:latin typeface="Arial" charset="0"/>
              </a:rPr>
              <a:t>3:</a:t>
            </a:r>
            <a:r>
              <a:rPr lang="en-US" altLang="x-none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x-none" sz="1800">
                <a:solidFill>
                  <a:srgbClr val="000099"/>
                </a:solidFill>
                <a:latin typeface="Arial" charset="0"/>
              </a:rPr>
              <a:t>reply arrives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99"/>
                </a:solidFill>
                <a:latin typeface="Arial" charset="0"/>
              </a:rPr>
              <a:t> dest. address: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>
                <a:solidFill>
                  <a:srgbClr val="000099"/>
                </a:solidFill>
                <a:latin typeface="Arial" charset="0"/>
              </a:rPr>
              <a:t> 138.76.29.7, 5001</a:t>
            </a:r>
          </a:p>
        </p:txBody>
      </p:sp>
      <p:sp>
        <p:nvSpPr>
          <p:cNvPr id="239" name="Text Box 136">
            <a:extLst>
              <a:ext uri="{FF2B5EF4-FFF2-40B4-BE49-F238E27FC236}">
                <a16:creationId xmlns:a16="http://schemas.microsoft.com/office/drawing/2014/main" id="{23C32657-EBA6-2F48-8824-8069F9A0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269" y="5095051"/>
            <a:ext cx="428835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b="1" i="1" dirty="0">
                <a:solidFill>
                  <a:srgbClr val="CC0000"/>
                </a:solidFill>
                <a:latin typeface="Arial" charset="0"/>
              </a:rPr>
              <a:t>4:</a:t>
            </a:r>
            <a:r>
              <a:rPr lang="en-US" altLang="x-none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NAT router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changes datagram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 err="1">
                <a:solidFill>
                  <a:srgbClr val="000099"/>
                </a:solidFill>
                <a:latin typeface="Arial" charset="0"/>
              </a:rPr>
              <a:t>dest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altLang="x-none" sz="1800" dirty="0" err="1">
                <a:solidFill>
                  <a:srgbClr val="000099"/>
                </a:solidFill>
                <a:latin typeface="Arial" charset="0"/>
              </a:rPr>
              <a:t>addr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138.76.29.7, 5001 to </a:t>
            </a:r>
            <a:r>
              <a:rPr lang="nb-NO" altLang="x-none" sz="1800" dirty="0">
                <a:solidFill>
                  <a:srgbClr val="000099"/>
                </a:solidFill>
                <a:latin typeface="Arial" charset="0"/>
              </a:rPr>
              <a:t>192.168.1.</a:t>
            </a:r>
            <a:r>
              <a:rPr lang="en-US" altLang="x-none" sz="1800" dirty="0">
                <a:solidFill>
                  <a:srgbClr val="000099"/>
                </a:solidFill>
                <a:latin typeface="Arial" charset="0"/>
              </a:rPr>
              <a:t>1, 3345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x-none" sz="1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40" name="Line 138">
            <a:extLst>
              <a:ext uri="{FF2B5EF4-FFF2-40B4-BE49-F238E27FC236}">
                <a16:creationId xmlns:a16="http://schemas.microsoft.com/office/drawing/2014/main" id="{04E63F3C-09EA-BD46-BB05-A60E894D0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5756" y="4363213"/>
            <a:ext cx="30257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241" name="Group 143">
            <a:extLst>
              <a:ext uri="{FF2B5EF4-FFF2-40B4-BE49-F238E27FC236}">
                <a16:creationId xmlns:a16="http://schemas.microsoft.com/office/drawing/2014/main" id="{A0E384E4-2E98-8541-B756-3DB2FA7FB90B}"/>
              </a:ext>
            </a:extLst>
          </p:cNvPr>
          <p:cNvGrpSpPr>
            <a:grpSpLocks/>
          </p:cNvGrpSpPr>
          <p:nvPr/>
        </p:nvGrpSpPr>
        <p:grpSpPr bwMode="auto">
          <a:xfrm>
            <a:off x="5158831" y="4185413"/>
            <a:ext cx="587375" cy="323850"/>
            <a:chOff x="4396" y="1245"/>
            <a:chExt cx="672" cy="248"/>
          </a:xfrm>
        </p:grpSpPr>
        <p:sp>
          <p:nvSpPr>
            <p:cNvPr id="242" name="Oval 407">
              <a:extLst>
                <a:ext uri="{FF2B5EF4-FFF2-40B4-BE49-F238E27FC236}">
                  <a16:creationId xmlns:a16="http://schemas.microsoft.com/office/drawing/2014/main" id="{3CE34FDD-FE54-EA4F-B46C-0CB99E360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43" name="Rectangle 410">
              <a:extLst>
                <a:ext uri="{FF2B5EF4-FFF2-40B4-BE49-F238E27FC236}">
                  <a16:creationId xmlns:a16="http://schemas.microsoft.com/office/drawing/2014/main" id="{5E3C7A77-466C-564C-94B0-E1B5E3B5A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44" name="Oval 411">
              <a:extLst>
                <a:ext uri="{FF2B5EF4-FFF2-40B4-BE49-F238E27FC236}">
                  <a16:creationId xmlns:a16="http://schemas.microsoft.com/office/drawing/2014/main" id="{EA962D62-04D5-7440-8288-E122D6BD6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45" name="Group 147">
              <a:extLst>
                <a:ext uri="{FF2B5EF4-FFF2-40B4-BE49-F238E27FC236}">
                  <a16:creationId xmlns:a16="http://schemas.microsoft.com/office/drawing/2014/main" id="{FBFF3C45-4494-C245-9845-D51C186E8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8" name="Freeform 148">
                <a:extLst>
                  <a:ext uri="{FF2B5EF4-FFF2-40B4-BE49-F238E27FC236}">
                    <a16:creationId xmlns:a16="http://schemas.microsoft.com/office/drawing/2014/main" id="{74E6932D-9B7E-1640-8769-9B07C2353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9" name="Freeform 149">
                <a:extLst>
                  <a:ext uri="{FF2B5EF4-FFF2-40B4-BE49-F238E27FC236}">
                    <a16:creationId xmlns:a16="http://schemas.microsoft.com/office/drawing/2014/main" id="{468361B2-7BE0-7B49-B369-8DD64DB6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46" name="Line 150">
              <a:extLst>
                <a:ext uri="{FF2B5EF4-FFF2-40B4-BE49-F238E27FC236}">
                  <a16:creationId xmlns:a16="http://schemas.microsoft.com/office/drawing/2014/main" id="{5C87D36D-DDA8-CD45-BE4D-054C9905F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7" name="Line 151">
              <a:extLst>
                <a:ext uri="{FF2B5EF4-FFF2-40B4-BE49-F238E27FC236}">
                  <a16:creationId xmlns:a16="http://schemas.microsoft.com/office/drawing/2014/main" id="{9AB3E0FD-8405-AD4E-B18C-3C0536B60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50" name="Group 156">
            <a:extLst>
              <a:ext uri="{FF2B5EF4-FFF2-40B4-BE49-F238E27FC236}">
                <a16:creationId xmlns:a16="http://schemas.microsoft.com/office/drawing/2014/main" id="{F7E1DDE0-B645-6C41-BF70-51913CA6A05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52919" y="3401188"/>
            <a:ext cx="641350" cy="558800"/>
            <a:chOff x="-44" y="1473"/>
            <a:chExt cx="981" cy="1105"/>
          </a:xfrm>
        </p:grpSpPr>
        <p:pic>
          <p:nvPicPr>
            <p:cNvPr id="251" name="Picture 157" descr="desktop_computer_stylized_medium">
              <a:extLst>
                <a:ext uri="{FF2B5EF4-FFF2-40B4-BE49-F238E27FC236}">
                  <a16:creationId xmlns:a16="http://schemas.microsoft.com/office/drawing/2014/main" id="{F400E684-D11F-174D-9B8E-83697B934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58">
              <a:extLst>
                <a:ext uri="{FF2B5EF4-FFF2-40B4-BE49-F238E27FC236}">
                  <a16:creationId xmlns:a16="http://schemas.microsoft.com/office/drawing/2014/main" id="{1E518943-5766-D445-84EB-5E991B25A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53" name="Group 159">
            <a:extLst>
              <a:ext uri="{FF2B5EF4-FFF2-40B4-BE49-F238E27FC236}">
                <a16:creationId xmlns:a16="http://schemas.microsoft.com/office/drawing/2014/main" id="{139DC2AA-6585-7A44-84F8-9A985370F3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64031" y="4144138"/>
            <a:ext cx="641350" cy="558800"/>
            <a:chOff x="-44" y="1473"/>
            <a:chExt cx="981" cy="1105"/>
          </a:xfrm>
        </p:grpSpPr>
        <p:pic>
          <p:nvPicPr>
            <p:cNvPr id="254" name="Picture 160" descr="desktop_computer_stylized_medium">
              <a:extLst>
                <a:ext uri="{FF2B5EF4-FFF2-40B4-BE49-F238E27FC236}">
                  <a16:creationId xmlns:a16="http://schemas.microsoft.com/office/drawing/2014/main" id="{5ECC1BA6-CFB5-4445-BCAC-BBF50592C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" name="Freeform 161">
              <a:extLst>
                <a:ext uri="{FF2B5EF4-FFF2-40B4-BE49-F238E27FC236}">
                  <a16:creationId xmlns:a16="http://schemas.microsoft.com/office/drawing/2014/main" id="{90AA3B6B-7FAA-844D-A5F2-390234192A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56" name="Group 162">
            <a:extLst>
              <a:ext uri="{FF2B5EF4-FFF2-40B4-BE49-F238E27FC236}">
                <a16:creationId xmlns:a16="http://schemas.microsoft.com/office/drawing/2014/main" id="{BD9E931F-906A-CC42-AD86-231B86DDAD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71969" y="4898201"/>
            <a:ext cx="641350" cy="558800"/>
            <a:chOff x="-44" y="1473"/>
            <a:chExt cx="981" cy="1105"/>
          </a:xfrm>
        </p:grpSpPr>
        <p:pic>
          <p:nvPicPr>
            <p:cNvPr id="257" name="Picture 163" descr="desktop_computer_stylized_medium">
              <a:extLst>
                <a:ext uri="{FF2B5EF4-FFF2-40B4-BE49-F238E27FC236}">
                  <a16:creationId xmlns:a16="http://schemas.microsoft.com/office/drawing/2014/main" id="{31B9C040-72D0-5C4D-A863-3852309C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164">
              <a:extLst>
                <a:ext uri="{FF2B5EF4-FFF2-40B4-BE49-F238E27FC236}">
                  <a16:creationId xmlns:a16="http://schemas.microsoft.com/office/drawing/2014/main" id="{ECF332FF-A15C-D64B-82C1-229190179A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59" name="Line 32">
            <a:extLst>
              <a:ext uri="{FF2B5EF4-FFF2-40B4-BE49-F238E27FC236}">
                <a16:creationId xmlns:a16="http://schemas.microsoft.com/office/drawing/2014/main" id="{CF6FFE53-0C2D-0941-8A71-F6F617DE0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044" y="4328288"/>
            <a:ext cx="219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260" name="Group 186">
            <a:extLst>
              <a:ext uri="{FF2B5EF4-FFF2-40B4-BE49-F238E27FC236}">
                <a16:creationId xmlns:a16="http://schemas.microsoft.com/office/drawing/2014/main" id="{9FDC4BC2-A1BF-E848-B729-D25A8D65B9BB}"/>
              </a:ext>
            </a:extLst>
          </p:cNvPr>
          <p:cNvGrpSpPr>
            <a:grpSpLocks/>
          </p:cNvGrpSpPr>
          <p:nvPr/>
        </p:nvGrpSpPr>
        <p:grpSpPr bwMode="auto">
          <a:xfrm>
            <a:off x="1355182" y="3779294"/>
            <a:ext cx="423862" cy="647700"/>
            <a:chOff x="4140" y="429"/>
            <a:chExt cx="1425" cy="2396"/>
          </a:xfrm>
        </p:grpSpPr>
        <p:sp>
          <p:nvSpPr>
            <p:cNvPr id="261" name="Freeform 187">
              <a:extLst>
                <a:ext uri="{FF2B5EF4-FFF2-40B4-BE49-F238E27FC236}">
                  <a16:creationId xmlns:a16="http://schemas.microsoft.com/office/drawing/2014/main" id="{E2738783-5AC9-1244-B4CE-E8BE407A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6 w 354"/>
                <a:gd name="T3" fmla="*/ 13 h 2742"/>
                <a:gd name="T4" fmla="*/ 6 w 354"/>
                <a:gd name="T5" fmla="*/ 99 h 2742"/>
                <a:gd name="T6" fmla="*/ 0 w 354"/>
                <a:gd name="T7" fmla="*/ 103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2" name="Rectangle 188">
              <a:extLst>
                <a:ext uri="{FF2B5EF4-FFF2-40B4-BE49-F238E27FC236}">
                  <a16:creationId xmlns:a16="http://schemas.microsoft.com/office/drawing/2014/main" id="{1E980C64-E233-074E-B461-BB494BAC4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3" name="Freeform 189">
              <a:extLst>
                <a:ext uri="{FF2B5EF4-FFF2-40B4-BE49-F238E27FC236}">
                  <a16:creationId xmlns:a16="http://schemas.microsoft.com/office/drawing/2014/main" id="{DCAD9E54-B31F-6641-8A7A-F513A2C45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 w 211"/>
                <a:gd name="T3" fmla="*/ 9 h 2537"/>
                <a:gd name="T4" fmla="*/ 2 w 211"/>
                <a:gd name="T5" fmla="*/ 94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4" name="Freeform 190">
              <a:extLst>
                <a:ext uri="{FF2B5EF4-FFF2-40B4-BE49-F238E27FC236}">
                  <a16:creationId xmlns:a16="http://schemas.microsoft.com/office/drawing/2014/main" id="{52E341B1-9B69-2A47-A3A6-BDF14C9F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6 h 226"/>
                <a:gd name="T4" fmla="*/ 6 w 328"/>
                <a:gd name="T5" fmla="*/ 9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5" name="Rectangle 191">
              <a:extLst>
                <a:ext uri="{FF2B5EF4-FFF2-40B4-BE49-F238E27FC236}">
                  <a16:creationId xmlns:a16="http://schemas.microsoft.com/office/drawing/2014/main" id="{CDBB2F35-BDEB-4B4D-807B-5F286C82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66" name="Group 192">
              <a:extLst>
                <a:ext uri="{FF2B5EF4-FFF2-40B4-BE49-F238E27FC236}">
                  <a16:creationId xmlns:a16="http://schemas.microsoft.com/office/drawing/2014/main" id="{6127876F-5E2A-D84C-8574-56FC8DC2C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1" name="AutoShape 193">
                <a:extLst>
                  <a:ext uri="{FF2B5EF4-FFF2-40B4-BE49-F238E27FC236}">
                    <a16:creationId xmlns:a16="http://schemas.microsoft.com/office/drawing/2014/main" id="{A389E912-DBF4-EB47-842B-8AD242052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2" name="AutoShape 194">
                <a:extLst>
                  <a:ext uri="{FF2B5EF4-FFF2-40B4-BE49-F238E27FC236}">
                    <a16:creationId xmlns:a16="http://schemas.microsoft.com/office/drawing/2014/main" id="{EB4029B0-B979-B545-9ED5-623CBBC92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67" name="Rectangle 195">
              <a:extLst>
                <a:ext uri="{FF2B5EF4-FFF2-40B4-BE49-F238E27FC236}">
                  <a16:creationId xmlns:a16="http://schemas.microsoft.com/office/drawing/2014/main" id="{58E94636-7311-154C-9CC9-93CAB7611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68" name="Group 196">
              <a:extLst>
                <a:ext uri="{FF2B5EF4-FFF2-40B4-BE49-F238E27FC236}">
                  <a16:creationId xmlns:a16="http://schemas.microsoft.com/office/drawing/2014/main" id="{ABAE97FD-D99E-4D4E-8EDE-DDF2496A9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9" name="AutoShape 197">
                <a:extLst>
                  <a:ext uri="{FF2B5EF4-FFF2-40B4-BE49-F238E27FC236}">
                    <a16:creationId xmlns:a16="http://schemas.microsoft.com/office/drawing/2014/main" id="{7FB01671-8C54-464A-A5F5-A7046776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0" name="AutoShape 198">
                <a:extLst>
                  <a:ext uri="{FF2B5EF4-FFF2-40B4-BE49-F238E27FC236}">
                    <a16:creationId xmlns:a16="http://schemas.microsoft.com/office/drawing/2014/main" id="{AA6DFB9E-FF62-8A40-9F0D-E22EFB064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69" name="Rectangle 199">
              <a:extLst>
                <a:ext uri="{FF2B5EF4-FFF2-40B4-BE49-F238E27FC236}">
                  <a16:creationId xmlns:a16="http://schemas.microsoft.com/office/drawing/2014/main" id="{33B5DFA7-B4F6-DF46-B05F-36FD9DDE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0" name="Rectangle 200">
              <a:extLst>
                <a:ext uri="{FF2B5EF4-FFF2-40B4-BE49-F238E27FC236}">
                  <a16:creationId xmlns:a16="http://schemas.microsoft.com/office/drawing/2014/main" id="{965A48E9-4E39-2F4D-9643-0E73B0C88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71" name="Group 201">
              <a:extLst>
                <a:ext uri="{FF2B5EF4-FFF2-40B4-BE49-F238E27FC236}">
                  <a16:creationId xmlns:a16="http://schemas.microsoft.com/office/drawing/2014/main" id="{5CAFD66D-E867-DF4F-BDFA-E140CEF19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7" name="AutoShape 202">
                <a:extLst>
                  <a:ext uri="{FF2B5EF4-FFF2-40B4-BE49-F238E27FC236}">
                    <a16:creationId xmlns:a16="http://schemas.microsoft.com/office/drawing/2014/main" id="{56329267-4964-8B4E-87BE-8D7E91CFF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8" name="AutoShape 203">
                <a:extLst>
                  <a:ext uri="{FF2B5EF4-FFF2-40B4-BE49-F238E27FC236}">
                    <a16:creationId xmlns:a16="http://schemas.microsoft.com/office/drawing/2014/main" id="{FD767CD2-D7B9-8E44-98D9-FECF491C8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72" name="Freeform 204">
              <a:extLst>
                <a:ext uri="{FF2B5EF4-FFF2-40B4-BE49-F238E27FC236}">
                  <a16:creationId xmlns:a16="http://schemas.microsoft.com/office/drawing/2014/main" id="{DF325A3E-1CF8-754B-8D32-7BA5811C7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5 h 226"/>
                <a:gd name="T4" fmla="*/ 6 w 328"/>
                <a:gd name="T5" fmla="*/ 8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73" name="Group 205">
              <a:extLst>
                <a:ext uri="{FF2B5EF4-FFF2-40B4-BE49-F238E27FC236}">
                  <a16:creationId xmlns:a16="http://schemas.microsoft.com/office/drawing/2014/main" id="{6038B0C9-D74C-5246-97D3-CF7AD910D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5" name="AutoShape 206">
                <a:extLst>
                  <a:ext uri="{FF2B5EF4-FFF2-40B4-BE49-F238E27FC236}">
                    <a16:creationId xmlns:a16="http://schemas.microsoft.com/office/drawing/2014/main" id="{CC6871B9-8E2E-D848-A321-F78E19A76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6" name="AutoShape 207">
                <a:extLst>
                  <a:ext uri="{FF2B5EF4-FFF2-40B4-BE49-F238E27FC236}">
                    <a16:creationId xmlns:a16="http://schemas.microsoft.com/office/drawing/2014/main" id="{5075B2FB-DB76-B749-AA79-22587992F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74" name="Rectangle 208">
              <a:extLst>
                <a:ext uri="{FF2B5EF4-FFF2-40B4-BE49-F238E27FC236}">
                  <a16:creationId xmlns:a16="http://schemas.microsoft.com/office/drawing/2014/main" id="{88A57195-113E-684C-A2DA-3D1EC62C3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5" name="Freeform 209">
              <a:extLst>
                <a:ext uri="{FF2B5EF4-FFF2-40B4-BE49-F238E27FC236}">
                  <a16:creationId xmlns:a16="http://schemas.microsoft.com/office/drawing/2014/main" id="{0492B279-7C29-7546-AA59-74D6CC55F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 w 296"/>
                <a:gd name="T3" fmla="*/ 5 h 256"/>
                <a:gd name="T4" fmla="*/ 6 w 296"/>
                <a:gd name="T5" fmla="*/ 9 h 256"/>
                <a:gd name="T6" fmla="*/ 0 w 296"/>
                <a:gd name="T7" fmla="*/ 3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6" name="Freeform 210">
              <a:extLst>
                <a:ext uri="{FF2B5EF4-FFF2-40B4-BE49-F238E27FC236}">
                  <a16:creationId xmlns:a16="http://schemas.microsoft.com/office/drawing/2014/main" id="{8400DF36-F0A5-B04D-A838-A413CFE3F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 w 304"/>
                <a:gd name="T3" fmla="*/ 7 h 288"/>
                <a:gd name="T4" fmla="*/ 5 w 304"/>
                <a:gd name="T5" fmla="*/ 11 h 288"/>
                <a:gd name="T6" fmla="*/ 2 w 304"/>
                <a:gd name="T7" fmla="*/ 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7" name="Oval 211">
              <a:extLst>
                <a:ext uri="{FF2B5EF4-FFF2-40B4-BE49-F238E27FC236}">
                  <a16:creationId xmlns:a16="http://schemas.microsoft.com/office/drawing/2014/main" id="{3C744890-3DEE-0D48-93B3-647F07CB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8" name="Freeform 212">
              <a:extLst>
                <a:ext uri="{FF2B5EF4-FFF2-40B4-BE49-F238E27FC236}">
                  <a16:creationId xmlns:a16="http://schemas.microsoft.com/office/drawing/2014/main" id="{32F6E37F-7D98-F84D-BB76-AF838E8F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 h 240"/>
                <a:gd name="T2" fmla="*/ 2 w 306"/>
                <a:gd name="T3" fmla="*/ 9 h 240"/>
                <a:gd name="T4" fmla="*/ 6 w 306"/>
                <a:gd name="T5" fmla="*/ 5 h 240"/>
                <a:gd name="T6" fmla="*/ 6 w 306"/>
                <a:gd name="T7" fmla="*/ 0 h 240"/>
                <a:gd name="T8" fmla="*/ 0 w 306"/>
                <a:gd name="T9" fmla="*/ 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9" name="AutoShape 213">
              <a:extLst>
                <a:ext uri="{FF2B5EF4-FFF2-40B4-BE49-F238E27FC236}">
                  <a16:creationId xmlns:a16="http://schemas.microsoft.com/office/drawing/2014/main" id="{B3E187DC-31F3-8544-A967-751D386DF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0" name="AutoShape 214">
              <a:extLst>
                <a:ext uri="{FF2B5EF4-FFF2-40B4-BE49-F238E27FC236}">
                  <a16:creationId xmlns:a16="http://schemas.microsoft.com/office/drawing/2014/main" id="{D91FAC91-3902-504E-A30D-DADC5995F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1" name="Oval 215">
              <a:extLst>
                <a:ext uri="{FF2B5EF4-FFF2-40B4-BE49-F238E27FC236}">
                  <a16:creationId xmlns:a16="http://schemas.microsoft.com/office/drawing/2014/main" id="{A0AE6F21-AC59-174A-B055-1F52BBE87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2" name="Oval 216">
              <a:extLst>
                <a:ext uri="{FF2B5EF4-FFF2-40B4-BE49-F238E27FC236}">
                  <a16:creationId xmlns:a16="http://schemas.microsoft.com/office/drawing/2014/main" id="{B3927784-854F-EB4F-BDF4-765D9DA7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3" name="Oval 217">
              <a:extLst>
                <a:ext uri="{FF2B5EF4-FFF2-40B4-BE49-F238E27FC236}">
                  <a16:creationId xmlns:a16="http://schemas.microsoft.com/office/drawing/2014/main" id="{6244ED62-D54C-A84E-8960-6AB708E33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4" name="Rectangle 218">
              <a:extLst>
                <a:ext uri="{FF2B5EF4-FFF2-40B4-BE49-F238E27FC236}">
                  <a16:creationId xmlns:a16="http://schemas.microsoft.com/office/drawing/2014/main" id="{25264FDD-3754-534F-8B74-9893EFD4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8A16FBF7-769A-1E48-9E99-3A4289217C94}"/>
              </a:ext>
            </a:extLst>
          </p:cNvPr>
          <p:cNvSpPr txBox="1"/>
          <p:nvPr/>
        </p:nvSpPr>
        <p:spPr>
          <a:xfrm>
            <a:off x="1063858" y="4474058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128.119.40.186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637DA-60AF-C2E7-33C6-B376B181C696}"/>
              </a:ext>
            </a:extLst>
          </p:cNvPr>
          <p:cNvSpPr/>
          <p:nvPr/>
        </p:nvSpPr>
        <p:spPr>
          <a:xfrm rot="19903299">
            <a:off x="6982226" y="4618940"/>
            <a:ext cx="4810125" cy="922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week’s Lab</a:t>
            </a:r>
          </a:p>
        </p:txBody>
      </p:sp>
    </p:spTree>
    <p:extLst>
      <p:ext uri="{BB962C8B-B14F-4D97-AF65-F5344CB8AC3E}">
        <p14:creationId xmlns:p14="http://schemas.microsoft.com/office/powerpoint/2010/main" val="6087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 has been controversial: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routers “should” only process up to layer 3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address “shortage” should be solved by IPv6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violates end-to-end argument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(port # manipulation by network-layer device)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NAT traversal: what if client wants to connect to server behind NAT?</a:t>
            </a:r>
          </a:p>
          <a:p>
            <a:pPr marL="4714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NAT is here to stay: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extensively used in home and institutional nets, 4G/5G cellular  nets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FAD2-B6BA-4345-B284-73F2E1BF7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initial motivation: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32-bit IPv4 address space would be completely allocated  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additional motivation: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speed processing/forwarding: 40-byte fixed length header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en-US" alt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nable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different network-layer treatment of “flows”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/>
              <a:t>IPv6: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BCA91-367F-144D-81CF-EC6DDC4A7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/>
              <a:t>IPv6 datagram format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06BD331B-6C82-EA41-9AF4-9AB955F0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801" y="2152167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Line 60">
            <a:extLst>
              <a:ext uri="{FF2B5EF4-FFF2-40B4-BE49-F238E27FC236}">
                <a16:creationId xmlns:a16="http://schemas.microsoft.com/office/drawing/2014/main" id="{FF46BAEB-0183-724A-A6DD-D25D457DB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88" y="2461729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61">
            <a:extLst>
              <a:ext uri="{FF2B5EF4-FFF2-40B4-BE49-F238E27FC236}">
                <a16:creationId xmlns:a16="http://schemas.microsoft.com/office/drawing/2014/main" id="{4AB2FA49-F8C7-3B44-B21F-4186310D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263" y="2161692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63">
            <a:extLst>
              <a:ext uri="{FF2B5EF4-FFF2-40B4-BE49-F238E27FC236}">
                <a16:creationId xmlns:a16="http://schemas.microsoft.com/office/drawing/2014/main" id="{3032CAAE-849B-6041-8584-A4B185020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3238" y="2158517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08C91634-6D01-FD43-B618-241CCA3AE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338" y="2456967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65">
            <a:extLst>
              <a:ext uri="{FF2B5EF4-FFF2-40B4-BE49-F238E27FC236}">
                <a16:creationId xmlns:a16="http://schemas.microsoft.com/office/drawing/2014/main" id="{B1E03300-E1D2-D14B-81BA-074E0B943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6513" y="2460142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66">
            <a:extLst>
              <a:ext uri="{FF2B5EF4-FFF2-40B4-BE49-F238E27FC236}">
                <a16:creationId xmlns:a16="http://schemas.microsoft.com/office/drawing/2014/main" id="{154D8129-6C32-E84D-B8E1-4813483FD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688" y="3982554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67">
            <a:extLst>
              <a:ext uri="{FF2B5EF4-FFF2-40B4-BE49-F238E27FC236}">
                <a16:creationId xmlns:a16="http://schemas.microsoft.com/office/drawing/2014/main" id="{9A2D256A-3619-D145-8E9B-835ABDC56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151" y="3342792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68">
            <a:extLst>
              <a:ext uri="{FF2B5EF4-FFF2-40B4-BE49-F238E27FC236}">
                <a16:creationId xmlns:a16="http://schemas.microsoft.com/office/drawing/2014/main" id="{4BED1352-6084-5E44-8ADB-97D4B1546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863" y="2760179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69">
            <a:extLst>
              <a:ext uri="{FF2B5EF4-FFF2-40B4-BE49-F238E27FC236}">
                <a16:creationId xmlns:a16="http://schemas.microsoft.com/office/drawing/2014/main" id="{E0AC04AF-B0F8-7444-B657-E5F780A8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225" y="4260919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payload (data)</a:t>
            </a:r>
          </a:p>
        </p:txBody>
      </p:sp>
      <p:sp>
        <p:nvSpPr>
          <p:cNvPr id="18" name="Text Box 70">
            <a:extLst>
              <a:ext uri="{FF2B5EF4-FFF2-40B4-BE49-F238E27FC236}">
                <a16:creationId xmlns:a16="http://schemas.microsoft.com/office/drawing/2014/main" id="{5C952E09-E1D5-644F-A77A-EF94E62A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463" y="3385654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(128 bits)</a:t>
            </a:r>
          </a:p>
        </p:txBody>
      </p:sp>
      <p:sp>
        <p:nvSpPr>
          <p:cNvPr id="19" name="Text Box 71">
            <a:extLst>
              <a:ext uri="{FF2B5EF4-FFF2-40B4-BE49-F238E27FC236}">
                <a16:creationId xmlns:a16="http://schemas.microsoft.com/office/drawing/2014/main" id="{5DB8207C-7284-E643-8418-E273F617A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563" y="2779229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 address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(128 bits)</a:t>
            </a:r>
          </a:p>
        </p:txBody>
      </p:sp>
      <p:sp>
        <p:nvSpPr>
          <p:cNvPr id="20" name="Text Box 72">
            <a:extLst>
              <a:ext uri="{FF2B5EF4-FFF2-40B4-BE49-F238E27FC236}">
                <a16:creationId xmlns:a16="http://schemas.microsoft.com/office/drawing/2014/main" id="{A085D2DC-A1A9-7842-BB93-C0F03DCF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576" y="2426804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payload len</a:t>
            </a:r>
          </a:p>
        </p:txBody>
      </p:sp>
      <p:sp>
        <p:nvSpPr>
          <p:cNvPr id="21" name="Text Box 73">
            <a:extLst>
              <a:ext uri="{FF2B5EF4-FFF2-40B4-BE49-F238E27FC236}">
                <a16:creationId xmlns:a16="http://schemas.microsoft.com/office/drawing/2014/main" id="{BBC2A83E-7E03-734C-8CE7-1FE8A5C1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751" y="2434742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next hdr</a:t>
            </a:r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57026753-C52D-054A-BAC4-B9BFD12F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463" y="2420454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hop limit</a:t>
            </a:r>
          </a:p>
        </p:txBody>
      </p:sp>
      <p:sp>
        <p:nvSpPr>
          <p:cNvPr id="23" name="Text Box 75">
            <a:extLst>
              <a:ext uri="{FF2B5EF4-FFF2-40B4-BE49-F238E27FC236}">
                <a16:creationId xmlns:a16="http://schemas.microsoft.com/office/drawing/2014/main" id="{6AE14882-771E-7C44-B5A7-46D9917B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163" y="2126767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flow label</a:t>
            </a:r>
          </a:p>
        </p:txBody>
      </p:sp>
      <p:sp>
        <p:nvSpPr>
          <p:cNvPr id="24" name="Text Box 76">
            <a:extLst>
              <a:ext uri="{FF2B5EF4-FFF2-40B4-BE49-F238E27FC236}">
                <a16:creationId xmlns:a16="http://schemas.microsoft.com/office/drawing/2014/main" id="{E4F605DE-8A23-A342-A2D0-EA394C25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326" y="2112479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</a:t>
            </a:r>
          </a:p>
        </p:txBody>
      </p:sp>
      <p:sp>
        <p:nvSpPr>
          <p:cNvPr id="25" name="Text Box 77">
            <a:extLst>
              <a:ext uri="{FF2B5EF4-FFF2-40B4-BE49-F238E27FC236}">
                <a16:creationId xmlns:a16="http://schemas.microsoft.com/office/drawing/2014/main" id="{F5BAFC39-337A-7D4D-B953-EDE37833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888" y="2120417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ver</a:t>
            </a:r>
          </a:p>
        </p:txBody>
      </p:sp>
      <p:sp>
        <p:nvSpPr>
          <p:cNvPr id="26" name="Line 79">
            <a:extLst>
              <a:ext uri="{FF2B5EF4-FFF2-40B4-BE49-F238E27FC236}">
                <a16:creationId xmlns:a16="http://schemas.microsoft.com/office/drawing/2014/main" id="{6D309F43-CEA6-6C4A-A66E-1ED5E647B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6324" y="1921565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</p:txBody>
      </p:sp>
      <p:sp>
        <p:nvSpPr>
          <p:cNvPr id="27" name="Text Box 78">
            <a:extLst>
              <a:ext uri="{FF2B5EF4-FFF2-40B4-BE49-F238E27FC236}">
                <a16:creationId xmlns:a16="http://schemas.microsoft.com/office/drawing/2014/main" id="{293429CE-DA58-654F-BA3A-CCFCE2B3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286" y="1731065"/>
            <a:ext cx="86433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32 bits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EA1261-6406-384A-80E1-CD0E73579F74}"/>
              </a:ext>
            </a:extLst>
          </p:cNvPr>
          <p:cNvGrpSpPr/>
          <p:nvPr/>
        </p:nvGrpSpPr>
        <p:grpSpPr>
          <a:xfrm>
            <a:off x="159026" y="1902722"/>
            <a:ext cx="4399722" cy="1089529"/>
            <a:chOff x="159026" y="1902722"/>
            <a:chExt cx="4399722" cy="1089529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A62F1DF5-B9B3-694D-A24D-1B7BD3ED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26" y="1902722"/>
              <a:ext cx="3072157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priority: 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identify priority among datagrams in flow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7B5EFD-DE55-954C-AA2E-B11349D91A5E}"/>
                </a:ext>
              </a:extLst>
            </p:cNvPr>
            <p:cNvCxnSpPr/>
            <p:nvPr/>
          </p:nvCxnSpPr>
          <p:spPr>
            <a:xfrm>
              <a:off x="3299791" y="2398643"/>
              <a:ext cx="125895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C16337-BB18-3647-8DA0-0577F7F7EAE2}"/>
              </a:ext>
            </a:extLst>
          </p:cNvPr>
          <p:cNvGrpSpPr/>
          <p:nvPr/>
        </p:nvGrpSpPr>
        <p:grpSpPr>
          <a:xfrm>
            <a:off x="7260813" y="638150"/>
            <a:ext cx="4772161" cy="1671973"/>
            <a:chOff x="7207803" y="1426988"/>
            <a:chExt cx="4772161" cy="1671973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5C471EC3-3AA5-544E-9614-322ED92F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2156" y="1426988"/>
              <a:ext cx="3237808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flow label: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identify datagrams in same "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flow.”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(concept of “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flow” not well defined).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335EC0-BE93-7D48-B1F1-2EBDF7E08A9B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7207803" y="2325756"/>
              <a:ext cx="1532006" cy="77320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414790-8DD3-3D4D-8E4E-CD4D79358549}"/>
              </a:ext>
            </a:extLst>
          </p:cNvPr>
          <p:cNvGrpSpPr/>
          <p:nvPr/>
        </p:nvGrpSpPr>
        <p:grpSpPr>
          <a:xfrm>
            <a:off x="0" y="2970865"/>
            <a:ext cx="4028661" cy="757130"/>
            <a:chOff x="0" y="2970865"/>
            <a:chExt cx="4028661" cy="757130"/>
          </a:xfrm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FD2BAAAA-1AE8-4040-B5EF-F0275A2B5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70865"/>
              <a:ext cx="3237808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128-bit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IPv6 addresses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D2440C-820D-DB4D-9733-7F45283BFBFD}"/>
                </a:ext>
              </a:extLst>
            </p:cNvPr>
            <p:cNvCxnSpPr>
              <a:cxnSpLocks/>
            </p:cNvCxnSpPr>
            <p:nvPr/>
          </p:nvCxnSpPr>
          <p:spPr>
            <a:xfrm>
              <a:off x="3124200" y="3380098"/>
              <a:ext cx="904461" cy="30400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9E4D90-DD97-EC4E-8478-927833442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4200" y="3055420"/>
              <a:ext cx="904461" cy="30400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147A05B-9FF8-9348-9157-B03754DD0182}"/>
              </a:ext>
            </a:extLst>
          </p:cNvPr>
          <p:cNvSpPr txBox="1"/>
          <p:nvPr/>
        </p:nvSpPr>
        <p:spPr>
          <a:xfrm>
            <a:off x="1192696" y="5022574"/>
            <a:ext cx="897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missing (compared with IPv4):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checksum (to speed processing at routers)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fragmentation/reassembly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options (available as upper-layer, next-header protocol at router)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ECA57F1-CDA6-B74D-8BAA-F88029164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B4924B-7A9E-2EF9-BD70-1856BFEF9226}"/>
              </a:ext>
            </a:extLst>
          </p:cNvPr>
          <p:cNvGrpSpPr/>
          <p:nvPr/>
        </p:nvGrpSpPr>
        <p:grpSpPr>
          <a:xfrm>
            <a:off x="8546520" y="2158517"/>
            <a:ext cx="1082348" cy="1785936"/>
            <a:chOff x="8546520" y="2158517"/>
            <a:chExt cx="1082348" cy="1785936"/>
          </a:xfrm>
        </p:grpSpPr>
        <p:sp>
          <p:nvSpPr>
            <p:cNvPr id="2" name="Line 79">
              <a:extLst>
                <a:ext uri="{FF2B5EF4-FFF2-40B4-BE49-F238E27FC236}">
                  <a16:creationId xmlns:a16="http://schemas.microsoft.com/office/drawing/2014/main" id="{B5982080-171B-9D49-C98A-1D439F9171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1611" y="2158517"/>
              <a:ext cx="12248" cy="1785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</a:t>
              </a:r>
            </a:p>
          </p:txBody>
        </p:sp>
        <p:sp>
          <p:nvSpPr>
            <p:cNvPr id="3" name="Text Box 78">
              <a:extLst>
                <a:ext uri="{FF2B5EF4-FFF2-40B4-BE49-F238E27FC236}">
                  <a16:creationId xmlns:a16="http://schemas.microsoft.com/office/drawing/2014/main" id="{D54194E2-6152-9F94-8DA2-62865BE9D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6520" y="2848916"/>
              <a:ext cx="108234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40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8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75"/>
            <a:ext cx="10515600" cy="119310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no “</a:t>
            </a:r>
            <a:r>
              <a:rPr lang="en-US" altLang="ja-JP" sz="2800">
                <a:ea typeface="ＭＳ Ｐゴシック" panose="020B0600070205080204" pitchFamily="34" charset="-128"/>
              </a:rPr>
              <a:t>flag days”</a:t>
            </a:r>
          </a:p>
          <a:p>
            <a:pPr lvl="1">
              <a:lnSpc>
                <a:spcPct val="75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will network operate with mixed IPv4 and IPv6 routers?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Transition from IPv4 to IPv6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CBD89-E19C-084D-BCB3-FA5D2DD220BC}"/>
              </a:ext>
            </a:extLst>
          </p:cNvPr>
          <p:cNvGrpSpPr/>
          <p:nvPr/>
        </p:nvGrpSpPr>
        <p:grpSpPr>
          <a:xfrm>
            <a:off x="2588799" y="4315653"/>
            <a:ext cx="6629400" cy="2227263"/>
            <a:chOff x="2588799" y="4315653"/>
            <a:chExt cx="6629400" cy="2227263"/>
          </a:xfrm>
        </p:grpSpPr>
        <p:grpSp>
          <p:nvGrpSpPr>
            <p:cNvPr id="44" name="Group 47">
              <a:extLst>
                <a:ext uri="{FF2B5EF4-FFF2-40B4-BE49-F238E27FC236}">
                  <a16:creationId xmlns:a16="http://schemas.microsoft.com/office/drawing/2014/main" id="{85CE4E48-327A-8A4D-A954-DE107FCAE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311" y="5349116"/>
              <a:ext cx="4854575" cy="473075"/>
              <a:chOff x="1163" y="3504"/>
              <a:chExt cx="3058" cy="298"/>
            </a:xfrm>
          </p:grpSpPr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0B8F7B45-E1EB-F74C-93D5-404449143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505"/>
                <a:ext cx="3058" cy="295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Line 27">
                <a:extLst>
                  <a:ext uri="{FF2B5EF4-FFF2-40B4-BE49-F238E27FC236}">
                    <a16:creationId xmlns:a16="http://schemas.microsoft.com/office/drawing/2014/main" id="{5BB83C09-29F8-E14A-8594-6289590FD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2" y="3504"/>
                <a:ext cx="0" cy="29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45A07E19-C579-6C4A-B872-F2972F103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1" y="3507"/>
                <a:ext cx="0" cy="29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29">
                <a:extLst>
                  <a:ext uri="{FF2B5EF4-FFF2-40B4-BE49-F238E27FC236}">
                    <a16:creationId xmlns:a16="http://schemas.microsoft.com/office/drawing/2014/main" id="{26CE7756-DC4E-8F4C-B1A2-C3AAC5F9E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2" y="3504"/>
                <a:ext cx="0" cy="29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E7FFE15F-A560-7B48-9D5C-0D4C42F11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ine 32">
                <a:extLst>
                  <a:ext uri="{FF2B5EF4-FFF2-40B4-BE49-F238E27FC236}">
                    <a16:creationId xmlns:a16="http://schemas.microsoft.com/office/drawing/2014/main" id="{DCA21855-02AD-4C46-B913-B70528AA9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9214E5A2-AFB0-BD42-B022-36FDD4FC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3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34">
                <a:extLst>
                  <a:ext uri="{FF2B5EF4-FFF2-40B4-BE49-F238E27FC236}">
                    <a16:creationId xmlns:a16="http://schemas.microsoft.com/office/drawing/2014/main" id="{06D605D3-808D-7B4E-BBDE-CF4C297F5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3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2EAA871A-A6B1-2F44-9A79-2326FD66C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4AB1D42E-1D5F-FE45-A523-C7543989D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Line 37">
                <a:extLst>
                  <a:ext uri="{FF2B5EF4-FFF2-40B4-BE49-F238E27FC236}">
                    <a16:creationId xmlns:a16="http://schemas.microsoft.com/office/drawing/2014/main" id="{90B32EFE-1E28-D647-8125-D4EB79D81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Line 38">
                <a:extLst>
                  <a:ext uri="{FF2B5EF4-FFF2-40B4-BE49-F238E27FC236}">
                    <a16:creationId xmlns:a16="http://schemas.microsoft.com/office/drawing/2014/main" id="{9AF24D69-1E89-014E-983B-84CE811B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39">
                <a:extLst>
                  <a:ext uri="{FF2B5EF4-FFF2-40B4-BE49-F238E27FC236}">
                    <a16:creationId xmlns:a16="http://schemas.microsoft.com/office/drawing/2014/main" id="{E5582665-5410-4F4B-BB26-C2BE5777C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7" y="3506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0">
                <a:extLst>
                  <a:ext uri="{FF2B5EF4-FFF2-40B4-BE49-F238E27FC236}">
                    <a16:creationId xmlns:a16="http://schemas.microsoft.com/office/drawing/2014/main" id="{517D11AD-7383-864C-AED0-B4B1CA23D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7" y="374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1">
                <a:extLst>
                  <a:ext uri="{FF2B5EF4-FFF2-40B4-BE49-F238E27FC236}">
                    <a16:creationId xmlns:a16="http://schemas.microsoft.com/office/drawing/2014/main" id="{740AB5BD-C969-9E46-818D-C58B8E935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3" y="3508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2">
                <a:extLst>
                  <a:ext uri="{FF2B5EF4-FFF2-40B4-BE49-F238E27FC236}">
                    <a16:creationId xmlns:a16="http://schemas.microsoft.com/office/drawing/2014/main" id="{484D648A-3257-2B45-8669-ED9980CF3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3" y="3746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 Box 48">
              <a:extLst>
                <a:ext uri="{FF2B5EF4-FFF2-40B4-BE49-F238E27FC236}">
                  <a16:creationId xmlns:a16="http://schemas.microsoft.com/office/drawing/2014/main" id="{3025677D-1A39-4D4E-952D-47FA93E9C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2486" y="4547428"/>
              <a:ext cx="2006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source, dest addr </a:t>
              </a:r>
            </a:p>
          </p:txBody>
        </p:sp>
        <p:sp>
          <p:nvSpPr>
            <p:cNvPr id="62" name="Text Box 50">
              <a:extLst>
                <a:ext uri="{FF2B5EF4-FFF2-40B4-BE49-F238E27FC236}">
                  <a16:creationId xmlns:a16="http://schemas.microsoft.com/office/drawing/2014/main" id="{3F15789A-CD81-DA43-90BD-430C29BF1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8799" y="4315653"/>
              <a:ext cx="16525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header fields </a:t>
              </a:r>
            </a:p>
          </p:txBody>
        </p:sp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2B0FC6EA-6836-1247-B55A-1F3BC4B8C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374" y="4806191"/>
              <a:ext cx="0" cy="73818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575738DA-3D85-0C40-B1CC-102540708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6136" y="4801428"/>
              <a:ext cx="381000" cy="7381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25FB55E6-487A-584F-801B-6DCFD2871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061" y="4558541"/>
              <a:ext cx="0" cy="9763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23">
              <a:extLst>
                <a:ext uri="{FF2B5EF4-FFF2-40B4-BE49-F238E27FC236}">
                  <a16:creationId xmlns:a16="http://schemas.microsoft.com/office/drawing/2014/main" id="{F83CF542-0D7B-B642-9D47-1F5780EFF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411" y="6176203"/>
              <a:ext cx="167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datagram</a:t>
              </a:r>
            </a:p>
          </p:txBody>
        </p:sp>
        <p:sp>
          <p:nvSpPr>
            <p:cNvPr id="67" name="Line 24">
              <a:extLst>
                <a:ext uri="{FF2B5EF4-FFF2-40B4-BE49-F238E27FC236}">
                  <a16:creationId xmlns:a16="http://schemas.microsoft.com/office/drawing/2014/main" id="{FC5D76F7-DA23-B744-AEE7-007E35031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0249" y="6365116"/>
              <a:ext cx="1695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25">
              <a:extLst>
                <a:ext uri="{FF2B5EF4-FFF2-40B4-BE49-F238E27FC236}">
                  <a16:creationId xmlns:a16="http://schemas.microsoft.com/office/drawing/2014/main" id="{37CA3CBB-F876-E848-B825-EA004F538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0961" y="6365116"/>
              <a:ext cx="1606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 Box 64">
              <a:extLst>
                <a:ext uri="{FF2B5EF4-FFF2-40B4-BE49-F238E27FC236}">
                  <a16:creationId xmlns:a16="http://schemas.microsoft.com/office/drawing/2014/main" id="{3D823FF2-049B-2745-A899-C1EADB194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136" y="5826953"/>
              <a:ext cx="167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datagram</a:t>
              </a:r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647F016D-72CE-0A42-A123-FC8779F68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6849" y="5996816"/>
              <a:ext cx="85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D1F92FDA-6A3B-4F4D-9882-D486C8F81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8124" y="5996816"/>
              <a:ext cx="925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3CA4B0A3-1924-9F4B-8C00-0B730519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374" y="5384041"/>
              <a:ext cx="3422650" cy="40163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3" name="Group 70">
              <a:extLst>
                <a:ext uri="{FF2B5EF4-FFF2-40B4-BE49-F238E27FC236}">
                  <a16:creationId xmlns:a16="http://schemas.microsoft.com/office/drawing/2014/main" id="{F5129026-19D5-D04F-AA22-0EA328FF6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411" y="4414078"/>
              <a:ext cx="3379788" cy="1109663"/>
              <a:chOff x="2868" y="2782"/>
              <a:chExt cx="2129" cy="699"/>
            </a:xfrm>
          </p:grpSpPr>
          <p:sp>
            <p:nvSpPr>
              <p:cNvPr id="74" name="Text Box 51">
                <a:extLst>
                  <a:ext uri="{FF2B5EF4-FFF2-40B4-BE49-F238E27FC236}">
                    <a16:creationId xmlns:a16="http://schemas.microsoft.com/office/drawing/2014/main" id="{0B64CEDF-9FF3-9140-9742-3908E5BF0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4" y="2782"/>
                <a:ext cx="7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IPv4 payload </a:t>
                </a:r>
              </a:p>
            </p:txBody>
          </p: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A0D83449-189A-C940-A264-4540DB3CD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8" y="2979"/>
                <a:ext cx="1532" cy="50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71">
            <a:extLst>
              <a:ext uri="{FF2B5EF4-FFF2-40B4-BE49-F238E27FC236}">
                <a16:creationId xmlns:a16="http://schemas.microsoft.com/office/drawing/2014/main" id="{11FE3D05-AB54-8048-97B8-F988E3FA27D7}"/>
              </a:ext>
            </a:extLst>
          </p:cNvPr>
          <p:cNvGrpSpPr>
            <a:grpSpLocks/>
          </p:cNvGrpSpPr>
          <p:nvPr/>
        </p:nvGrpSpPr>
        <p:grpSpPr bwMode="auto">
          <a:xfrm>
            <a:off x="4792249" y="4318828"/>
            <a:ext cx="3402012" cy="1476375"/>
            <a:chOff x="2280" y="1247"/>
            <a:chExt cx="2143" cy="930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7836EF7C-2C36-D04E-9464-59A64A8CE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Line 8">
              <a:extLst>
                <a:ext uri="{FF2B5EF4-FFF2-40B4-BE49-F238E27FC236}">
                  <a16:creationId xmlns:a16="http://schemas.microsoft.com/office/drawing/2014/main" id="{22F7E034-02DD-0244-A9BA-0A7469D63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43D3B1B8-8C3B-8940-B5FC-CC0850459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10">
              <a:extLst>
                <a:ext uri="{FF2B5EF4-FFF2-40B4-BE49-F238E27FC236}">
                  <a16:creationId xmlns:a16="http://schemas.microsoft.com/office/drawing/2014/main" id="{D4EEA358-A0E2-2E4C-B3F1-4AB85620D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044BD051-8D50-4149-AA8D-83655F9F0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Line 12">
              <a:extLst>
                <a:ext uri="{FF2B5EF4-FFF2-40B4-BE49-F238E27FC236}">
                  <a16:creationId xmlns:a16="http://schemas.microsoft.com/office/drawing/2014/main" id="{16F7C54D-7A80-2C4A-80DA-304D757F0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BCAFC5F9-EFA9-0C42-B353-8A1070775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14">
              <a:extLst>
                <a:ext uri="{FF2B5EF4-FFF2-40B4-BE49-F238E27FC236}">
                  <a16:creationId xmlns:a16="http://schemas.microsoft.com/office/drawing/2014/main" id="{7A455CBF-E8BD-0F48-B73C-FE33944CE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15">
              <a:extLst>
                <a:ext uri="{FF2B5EF4-FFF2-40B4-BE49-F238E27FC236}">
                  <a16:creationId xmlns:a16="http://schemas.microsoft.com/office/drawing/2014/main" id="{850745A4-4FB6-764F-9779-3BFEABB0B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C92465C7-640E-8E40-AABE-A68237BB5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UDP/TCP payload</a:t>
              </a:r>
            </a:p>
          </p:txBody>
        </p:sp>
        <p:sp>
          <p:nvSpPr>
            <p:cNvPr id="87" name="Text Box 17">
              <a:extLst>
                <a:ext uri="{FF2B5EF4-FFF2-40B4-BE49-F238E27FC236}">
                  <a16:creationId xmlns:a16="http://schemas.microsoft.com/office/drawing/2014/main" id="{0FFE545A-E60B-2A44-B522-258BF945C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source dest addr</a:t>
              </a:r>
            </a:p>
          </p:txBody>
        </p:sp>
        <p:sp>
          <p:nvSpPr>
            <p:cNvPr id="88" name="Text Box 18">
              <a:extLst>
                <a:ext uri="{FF2B5EF4-FFF2-40B4-BE49-F238E27FC236}">
                  <a16:creationId xmlns:a16="http://schemas.microsoft.com/office/drawing/2014/main" id="{5BD7D9E7-6402-9D47-BA33-3A9B8E5B1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header fields</a:t>
              </a:r>
            </a:p>
          </p:txBody>
        </p:sp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966AB423-8D07-2E42-BE6D-24621D3AA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0">
              <a:extLst>
                <a:ext uri="{FF2B5EF4-FFF2-40B4-BE49-F238E27FC236}">
                  <a16:creationId xmlns:a16="http://schemas.microsoft.com/office/drawing/2014/main" id="{E2986984-445C-9D40-98A5-B2B136507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58">
              <a:extLst>
                <a:ext uri="{FF2B5EF4-FFF2-40B4-BE49-F238E27FC236}">
                  <a16:creationId xmlns:a16="http://schemas.microsoft.com/office/drawing/2014/main" id="{FCCF7949-C7D9-4B4B-8F2F-D4A3EAD4D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59">
              <a:extLst>
                <a:ext uri="{FF2B5EF4-FFF2-40B4-BE49-F238E27FC236}">
                  <a16:creationId xmlns:a16="http://schemas.microsoft.com/office/drawing/2014/main" id="{2EE4142D-9D18-8544-8787-6701552DE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3" name="Content Placeholder 1">
            <a:extLst>
              <a:ext uri="{FF2B5EF4-FFF2-40B4-BE49-F238E27FC236}">
                <a16:creationId xmlns:a16="http://schemas.microsoft.com/office/drawing/2014/main" id="{540A4A87-3C0C-F547-82DE-27743B195213}"/>
              </a:ext>
            </a:extLst>
          </p:cNvPr>
          <p:cNvSpPr txBox="1">
            <a:spLocks/>
          </p:cNvSpPr>
          <p:nvPr/>
        </p:nvSpPr>
        <p:spPr>
          <a:xfrm>
            <a:off x="844826" y="2618555"/>
            <a:ext cx="10515600" cy="139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tunneling: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IPv6 datagram carried as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payload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in IPv4 datagram among IPv4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 (“packet within a packet”)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tunneling used extensively in other contexts (4G/5G)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Slide Number Placeholder 3">
            <a:extLst>
              <a:ext uri="{FF2B5EF4-FFF2-40B4-BE49-F238E27FC236}">
                <a16:creationId xmlns:a16="http://schemas.microsoft.com/office/drawing/2014/main" id="{945B7C4C-9296-874F-B9F9-50A07C0F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addresses: how to get one?</a:t>
            </a:r>
            <a:endParaRPr lang="en-US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267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That’s actually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questions: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within its network (host part of address)?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for itself (network part of address)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84C300-711D-1C4E-A81B-733D1F5A7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1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Tunneling and encapsulation</a:t>
            </a: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4" y="1697883"/>
            <a:ext cx="2759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connecting two IPv6 routers: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6739A-1258-BE4F-9C41-77F7DE9A3736}"/>
              </a:ext>
            </a:extLst>
          </p:cNvPr>
          <p:cNvGrpSpPr/>
          <p:nvPr/>
        </p:nvGrpSpPr>
        <p:grpSpPr>
          <a:xfrm>
            <a:off x="4274280" y="1626442"/>
            <a:ext cx="5834767" cy="995120"/>
            <a:chOff x="3663591" y="1108282"/>
            <a:chExt cx="5834767" cy="995120"/>
          </a:xfrm>
        </p:grpSpPr>
        <p:sp>
          <p:nvSpPr>
            <p:cNvPr id="167" name="Rectangle 67">
              <a:extLst>
                <a:ext uri="{FF2B5EF4-FFF2-40B4-BE49-F238E27FC236}">
                  <a16:creationId xmlns:a16="http://schemas.microsoft.com/office/drawing/2014/main" id="{09A35161-06D7-5F46-8581-CAD586A0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52" y="1616420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Text Box 244">
              <a:extLst>
                <a:ext uri="{FF2B5EF4-FFF2-40B4-BE49-F238E27FC236}">
                  <a16:creationId xmlns:a16="http://schemas.microsoft.com/office/drawing/2014/main" id="{8F946424-1CCF-1D48-9329-4BE5B2E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234" y="1110007"/>
              <a:ext cx="2471780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connects two IPv6 routers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2AFC9CA-57A7-2A4B-B2A8-73EE2B3D1201}"/>
                </a:ext>
              </a:extLst>
            </p:cNvPr>
            <p:cNvGrpSpPr/>
            <p:nvPr/>
          </p:nvGrpSpPr>
          <p:grpSpPr>
            <a:xfrm>
              <a:off x="3663591" y="1108282"/>
              <a:ext cx="1764058" cy="965200"/>
              <a:chOff x="3670217" y="2254595"/>
              <a:chExt cx="1764058" cy="965200"/>
            </a:xfrm>
          </p:grpSpPr>
          <p:sp>
            <p:nvSpPr>
              <p:cNvPr id="270" name="Text Box 92">
                <a:extLst>
                  <a:ext uri="{FF2B5EF4-FFF2-40B4-BE49-F238E27FC236}">
                    <a16:creationId xmlns:a16="http://schemas.microsoft.com/office/drawing/2014/main" id="{2E0B16B3-F2F3-2C48-B2D9-7825734D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271" name="Text Box 108">
                <a:extLst>
                  <a:ext uri="{FF2B5EF4-FFF2-40B4-BE49-F238E27FC236}">
                    <a16:creationId xmlns:a16="http://schemas.microsoft.com/office/drawing/2014/main" id="{F159ED48-E177-7C41-B64B-06B2B0855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2" name="Line 141">
                <a:extLst>
                  <a:ext uri="{FF2B5EF4-FFF2-40B4-BE49-F238E27FC236}">
                    <a16:creationId xmlns:a16="http://schemas.microsoft.com/office/drawing/2014/main" id="{0635167B-2AF3-A14C-85E2-3598CB9C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Text Box 143">
                <a:extLst>
                  <a:ext uri="{FF2B5EF4-FFF2-40B4-BE49-F238E27FC236}">
                    <a16:creationId xmlns:a16="http://schemas.microsoft.com/office/drawing/2014/main" id="{87A044D8-2093-0E46-9D20-BAE30730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74" name="Text Box 144">
                <a:extLst>
                  <a:ext uri="{FF2B5EF4-FFF2-40B4-BE49-F238E27FC236}">
                    <a16:creationId xmlns:a16="http://schemas.microsoft.com/office/drawing/2014/main" id="{F207BD95-5E7A-4D4E-BE7D-41925B608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4A073E69-860F-5249-AFC4-C4A38D39143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F8A16A7C-85C7-A24F-BB87-4093501CBD3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8BC5BF39-F377-5146-97C0-6EF8F192831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91C4487-83B3-D542-ADA7-A3219B9450D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587D49BB-7359-F14F-9FAA-DBE4B215BD5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A081F8B5-4855-AD41-8946-CFB9780B4B2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12524264-0777-0C42-AF6A-3CBF1F755F5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F4F4DB1-DF2D-BD4D-8E20-DCBADE21EC3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5FF489C-4A51-4246-9098-943E871C005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DF781C98-CD40-6448-A759-51A33B9B7868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1ED403CB-BAEA-6B47-A295-E1B338E8108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B654F614-FA15-3B4E-AF13-036BBC0D152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3010894A-4D62-8948-8AAC-9B942BF5F27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27D3A458-EB4A-F945-B4E8-15003E8491A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CEF2E442-594C-4E44-B866-4A37719675A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4AEACB60-4D98-B143-9AD1-BDCACC68427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CD9FE67-1834-004F-B7B8-EC2ACE51FC02}"/>
                </a:ext>
              </a:extLst>
            </p:cNvPr>
            <p:cNvGrpSpPr/>
            <p:nvPr/>
          </p:nvGrpSpPr>
          <p:grpSpPr>
            <a:xfrm>
              <a:off x="7734300" y="1138202"/>
              <a:ext cx="1764058" cy="965200"/>
              <a:chOff x="3670217" y="2254595"/>
              <a:chExt cx="1764058" cy="965200"/>
            </a:xfrm>
          </p:grpSpPr>
          <p:sp>
            <p:nvSpPr>
              <p:cNvPr id="292" name="Text Box 92">
                <a:extLst>
                  <a:ext uri="{FF2B5EF4-FFF2-40B4-BE49-F238E27FC236}">
                    <a16:creationId xmlns:a16="http://schemas.microsoft.com/office/drawing/2014/main" id="{4E1422BC-3A6A-6B44-A701-1A4C4A646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293" name="Text Box 108">
                <a:extLst>
                  <a:ext uri="{FF2B5EF4-FFF2-40B4-BE49-F238E27FC236}">
                    <a16:creationId xmlns:a16="http://schemas.microsoft.com/office/drawing/2014/main" id="{6FC6F4F3-504B-0A4C-99EE-AAE5D6AF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294" name="Line 141">
                <a:extLst>
                  <a:ext uri="{FF2B5EF4-FFF2-40B4-BE49-F238E27FC236}">
                    <a16:creationId xmlns:a16="http://schemas.microsoft.com/office/drawing/2014/main" id="{90DCDADB-6394-A84B-BA95-D8E0F9F2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143">
                <a:extLst>
                  <a:ext uri="{FF2B5EF4-FFF2-40B4-BE49-F238E27FC236}">
                    <a16:creationId xmlns:a16="http://schemas.microsoft.com/office/drawing/2014/main" id="{18B62826-F267-0049-A412-8619C5910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96" name="Text Box 144">
                <a:extLst>
                  <a:ext uri="{FF2B5EF4-FFF2-40B4-BE49-F238E27FC236}">
                    <a16:creationId xmlns:a16="http://schemas.microsoft.com/office/drawing/2014/main" id="{DB366F83-3A13-0249-80B2-D1CABCF6E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11A1EE5-9CFA-BD4B-BC78-E2DEBF1097E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3A74AED1-F0EA-0349-BE24-8AC41946D5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BB7616C-F33E-2141-AF35-E0C68F6DA6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85BD882-BC9B-DD4D-8DDC-9F2AB1102AB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B030882F-74FC-2847-B126-520EE1720666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0E0B8D53-1472-DA4D-AE29-51DFB53F576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058C9471-DEE6-AE4F-8503-FD801436B8E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4F6D32E6-1749-DB4A-918E-98CCCD97251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DD98ED7-111E-954C-9872-D507EE1D223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CE90818F-F7C9-8A4F-8C28-757575ABCAB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EC89AC2-BDFD-AC4F-A951-DA4DB899214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95885FE-D0A9-7145-8BD4-0AB64082149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2" name="Freeform 301">
                    <a:extLst>
                      <a:ext uri="{FF2B5EF4-FFF2-40B4-BE49-F238E27FC236}">
                        <a16:creationId xmlns:a16="http://schemas.microsoft.com/office/drawing/2014/main" id="{C9F1E916-77E1-464F-9DA9-93947467D4A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D22EEE39-5B44-8441-8AA6-2DC425C85D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9DADD220-43C9-0848-95D9-0ED14661FF9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FF7D8FD7-6529-FE42-B132-6122472F475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D91D7-0B04-D846-BFE6-3B2EB08046BF}"/>
              </a:ext>
            </a:extLst>
          </p:cNvPr>
          <p:cNvGrpSpPr/>
          <p:nvPr/>
        </p:nvGrpSpPr>
        <p:grpSpPr>
          <a:xfrm>
            <a:off x="3244703" y="3195320"/>
            <a:ext cx="1748069" cy="467910"/>
            <a:chOff x="3229463" y="3119120"/>
            <a:chExt cx="1748069" cy="467910"/>
          </a:xfrm>
        </p:grpSpPr>
        <p:sp>
          <p:nvSpPr>
            <p:cNvPr id="260" name="Line 57">
              <a:extLst>
                <a:ext uri="{FF2B5EF4-FFF2-40B4-BE49-F238E27FC236}">
                  <a16:creationId xmlns:a16="http://schemas.microsoft.com/office/drawing/2014/main" id="{444FAB3B-BC2A-474E-B52E-60DB95D89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Text Box 18">
              <a:extLst>
                <a:ext uri="{FF2B5EF4-FFF2-40B4-BE49-F238E27FC236}">
                  <a16:creationId xmlns:a16="http://schemas.microsoft.com/office/drawing/2014/main" id="{765FA291-F9CB-864C-A7BD-49349189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463" y="3311570"/>
              <a:ext cx="151676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Link-layer frame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2D044-A80D-BF48-BFF6-B13D3278C64F}"/>
              </a:ext>
            </a:extLst>
          </p:cNvPr>
          <p:cNvGrpSpPr/>
          <p:nvPr/>
        </p:nvGrpSpPr>
        <p:grpSpPr>
          <a:xfrm>
            <a:off x="4809173" y="2446973"/>
            <a:ext cx="4886325" cy="951547"/>
            <a:chOff x="4672013" y="2614613"/>
            <a:chExt cx="4886325" cy="115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B018EE-E224-B940-B878-E69EDA1EA956}"/>
                </a:ext>
              </a:extLst>
            </p:cNvPr>
            <p:cNvGrpSpPr/>
            <p:nvPr/>
          </p:nvGrpSpPr>
          <p:grpSpPr>
            <a:xfrm>
              <a:off x="4674002" y="3295572"/>
              <a:ext cx="4854575" cy="476250"/>
              <a:chOff x="1427882" y="4286172"/>
              <a:chExt cx="4854575" cy="476250"/>
            </a:xfrm>
          </p:grpSpPr>
          <p:sp>
            <p:nvSpPr>
              <p:cNvPr id="363" name="Rectangle 26">
                <a:extLst>
                  <a:ext uri="{FF2B5EF4-FFF2-40B4-BE49-F238E27FC236}">
                    <a16:creationId xmlns:a16="http://schemas.microsoft.com/office/drawing/2014/main" id="{6BFDBC4B-8987-6D40-B37D-40C15D4A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882" y="4289347"/>
                <a:ext cx="4854575" cy="468313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Line 27">
                <a:extLst>
                  <a:ext uri="{FF2B5EF4-FFF2-40B4-BE49-F238E27FC236}">
                    <a16:creationId xmlns:a16="http://schemas.microsoft.com/office/drawing/2014/main" id="{41F3CE6F-3D8F-6541-A266-4991BCC2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8">
                <a:extLst>
                  <a:ext uri="{FF2B5EF4-FFF2-40B4-BE49-F238E27FC236}">
                    <a16:creationId xmlns:a16="http://schemas.microsoft.com/office/drawing/2014/main" id="{6FA825CB-5465-7D40-B46B-B6CEDF12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9">
                <a:extLst>
                  <a:ext uri="{FF2B5EF4-FFF2-40B4-BE49-F238E27FC236}">
                    <a16:creationId xmlns:a16="http://schemas.microsoft.com/office/drawing/2014/main" id="{5DC15200-24FA-DB49-BEA1-C166763FD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7620" y="429410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42ADB5E-2087-8042-9E8E-E6E371A900B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357" name="Line 65">
                  <a:extLst>
                    <a:ext uri="{FF2B5EF4-FFF2-40B4-BE49-F238E27FC236}">
                      <a16:creationId xmlns:a16="http://schemas.microsoft.com/office/drawing/2014/main" id="{BD890452-F6E7-4448-B613-CFB0A5846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5">
                  <a:extLst>
                    <a:ext uri="{FF2B5EF4-FFF2-40B4-BE49-F238E27FC236}">
                      <a16:creationId xmlns:a16="http://schemas.microsoft.com/office/drawing/2014/main" id="{5EF7AC7D-7AE1-C241-9F61-F18D9E60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1" name="Line 8">
                  <a:extLst>
                    <a:ext uri="{FF2B5EF4-FFF2-40B4-BE49-F238E27FC236}">
                      <a16:creationId xmlns:a16="http://schemas.microsoft.com/office/drawing/2014/main" id="{618C687D-95D3-1A4E-B0FA-FBAF474EB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9">
                  <a:extLst>
                    <a:ext uri="{FF2B5EF4-FFF2-40B4-BE49-F238E27FC236}">
                      <a16:creationId xmlns:a16="http://schemas.microsoft.com/office/drawing/2014/main" id="{AC79F5F7-9AC4-9640-BA5C-522DDD5C0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0">
                  <a:extLst>
                    <a:ext uri="{FF2B5EF4-FFF2-40B4-BE49-F238E27FC236}">
                      <a16:creationId xmlns:a16="http://schemas.microsoft.com/office/drawing/2014/main" id="{65704044-79FE-A64A-9FF3-9C238BBA6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1">
                  <a:extLst>
                    <a:ext uri="{FF2B5EF4-FFF2-40B4-BE49-F238E27FC236}">
                      <a16:creationId xmlns:a16="http://schemas.microsoft.com/office/drawing/2014/main" id="{DEF1C2BA-CE66-FF4D-9460-A93DC4051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2">
                  <a:extLst>
                    <a:ext uri="{FF2B5EF4-FFF2-40B4-BE49-F238E27FC236}">
                      <a16:creationId xmlns:a16="http://schemas.microsoft.com/office/drawing/2014/main" id="{D8887A1E-28D5-0A4F-92E6-4ECCFDBB6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3">
                  <a:extLst>
                    <a:ext uri="{FF2B5EF4-FFF2-40B4-BE49-F238E27FC236}">
                      <a16:creationId xmlns:a16="http://schemas.microsoft.com/office/drawing/2014/main" id="{95560225-2265-4D42-A60A-F3E5B3044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4">
                  <a:extLst>
                    <a:ext uri="{FF2B5EF4-FFF2-40B4-BE49-F238E27FC236}">
                      <a16:creationId xmlns:a16="http://schemas.microsoft.com/office/drawing/2014/main" id="{B139DC60-F2B1-EB4B-9B25-F3D05712A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5">
                  <a:extLst>
                    <a:ext uri="{FF2B5EF4-FFF2-40B4-BE49-F238E27FC236}">
                      <a16:creationId xmlns:a16="http://schemas.microsoft.com/office/drawing/2014/main" id="{D3E0CBF2-6911-6140-9A17-888FFCCF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2B3FAF22-1D43-DB4D-8D8C-2A571BF2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Text Box 64">
                <a:extLst>
                  <a:ext uri="{FF2B5EF4-FFF2-40B4-BE49-F238E27FC236}">
                    <a16:creationId xmlns:a16="http://schemas.microsoft.com/office/drawing/2014/main" id="{E06A4353-7E86-5847-8F31-E80191A3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D3DA8C-D325-4046-9687-29D212044012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5998F-A621-DC4D-AA10-4A3065CB51C8}"/>
              </a:ext>
            </a:extLst>
          </p:cNvPr>
          <p:cNvGrpSpPr/>
          <p:nvPr/>
        </p:nvGrpSpPr>
        <p:grpSpPr>
          <a:xfrm>
            <a:off x="6964680" y="2244777"/>
            <a:ext cx="838200" cy="376503"/>
            <a:chOff x="6827520" y="2412417"/>
            <a:chExt cx="838200" cy="376503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75AAA1-C68A-6E48-B93F-2EC82451679E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61">
              <a:extLst>
                <a:ext uri="{FF2B5EF4-FFF2-40B4-BE49-F238E27FC236}">
                  <a16:creationId xmlns:a16="http://schemas.microsoft.com/office/drawing/2014/main" id="{DA8A7729-4179-2747-BD0E-4CE16794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00613895-5F49-B341-AE32-45F01EC3F40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43B7ABE8-5D31-7143-AA6A-3AB733CE2DC6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ectangle 65">
                <a:extLst>
                  <a:ext uri="{FF2B5EF4-FFF2-40B4-BE49-F238E27FC236}">
                    <a16:creationId xmlns:a16="http://schemas.microsoft.com/office/drawing/2014/main" id="{68F192F6-ED5A-CE43-91EA-B245844A9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DFD8D-7E45-C14A-98B8-9FDCF13CB43E}"/>
              </a:ext>
            </a:extLst>
          </p:cNvPr>
          <p:cNvSpPr txBox="1"/>
          <p:nvPr/>
        </p:nvSpPr>
        <p:spPr>
          <a:xfrm>
            <a:off x="4831080" y="3383280"/>
            <a:ext cx="487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usual: datagram as payload in link-layer frame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55EFF3-F060-3445-9081-547BFBAF19BD}"/>
              </a:ext>
            </a:extLst>
          </p:cNvPr>
          <p:cNvGrpSpPr/>
          <p:nvPr/>
        </p:nvGrpSpPr>
        <p:grpSpPr>
          <a:xfrm>
            <a:off x="4282206" y="4270968"/>
            <a:ext cx="5834767" cy="1635995"/>
            <a:chOff x="4282206" y="4270968"/>
            <a:chExt cx="5834767" cy="1635995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84987C4E-F0D3-1E4E-9333-AA4663F4A8D6}"/>
                </a:ext>
              </a:extLst>
            </p:cNvPr>
            <p:cNvGrpSpPr/>
            <p:nvPr/>
          </p:nvGrpSpPr>
          <p:grpSpPr>
            <a:xfrm>
              <a:off x="5980176" y="4270968"/>
              <a:ext cx="2432304" cy="1345360"/>
              <a:chOff x="5705856" y="2228808"/>
              <a:chExt cx="2432304" cy="1345360"/>
            </a:xfrm>
          </p:grpSpPr>
          <p:sp>
            <p:nvSpPr>
              <p:cNvPr id="497" name="Freeform 417">
                <a:extLst>
                  <a:ext uri="{FF2B5EF4-FFF2-40B4-BE49-F238E27FC236}">
                    <a16:creationId xmlns:a16="http://schemas.microsoft.com/office/drawing/2014/main" id="{87F82499-92C4-7044-81C6-8C0BE2857D86}"/>
                  </a:ext>
                </a:extLst>
              </p:cNvPr>
              <p:cNvSpPr>
                <a:spLocks/>
              </p:cNvSpPr>
              <p:nvPr/>
            </p:nvSpPr>
            <p:spPr bwMode="auto">
              <a:xfrm rot="659626">
                <a:off x="5879224" y="2228808"/>
                <a:ext cx="2125934" cy="1345360"/>
              </a:xfrm>
              <a:custGeom>
                <a:avLst/>
                <a:gdLst>
                  <a:gd name="T0" fmla="*/ 2147483646 w 1036"/>
                  <a:gd name="T1" fmla="*/ 2147483646 h 675"/>
                  <a:gd name="T2" fmla="*/ 2147483646 w 1036"/>
                  <a:gd name="T3" fmla="*/ 2147483646 h 675"/>
                  <a:gd name="T4" fmla="*/ 2147483646 w 1036"/>
                  <a:gd name="T5" fmla="*/ 2147483646 h 675"/>
                  <a:gd name="T6" fmla="*/ 2147483646 w 1036"/>
                  <a:gd name="T7" fmla="*/ 2147483646 h 675"/>
                  <a:gd name="T8" fmla="*/ 2147483646 w 1036"/>
                  <a:gd name="T9" fmla="*/ 2147483646 h 675"/>
                  <a:gd name="T10" fmla="*/ 2147483646 w 1036"/>
                  <a:gd name="T11" fmla="*/ 2147483646 h 675"/>
                  <a:gd name="T12" fmla="*/ 2147483646 w 1036"/>
                  <a:gd name="T13" fmla="*/ 2147483646 h 675"/>
                  <a:gd name="T14" fmla="*/ 2147483646 w 1036"/>
                  <a:gd name="T15" fmla="*/ 2147483646 h 675"/>
                  <a:gd name="T16" fmla="*/ 2147483646 w 1036"/>
                  <a:gd name="T17" fmla="*/ 2147483646 h 675"/>
                  <a:gd name="T18" fmla="*/ 2147483646 w 1036"/>
                  <a:gd name="T19" fmla="*/ 2147483646 h 675"/>
                  <a:gd name="T20" fmla="*/ 2147483646 w 1036"/>
                  <a:gd name="T21" fmla="*/ 2147483646 h 675"/>
                  <a:gd name="T22" fmla="*/ 2147483646 w 1036"/>
                  <a:gd name="T23" fmla="*/ 2147483646 h 675"/>
                  <a:gd name="T24" fmla="*/ 2147483646 w 1036"/>
                  <a:gd name="T25" fmla="*/ 2147483646 h 675"/>
                  <a:gd name="T26" fmla="*/ 2147483646 w 1036"/>
                  <a:gd name="T27" fmla="*/ 2147483646 h 675"/>
                  <a:gd name="T28" fmla="*/ 2147483646 w 1036"/>
                  <a:gd name="T29" fmla="*/ 2147483646 h 675"/>
                  <a:gd name="T30" fmla="*/ 2147483646 w 1036"/>
                  <a:gd name="T31" fmla="*/ 2147483646 h 675"/>
                  <a:gd name="T32" fmla="*/ 2147483646 w 1036"/>
                  <a:gd name="T33" fmla="*/ 2147483646 h 675"/>
                  <a:gd name="T34" fmla="*/ 2147483646 w 1036"/>
                  <a:gd name="T35" fmla="*/ 2147483646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  <a:gd name="connsiteX0" fmla="*/ 6208 w 10764"/>
                  <a:gd name="connsiteY0" fmla="*/ 124 h 9874"/>
                  <a:gd name="connsiteX1" fmla="*/ 3717 w 10764"/>
                  <a:gd name="connsiteY1" fmla="*/ 746 h 9874"/>
                  <a:gd name="connsiteX2" fmla="*/ 1941 w 10764"/>
                  <a:gd name="connsiteY2" fmla="*/ 1872 h 9874"/>
                  <a:gd name="connsiteX3" fmla="*/ 1420 w 10764"/>
                  <a:gd name="connsiteY3" fmla="*/ 3354 h 9874"/>
                  <a:gd name="connsiteX4" fmla="*/ 165 w 10764"/>
                  <a:gd name="connsiteY4" fmla="*/ 4361 h 9874"/>
                  <a:gd name="connsiteX5" fmla="*/ 127 w 10764"/>
                  <a:gd name="connsiteY5" fmla="*/ 6761 h 9874"/>
                  <a:gd name="connsiteX6" fmla="*/ 1227 w 10764"/>
                  <a:gd name="connsiteY6" fmla="*/ 7205 h 9874"/>
                  <a:gd name="connsiteX7" fmla="*/ 4374 w 10764"/>
                  <a:gd name="connsiteY7" fmla="*/ 7205 h 9874"/>
                  <a:gd name="connsiteX8" fmla="*/ 5725 w 10764"/>
                  <a:gd name="connsiteY8" fmla="*/ 8183 h 9874"/>
                  <a:gd name="connsiteX9" fmla="*/ 7212 w 10764"/>
                  <a:gd name="connsiteY9" fmla="*/ 9694 h 9874"/>
                  <a:gd name="connsiteX10" fmla="*/ 8351 w 10764"/>
                  <a:gd name="connsiteY10" fmla="*/ 9754 h 9874"/>
                  <a:gd name="connsiteX11" fmla="*/ 9142 w 10764"/>
                  <a:gd name="connsiteY11" fmla="*/ 8894 h 9874"/>
                  <a:gd name="connsiteX12" fmla="*/ 9528 w 10764"/>
                  <a:gd name="connsiteY12" fmla="*/ 6554 h 9874"/>
                  <a:gd name="connsiteX13" fmla="*/ 10762 w 10764"/>
                  <a:gd name="connsiteY13" fmla="*/ 4612 h 9874"/>
                  <a:gd name="connsiteX14" fmla="*/ 9818 w 10764"/>
                  <a:gd name="connsiteY14" fmla="*/ 1546 h 9874"/>
                  <a:gd name="connsiteX15" fmla="*/ 8968 w 10764"/>
                  <a:gd name="connsiteY15" fmla="*/ 213 h 9874"/>
                  <a:gd name="connsiteX16" fmla="*/ 7443 w 10764"/>
                  <a:gd name="connsiteY16" fmla="*/ 5 h 9874"/>
                  <a:gd name="connsiteX17" fmla="*/ 6208 w 10764"/>
                  <a:gd name="connsiteY17" fmla="*/ 124 h 9874"/>
                  <a:gd name="connsiteX0" fmla="*/ 5767 w 10000"/>
                  <a:gd name="connsiteY0" fmla="*/ 126 h 12428"/>
                  <a:gd name="connsiteX1" fmla="*/ 3453 w 10000"/>
                  <a:gd name="connsiteY1" fmla="*/ 756 h 12428"/>
                  <a:gd name="connsiteX2" fmla="*/ 1803 w 10000"/>
                  <a:gd name="connsiteY2" fmla="*/ 1896 h 12428"/>
                  <a:gd name="connsiteX3" fmla="*/ 1319 w 10000"/>
                  <a:gd name="connsiteY3" fmla="*/ 3397 h 12428"/>
                  <a:gd name="connsiteX4" fmla="*/ 153 w 10000"/>
                  <a:gd name="connsiteY4" fmla="*/ 4417 h 12428"/>
                  <a:gd name="connsiteX5" fmla="*/ 118 w 10000"/>
                  <a:gd name="connsiteY5" fmla="*/ 6847 h 12428"/>
                  <a:gd name="connsiteX6" fmla="*/ 1140 w 10000"/>
                  <a:gd name="connsiteY6" fmla="*/ 7297 h 12428"/>
                  <a:gd name="connsiteX7" fmla="*/ 4064 w 10000"/>
                  <a:gd name="connsiteY7" fmla="*/ 7297 h 12428"/>
                  <a:gd name="connsiteX8" fmla="*/ 4730 w 10000"/>
                  <a:gd name="connsiteY8" fmla="*/ 12382 h 12428"/>
                  <a:gd name="connsiteX9" fmla="*/ 6700 w 10000"/>
                  <a:gd name="connsiteY9" fmla="*/ 9818 h 12428"/>
                  <a:gd name="connsiteX10" fmla="*/ 7758 w 10000"/>
                  <a:gd name="connsiteY10" fmla="*/ 9878 h 12428"/>
                  <a:gd name="connsiteX11" fmla="*/ 8493 w 10000"/>
                  <a:gd name="connsiteY11" fmla="*/ 9007 h 12428"/>
                  <a:gd name="connsiteX12" fmla="*/ 8852 w 10000"/>
                  <a:gd name="connsiteY12" fmla="*/ 6638 h 12428"/>
                  <a:gd name="connsiteX13" fmla="*/ 9998 w 10000"/>
                  <a:gd name="connsiteY13" fmla="*/ 4671 h 12428"/>
                  <a:gd name="connsiteX14" fmla="*/ 9121 w 10000"/>
                  <a:gd name="connsiteY14" fmla="*/ 1566 h 12428"/>
                  <a:gd name="connsiteX15" fmla="*/ 8331 w 10000"/>
                  <a:gd name="connsiteY15" fmla="*/ 216 h 12428"/>
                  <a:gd name="connsiteX16" fmla="*/ 6915 w 10000"/>
                  <a:gd name="connsiteY16" fmla="*/ 5 h 12428"/>
                  <a:gd name="connsiteX17" fmla="*/ 5767 w 10000"/>
                  <a:gd name="connsiteY17" fmla="*/ 126 h 12428"/>
                  <a:gd name="connsiteX0" fmla="*/ 5767 w 10000"/>
                  <a:gd name="connsiteY0" fmla="*/ 126 h 12382"/>
                  <a:gd name="connsiteX1" fmla="*/ 3453 w 10000"/>
                  <a:gd name="connsiteY1" fmla="*/ 756 h 12382"/>
                  <a:gd name="connsiteX2" fmla="*/ 1803 w 10000"/>
                  <a:gd name="connsiteY2" fmla="*/ 1896 h 12382"/>
                  <a:gd name="connsiteX3" fmla="*/ 1319 w 10000"/>
                  <a:gd name="connsiteY3" fmla="*/ 3397 h 12382"/>
                  <a:gd name="connsiteX4" fmla="*/ 153 w 10000"/>
                  <a:gd name="connsiteY4" fmla="*/ 4417 h 12382"/>
                  <a:gd name="connsiteX5" fmla="*/ 118 w 10000"/>
                  <a:gd name="connsiteY5" fmla="*/ 6847 h 12382"/>
                  <a:gd name="connsiteX6" fmla="*/ 1140 w 10000"/>
                  <a:gd name="connsiteY6" fmla="*/ 7297 h 12382"/>
                  <a:gd name="connsiteX7" fmla="*/ 3325 w 10000"/>
                  <a:gd name="connsiteY7" fmla="*/ 9972 h 12382"/>
                  <a:gd name="connsiteX8" fmla="*/ 4730 w 10000"/>
                  <a:gd name="connsiteY8" fmla="*/ 12382 h 12382"/>
                  <a:gd name="connsiteX9" fmla="*/ 6700 w 10000"/>
                  <a:gd name="connsiteY9" fmla="*/ 9818 h 12382"/>
                  <a:gd name="connsiteX10" fmla="*/ 7758 w 10000"/>
                  <a:gd name="connsiteY10" fmla="*/ 9878 h 12382"/>
                  <a:gd name="connsiteX11" fmla="*/ 8493 w 10000"/>
                  <a:gd name="connsiteY11" fmla="*/ 9007 h 12382"/>
                  <a:gd name="connsiteX12" fmla="*/ 8852 w 10000"/>
                  <a:gd name="connsiteY12" fmla="*/ 6638 h 12382"/>
                  <a:gd name="connsiteX13" fmla="*/ 9998 w 10000"/>
                  <a:gd name="connsiteY13" fmla="*/ 4671 h 12382"/>
                  <a:gd name="connsiteX14" fmla="*/ 9121 w 10000"/>
                  <a:gd name="connsiteY14" fmla="*/ 1566 h 12382"/>
                  <a:gd name="connsiteX15" fmla="*/ 8331 w 10000"/>
                  <a:gd name="connsiteY15" fmla="*/ 216 h 12382"/>
                  <a:gd name="connsiteX16" fmla="*/ 6915 w 10000"/>
                  <a:gd name="connsiteY16" fmla="*/ 5 h 12382"/>
                  <a:gd name="connsiteX17" fmla="*/ 5767 w 10000"/>
                  <a:gd name="connsiteY17" fmla="*/ 126 h 12382"/>
                  <a:gd name="connsiteX0" fmla="*/ 5770 w 10003"/>
                  <a:gd name="connsiteY0" fmla="*/ 126 h 12382"/>
                  <a:gd name="connsiteX1" fmla="*/ 3456 w 10003"/>
                  <a:gd name="connsiteY1" fmla="*/ 756 h 12382"/>
                  <a:gd name="connsiteX2" fmla="*/ 1806 w 10003"/>
                  <a:gd name="connsiteY2" fmla="*/ 1896 h 12382"/>
                  <a:gd name="connsiteX3" fmla="*/ 1322 w 10003"/>
                  <a:gd name="connsiteY3" fmla="*/ 3397 h 12382"/>
                  <a:gd name="connsiteX4" fmla="*/ 156 w 10003"/>
                  <a:gd name="connsiteY4" fmla="*/ 4417 h 12382"/>
                  <a:gd name="connsiteX5" fmla="*/ 121 w 10003"/>
                  <a:gd name="connsiteY5" fmla="*/ 6847 h 12382"/>
                  <a:gd name="connsiteX6" fmla="*/ 1194 w 10003"/>
                  <a:gd name="connsiteY6" fmla="*/ 9155 h 12382"/>
                  <a:gd name="connsiteX7" fmla="*/ 3328 w 10003"/>
                  <a:gd name="connsiteY7" fmla="*/ 9972 h 12382"/>
                  <a:gd name="connsiteX8" fmla="*/ 4733 w 10003"/>
                  <a:gd name="connsiteY8" fmla="*/ 12382 h 12382"/>
                  <a:gd name="connsiteX9" fmla="*/ 6703 w 10003"/>
                  <a:gd name="connsiteY9" fmla="*/ 9818 h 12382"/>
                  <a:gd name="connsiteX10" fmla="*/ 7761 w 10003"/>
                  <a:gd name="connsiteY10" fmla="*/ 9878 h 12382"/>
                  <a:gd name="connsiteX11" fmla="*/ 8496 w 10003"/>
                  <a:gd name="connsiteY11" fmla="*/ 9007 h 12382"/>
                  <a:gd name="connsiteX12" fmla="*/ 8855 w 10003"/>
                  <a:gd name="connsiteY12" fmla="*/ 6638 h 12382"/>
                  <a:gd name="connsiteX13" fmla="*/ 10001 w 10003"/>
                  <a:gd name="connsiteY13" fmla="*/ 4671 h 12382"/>
                  <a:gd name="connsiteX14" fmla="*/ 9124 w 10003"/>
                  <a:gd name="connsiteY14" fmla="*/ 1566 h 12382"/>
                  <a:gd name="connsiteX15" fmla="*/ 8334 w 10003"/>
                  <a:gd name="connsiteY15" fmla="*/ 216 h 12382"/>
                  <a:gd name="connsiteX16" fmla="*/ 6918 w 10003"/>
                  <a:gd name="connsiteY16" fmla="*/ 5 h 12382"/>
                  <a:gd name="connsiteX17" fmla="*/ 5770 w 10003"/>
                  <a:gd name="connsiteY17" fmla="*/ 126 h 12382"/>
                  <a:gd name="connsiteX0" fmla="*/ 5770 w 10003"/>
                  <a:gd name="connsiteY0" fmla="*/ 126 h 11611"/>
                  <a:gd name="connsiteX1" fmla="*/ 3456 w 10003"/>
                  <a:gd name="connsiteY1" fmla="*/ 756 h 11611"/>
                  <a:gd name="connsiteX2" fmla="*/ 1806 w 10003"/>
                  <a:gd name="connsiteY2" fmla="*/ 1896 h 11611"/>
                  <a:gd name="connsiteX3" fmla="*/ 1322 w 10003"/>
                  <a:gd name="connsiteY3" fmla="*/ 3397 h 11611"/>
                  <a:gd name="connsiteX4" fmla="*/ 156 w 10003"/>
                  <a:gd name="connsiteY4" fmla="*/ 4417 h 11611"/>
                  <a:gd name="connsiteX5" fmla="*/ 121 w 10003"/>
                  <a:gd name="connsiteY5" fmla="*/ 6847 h 11611"/>
                  <a:gd name="connsiteX6" fmla="*/ 1194 w 10003"/>
                  <a:gd name="connsiteY6" fmla="*/ 9155 h 11611"/>
                  <a:gd name="connsiteX7" fmla="*/ 3328 w 10003"/>
                  <a:gd name="connsiteY7" fmla="*/ 9972 h 11611"/>
                  <a:gd name="connsiteX8" fmla="*/ 5017 w 10003"/>
                  <a:gd name="connsiteY8" fmla="*/ 11611 h 11611"/>
                  <a:gd name="connsiteX9" fmla="*/ 6703 w 10003"/>
                  <a:gd name="connsiteY9" fmla="*/ 9818 h 11611"/>
                  <a:gd name="connsiteX10" fmla="*/ 7761 w 10003"/>
                  <a:gd name="connsiteY10" fmla="*/ 9878 h 11611"/>
                  <a:gd name="connsiteX11" fmla="*/ 8496 w 10003"/>
                  <a:gd name="connsiteY11" fmla="*/ 9007 h 11611"/>
                  <a:gd name="connsiteX12" fmla="*/ 8855 w 10003"/>
                  <a:gd name="connsiteY12" fmla="*/ 6638 h 11611"/>
                  <a:gd name="connsiteX13" fmla="*/ 10001 w 10003"/>
                  <a:gd name="connsiteY13" fmla="*/ 4671 h 11611"/>
                  <a:gd name="connsiteX14" fmla="*/ 9124 w 10003"/>
                  <a:gd name="connsiteY14" fmla="*/ 1566 h 11611"/>
                  <a:gd name="connsiteX15" fmla="*/ 8334 w 10003"/>
                  <a:gd name="connsiteY15" fmla="*/ 216 h 11611"/>
                  <a:gd name="connsiteX16" fmla="*/ 6918 w 10003"/>
                  <a:gd name="connsiteY16" fmla="*/ 5 h 11611"/>
                  <a:gd name="connsiteX17" fmla="*/ 5770 w 10003"/>
                  <a:gd name="connsiteY17" fmla="*/ 126 h 1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03" h="11611">
                    <a:moveTo>
                      <a:pt x="5770" y="126"/>
                    </a:moveTo>
                    <a:cubicBezTo>
                      <a:pt x="5196" y="245"/>
                      <a:pt x="4120" y="456"/>
                      <a:pt x="3456" y="756"/>
                    </a:cubicBezTo>
                    <a:cubicBezTo>
                      <a:pt x="2793" y="1055"/>
                      <a:pt x="2166" y="1460"/>
                      <a:pt x="1806" y="1896"/>
                    </a:cubicBezTo>
                    <a:cubicBezTo>
                      <a:pt x="1448" y="2331"/>
                      <a:pt x="1600" y="2977"/>
                      <a:pt x="1322" y="3397"/>
                    </a:cubicBezTo>
                    <a:cubicBezTo>
                      <a:pt x="1044" y="3816"/>
                      <a:pt x="354" y="3846"/>
                      <a:pt x="156" y="4417"/>
                    </a:cubicBezTo>
                    <a:cubicBezTo>
                      <a:pt x="-41" y="4987"/>
                      <a:pt x="-52" y="6057"/>
                      <a:pt x="121" y="6847"/>
                    </a:cubicBezTo>
                    <a:cubicBezTo>
                      <a:pt x="294" y="7637"/>
                      <a:pt x="660" y="8634"/>
                      <a:pt x="1194" y="9155"/>
                    </a:cubicBezTo>
                    <a:cubicBezTo>
                      <a:pt x="1728" y="9676"/>
                      <a:pt x="2691" y="9563"/>
                      <a:pt x="3328" y="9972"/>
                    </a:cubicBezTo>
                    <a:cubicBezTo>
                      <a:pt x="3965" y="10381"/>
                      <a:pt x="4455" y="11637"/>
                      <a:pt x="5017" y="11611"/>
                    </a:cubicBezTo>
                    <a:cubicBezTo>
                      <a:pt x="5579" y="11585"/>
                      <a:pt x="6246" y="10107"/>
                      <a:pt x="6703" y="9818"/>
                    </a:cubicBezTo>
                    <a:cubicBezTo>
                      <a:pt x="7160" y="9529"/>
                      <a:pt x="7465" y="10013"/>
                      <a:pt x="7761" y="9878"/>
                    </a:cubicBezTo>
                    <a:cubicBezTo>
                      <a:pt x="8057" y="9743"/>
                      <a:pt x="8317" y="9548"/>
                      <a:pt x="8496" y="9007"/>
                    </a:cubicBezTo>
                    <a:cubicBezTo>
                      <a:pt x="8675" y="8468"/>
                      <a:pt x="8604" y="7361"/>
                      <a:pt x="8855" y="6638"/>
                    </a:cubicBezTo>
                    <a:cubicBezTo>
                      <a:pt x="9106" y="5915"/>
                      <a:pt x="9957" y="5511"/>
                      <a:pt x="10001" y="4671"/>
                    </a:cubicBezTo>
                    <a:cubicBezTo>
                      <a:pt x="10047" y="3830"/>
                      <a:pt x="9402" y="2308"/>
                      <a:pt x="9124" y="1566"/>
                    </a:cubicBezTo>
                    <a:cubicBezTo>
                      <a:pt x="8846" y="823"/>
                      <a:pt x="8702" y="471"/>
                      <a:pt x="8334" y="216"/>
                    </a:cubicBezTo>
                    <a:cubicBezTo>
                      <a:pt x="7968" y="-39"/>
                      <a:pt x="7349" y="20"/>
                      <a:pt x="6918" y="5"/>
                    </a:cubicBezTo>
                    <a:cubicBezTo>
                      <a:pt x="6488" y="-9"/>
                      <a:pt x="6345" y="5"/>
                      <a:pt x="5770" y="126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6B8DEDCB-9DCF-6E46-9C42-540C19255E9B}"/>
                  </a:ext>
                </a:extLst>
              </p:cNvPr>
              <p:cNvGrpSpPr/>
              <p:nvPr/>
            </p:nvGrpSpPr>
            <p:grpSpPr>
              <a:xfrm>
                <a:off x="5705856" y="2321052"/>
                <a:ext cx="2432304" cy="1054608"/>
                <a:chOff x="5705856" y="2321052"/>
                <a:chExt cx="2432304" cy="1054608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2E80BCA9-6A41-0A47-A48F-1F0931A1CB93}"/>
                    </a:ext>
                  </a:extLst>
                </p:cNvPr>
                <p:cNvCxnSpPr/>
                <p:nvPr/>
              </p:nvCxnSpPr>
              <p:spPr>
                <a:xfrm>
                  <a:off x="5705856" y="2811780"/>
                  <a:ext cx="24323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0A17012B-B85C-C64A-A03B-D6E609A17059}"/>
                    </a:ext>
                  </a:extLst>
                </p:cNvPr>
                <p:cNvCxnSpPr>
                  <a:cxnSpLocks/>
                  <a:stCxn id="517" idx="5"/>
                </p:cNvCxnSpPr>
                <p:nvPr/>
              </p:nvCxnSpPr>
              <p:spPr>
                <a:xfrm flipV="1">
                  <a:off x="6858545" y="2397253"/>
                  <a:ext cx="83275" cy="8849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A7E5F492-5D82-9742-BEC7-2ABD50579949}"/>
                    </a:ext>
                  </a:extLst>
                </p:cNvPr>
                <p:cNvCxnSpPr>
                  <a:cxnSpLocks/>
                  <a:stCxn id="523" idx="2"/>
                </p:cNvCxnSpPr>
                <p:nvPr/>
              </p:nvCxnSpPr>
              <p:spPr>
                <a:xfrm flipV="1">
                  <a:off x="6858272" y="2805686"/>
                  <a:ext cx="734296" cy="3961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45559EFA-A03E-B24F-A350-22BF777FDDEC}"/>
                    </a:ext>
                  </a:extLst>
                </p:cNvPr>
                <p:cNvCxnSpPr>
                  <a:cxnSpLocks/>
                  <a:stCxn id="537" idx="2"/>
                  <a:endCxn id="516" idx="2"/>
                </p:cNvCxnSpPr>
                <p:nvPr/>
              </p:nvCxnSpPr>
              <p:spPr>
                <a:xfrm flipV="1">
                  <a:off x="6218192" y="2413902"/>
                  <a:ext cx="714756" cy="3870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ED15AEF3-2CE4-9346-A5A8-6831B41099CE}"/>
                    </a:ext>
                  </a:extLst>
                </p:cNvPr>
                <p:cNvCxnSpPr>
                  <a:cxnSpLocks/>
                  <a:stCxn id="532" idx="4"/>
                </p:cNvCxnSpPr>
                <p:nvPr/>
              </p:nvCxnSpPr>
              <p:spPr>
                <a:xfrm>
                  <a:off x="6219785" y="2880798"/>
                  <a:ext cx="646107" cy="321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A0769067-25CC-F042-AEE7-FBE84938EAA9}"/>
                    </a:ext>
                  </a:extLst>
                </p:cNvPr>
                <p:cNvCxnSpPr>
                  <a:cxnSpLocks/>
                  <a:endCxn id="530" idx="2"/>
                </p:cNvCxnSpPr>
                <p:nvPr/>
              </p:nvCxnSpPr>
              <p:spPr>
                <a:xfrm>
                  <a:off x="6943685" y="2415978"/>
                  <a:ext cx="661347" cy="374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F85DBEA2-40AF-154A-A705-F1846F58C802}"/>
                    </a:ext>
                  </a:extLst>
                </p:cNvPr>
                <p:cNvGrpSpPr/>
                <p:nvPr/>
              </p:nvGrpSpPr>
              <p:grpSpPr>
                <a:xfrm>
                  <a:off x="5974080" y="2321052"/>
                  <a:ext cx="1878278" cy="1054608"/>
                  <a:chOff x="5974080" y="2321052"/>
                  <a:chExt cx="1878278" cy="1054608"/>
                </a:xfrm>
              </p:grpSpPr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52F94E6D-D2C5-ED4B-A854-9A2DE1647424}"/>
                      </a:ext>
                    </a:extLst>
                  </p:cNvPr>
                  <p:cNvGrpSpPr/>
                  <p:nvPr/>
                </p:nvGrpSpPr>
                <p:grpSpPr>
                  <a:xfrm>
                    <a:off x="5974080" y="2708148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31" name="Freeform 530">
                      <a:extLst>
                        <a:ext uri="{FF2B5EF4-FFF2-40B4-BE49-F238E27FC236}">
                          <a16:creationId xmlns:a16="http://schemas.microsoft.com/office/drawing/2014/main" id="{DC0FF471-B053-A94E-9EE3-2C2616F53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32" name="Oval 531">
                      <a:extLst>
                        <a:ext uri="{FF2B5EF4-FFF2-40B4-BE49-F238E27FC236}">
                          <a16:creationId xmlns:a16="http://schemas.microsoft.com/office/drawing/2014/main" id="{194BB483-D6CC-FE4E-8BDB-65B60648A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33" name="Group 532">
                      <a:extLst>
                        <a:ext uri="{FF2B5EF4-FFF2-40B4-BE49-F238E27FC236}">
                          <a16:creationId xmlns:a16="http://schemas.microsoft.com/office/drawing/2014/main" id="{4E7CE696-6385-564E-B8DA-2AEAD245D3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34" name="Freeform 533">
                        <a:extLst>
                          <a:ext uri="{FF2B5EF4-FFF2-40B4-BE49-F238E27FC236}">
                            <a16:creationId xmlns:a16="http://schemas.microsoft.com/office/drawing/2014/main" id="{B1AA8AD5-7F1B-2949-B1DF-4A17AE5FE5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5" name="Freeform 534">
                        <a:extLst>
                          <a:ext uri="{FF2B5EF4-FFF2-40B4-BE49-F238E27FC236}">
                            <a16:creationId xmlns:a16="http://schemas.microsoft.com/office/drawing/2014/main" id="{8F5E806C-0542-4249-8912-339743FE36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6" name="Freeform 535">
                        <a:extLst>
                          <a:ext uri="{FF2B5EF4-FFF2-40B4-BE49-F238E27FC236}">
                            <a16:creationId xmlns:a16="http://schemas.microsoft.com/office/drawing/2014/main" id="{19BC52EA-49A8-464B-AFBE-1BD32FB077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7" name="Freeform 536">
                        <a:extLst>
                          <a:ext uri="{FF2B5EF4-FFF2-40B4-BE49-F238E27FC236}">
                            <a16:creationId xmlns:a16="http://schemas.microsoft.com/office/drawing/2014/main" id="{ED70C072-1D79-FA49-8319-F162DD83F8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7" name="Group 506">
                    <a:extLst>
                      <a:ext uri="{FF2B5EF4-FFF2-40B4-BE49-F238E27FC236}">
                        <a16:creationId xmlns:a16="http://schemas.microsoft.com/office/drawing/2014/main" id="{BAFC2167-3F82-CA44-B89F-FA4BC8926902}"/>
                      </a:ext>
                    </a:extLst>
                  </p:cNvPr>
                  <p:cNvGrpSpPr/>
                  <p:nvPr/>
                </p:nvGrpSpPr>
                <p:grpSpPr>
                  <a:xfrm>
                    <a:off x="7360920" y="2697480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24" name="Freeform 523">
                      <a:extLst>
                        <a:ext uri="{FF2B5EF4-FFF2-40B4-BE49-F238E27FC236}">
                          <a16:creationId xmlns:a16="http://schemas.microsoft.com/office/drawing/2014/main" id="{8F3F73A6-1620-E74B-B7C3-2C379B955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25" name="Oval 524">
                      <a:extLst>
                        <a:ext uri="{FF2B5EF4-FFF2-40B4-BE49-F238E27FC236}">
                          <a16:creationId xmlns:a16="http://schemas.microsoft.com/office/drawing/2014/main" id="{3AC20900-95D7-EB4B-9C42-888BBFC5F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26" name="Group 525">
                      <a:extLst>
                        <a:ext uri="{FF2B5EF4-FFF2-40B4-BE49-F238E27FC236}">
                          <a16:creationId xmlns:a16="http://schemas.microsoft.com/office/drawing/2014/main" id="{700CCE16-A6CD-5D40-9B6E-FA433DE49A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27" name="Freeform 526">
                        <a:extLst>
                          <a:ext uri="{FF2B5EF4-FFF2-40B4-BE49-F238E27FC236}">
                            <a16:creationId xmlns:a16="http://schemas.microsoft.com/office/drawing/2014/main" id="{89C1937C-9C1F-B047-874F-893D2B528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8" name="Freeform 527">
                        <a:extLst>
                          <a:ext uri="{FF2B5EF4-FFF2-40B4-BE49-F238E27FC236}">
                            <a16:creationId xmlns:a16="http://schemas.microsoft.com/office/drawing/2014/main" id="{99D4CD0D-1B37-BA45-9DA9-074750C037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9" name="Freeform 528">
                        <a:extLst>
                          <a:ext uri="{FF2B5EF4-FFF2-40B4-BE49-F238E27FC236}">
                            <a16:creationId xmlns:a16="http://schemas.microsoft.com/office/drawing/2014/main" id="{3E03FF8F-525D-AD4C-A7A2-432F8C1FB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0" name="Freeform 529">
                        <a:extLst>
                          <a:ext uri="{FF2B5EF4-FFF2-40B4-BE49-F238E27FC236}">
                            <a16:creationId xmlns:a16="http://schemas.microsoft.com/office/drawing/2014/main" id="{4CAFE4DF-576F-2342-BF99-C4DEE97D2E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FB318CE4-7DA4-4A41-9554-A1B78A74527A}"/>
                      </a:ext>
                    </a:extLst>
                  </p:cNvPr>
                  <p:cNvGrpSpPr/>
                  <p:nvPr/>
                </p:nvGrpSpPr>
                <p:grpSpPr>
                  <a:xfrm>
                    <a:off x="6614160" y="3108960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17" name="Freeform 516">
                      <a:extLst>
                        <a:ext uri="{FF2B5EF4-FFF2-40B4-BE49-F238E27FC236}">
                          <a16:creationId xmlns:a16="http://schemas.microsoft.com/office/drawing/2014/main" id="{852B6B81-173A-344A-93A6-A0B8BB769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18" name="Oval 517">
                      <a:extLst>
                        <a:ext uri="{FF2B5EF4-FFF2-40B4-BE49-F238E27FC236}">
                          <a16:creationId xmlns:a16="http://schemas.microsoft.com/office/drawing/2014/main" id="{9896B737-EC89-4545-841E-5E185FC1D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19" name="Group 518">
                      <a:extLst>
                        <a:ext uri="{FF2B5EF4-FFF2-40B4-BE49-F238E27FC236}">
                          <a16:creationId xmlns:a16="http://schemas.microsoft.com/office/drawing/2014/main" id="{F4DBFAD5-4E96-0748-873E-5522C65E10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20" name="Freeform 519">
                        <a:extLst>
                          <a:ext uri="{FF2B5EF4-FFF2-40B4-BE49-F238E27FC236}">
                            <a16:creationId xmlns:a16="http://schemas.microsoft.com/office/drawing/2014/main" id="{3470ECDB-31AB-F140-9FA5-CF439C8B2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" name="Freeform 520">
                        <a:extLst>
                          <a:ext uri="{FF2B5EF4-FFF2-40B4-BE49-F238E27FC236}">
                            <a16:creationId xmlns:a16="http://schemas.microsoft.com/office/drawing/2014/main" id="{97EC32B7-874F-EB4B-8886-509F6FE4AC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2" name="Freeform 521">
                        <a:extLst>
                          <a:ext uri="{FF2B5EF4-FFF2-40B4-BE49-F238E27FC236}">
                            <a16:creationId xmlns:a16="http://schemas.microsoft.com/office/drawing/2014/main" id="{ED8B1D4F-FE0F-094C-BE00-584F482FB9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3" name="Freeform 522">
                        <a:extLst>
                          <a:ext uri="{FF2B5EF4-FFF2-40B4-BE49-F238E27FC236}">
                            <a16:creationId xmlns:a16="http://schemas.microsoft.com/office/drawing/2014/main" id="{82AC8057-5410-F240-9673-593E954EF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0A5A6BEA-B591-4C44-BA4B-CFDD4D1BCBC0}"/>
                      </a:ext>
                    </a:extLst>
                  </p:cNvPr>
                  <p:cNvGrpSpPr/>
                  <p:nvPr/>
                </p:nvGrpSpPr>
                <p:grpSpPr>
                  <a:xfrm>
                    <a:off x="6688836" y="2321052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10" name="Freeform 509">
                      <a:extLst>
                        <a:ext uri="{FF2B5EF4-FFF2-40B4-BE49-F238E27FC236}">
                          <a16:creationId xmlns:a16="http://schemas.microsoft.com/office/drawing/2014/main" id="{B3CA2360-C1A8-CB48-BD8E-4C2004047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11" name="Oval 510">
                      <a:extLst>
                        <a:ext uri="{FF2B5EF4-FFF2-40B4-BE49-F238E27FC236}">
                          <a16:creationId xmlns:a16="http://schemas.microsoft.com/office/drawing/2014/main" id="{91E4C545-CC3F-C24B-8339-B5045FB75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12" name="Group 511">
                      <a:extLst>
                        <a:ext uri="{FF2B5EF4-FFF2-40B4-BE49-F238E27FC236}">
                          <a16:creationId xmlns:a16="http://schemas.microsoft.com/office/drawing/2014/main" id="{28A3E9EF-0314-E244-BB9D-29F966A6BB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13" name="Freeform 512">
                        <a:extLst>
                          <a:ext uri="{FF2B5EF4-FFF2-40B4-BE49-F238E27FC236}">
                            <a16:creationId xmlns:a16="http://schemas.microsoft.com/office/drawing/2014/main" id="{F33744E2-2C8F-664D-8A15-5A1A58CED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4" name="Freeform 513">
                        <a:extLst>
                          <a:ext uri="{FF2B5EF4-FFF2-40B4-BE49-F238E27FC236}">
                            <a16:creationId xmlns:a16="http://schemas.microsoft.com/office/drawing/2014/main" id="{B120A3AD-A34F-244F-A4DD-D84298C772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" name="Freeform 514">
                        <a:extLst>
                          <a:ext uri="{FF2B5EF4-FFF2-40B4-BE49-F238E27FC236}">
                            <a16:creationId xmlns:a16="http://schemas.microsoft.com/office/drawing/2014/main" id="{F5851AC2-246D-2448-BE57-5FA08C6263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6" name="Freeform 515">
                        <a:extLst>
                          <a:ext uri="{FF2B5EF4-FFF2-40B4-BE49-F238E27FC236}">
                            <a16:creationId xmlns:a16="http://schemas.microsoft.com/office/drawing/2014/main" id="{313AD300-51C8-EC46-A5B0-83D840C0D9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7A5F8-6A67-F94C-8EEA-6348C9FB101E}"/>
                </a:ext>
              </a:extLst>
            </p:cNvPr>
            <p:cNvGrpSpPr/>
            <p:nvPr/>
          </p:nvGrpSpPr>
          <p:grpSpPr>
            <a:xfrm>
              <a:off x="4282206" y="4335896"/>
              <a:ext cx="1830222" cy="967204"/>
              <a:chOff x="3670217" y="2254595"/>
              <a:chExt cx="1830222" cy="967204"/>
            </a:xfrm>
          </p:grpSpPr>
          <p:sp>
            <p:nvSpPr>
              <p:cNvPr id="193" name="Text Box 92">
                <a:extLst>
                  <a:ext uri="{FF2B5EF4-FFF2-40B4-BE49-F238E27FC236}">
                    <a16:creationId xmlns:a16="http://schemas.microsoft.com/office/drawing/2014/main" id="{110A739D-9FA4-5C47-9104-5929CA817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194" name="Text Box 108">
                <a:extLst>
                  <a:ext uri="{FF2B5EF4-FFF2-40B4-BE49-F238E27FC236}">
                    <a16:creationId xmlns:a16="http://schemas.microsoft.com/office/drawing/2014/main" id="{D710AC33-80F8-0849-B632-29F5506A7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195" name="Line 141">
                <a:extLst>
                  <a:ext uri="{FF2B5EF4-FFF2-40B4-BE49-F238E27FC236}">
                    <a16:creationId xmlns:a16="http://schemas.microsoft.com/office/drawing/2014/main" id="{9A1C543F-3CDB-554A-BF74-D3706C6A8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Text Box 143">
                <a:extLst>
                  <a:ext uri="{FF2B5EF4-FFF2-40B4-BE49-F238E27FC236}">
                    <a16:creationId xmlns:a16="http://schemas.microsoft.com/office/drawing/2014/main" id="{41501492-C9AF-D446-A361-BE77117F4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197" name="Text Box 144">
                <a:extLst>
                  <a:ext uri="{FF2B5EF4-FFF2-40B4-BE49-F238E27FC236}">
                    <a16:creationId xmlns:a16="http://schemas.microsoft.com/office/drawing/2014/main" id="{402A1172-046E-434C-B078-59701766D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1290" y="2883245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IPv6/</a:t>
                </a: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v4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C95A897-355A-434E-8FC1-AC906BACDFA2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F5D7D63D-A986-594D-B694-9FF0F91833F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03782CCC-03BC-1347-85AF-252A8230B48E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D0C68AB1-2CD1-EF47-9AC5-019E3F989517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10" name="Freeform 209">
                    <a:extLst>
                      <a:ext uri="{FF2B5EF4-FFF2-40B4-BE49-F238E27FC236}">
                        <a16:creationId xmlns:a16="http://schemas.microsoft.com/office/drawing/2014/main" id="{754B7C8E-ACD3-134F-A641-0F91DB79F62C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210">
                    <a:extLst>
                      <a:ext uri="{FF2B5EF4-FFF2-40B4-BE49-F238E27FC236}">
                        <a16:creationId xmlns:a16="http://schemas.microsoft.com/office/drawing/2014/main" id="{589DAF1B-A291-514E-BCC4-CC91BB57E767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211">
                    <a:extLst>
                      <a:ext uri="{FF2B5EF4-FFF2-40B4-BE49-F238E27FC236}">
                        <a16:creationId xmlns:a16="http://schemas.microsoft.com/office/drawing/2014/main" id="{73F904F0-F412-7046-AFD0-5002E429B421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212">
                    <a:extLst>
                      <a:ext uri="{FF2B5EF4-FFF2-40B4-BE49-F238E27FC236}">
                        <a16:creationId xmlns:a16="http://schemas.microsoft.com/office/drawing/2014/main" id="{2CCAAB12-A1D8-6C47-878C-46C3E550321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4C090431-938E-B942-A193-8E47FD1AF9E2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49C4F992-971D-C440-8D04-53AAC987516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62AF8A24-58CD-2145-A9F9-90CE2DC79A5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0A93BC7E-4BC1-2643-93F4-2AD46845796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A7323785-B63B-DE4E-A5EC-E9792BB5D5A0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203">
                    <a:extLst>
                      <a:ext uri="{FF2B5EF4-FFF2-40B4-BE49-F238E27FC236}">
                        <a16:creationId xmlns:a16="http://schemas.microsoft.com/office/drawing/2014/main" id="{DEFF491D-45FE-0644-B21D-93F32323151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204">
                    <a:extLst>
                      <a:ext uri="{FF2B5EF4-FFF2-40B4-BE49-F238E27FC236}">
                        <a16:creationId xmlns:a16="http://schemas.microsoft.com/office/drawing/2014/main" id="{D7229D85-BA96-1E47-BEF3-188394D687B3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205">
                    <a:extLst>
                      <a:ext uri="{FF2B5EF4-FFF2-40B4-BE49-F238E27FC236}">
                        <a16:creationId xmlns:a16="http://schemas.microsoft.com/office/drawing/2014/main" id="{D328D7ED-E4C8-8145-91E9-1697D90D408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E3C42B7A-98CB-6347-8B71-39B750B4AA71}"/>
                </a:ext>
              </a:extLst>
            </p:cNvPr>
            <p:cNvGrpSpPr/>
            <p:nvPr/>
          </p:nvGrpSpPr>
          <p:grpSpPr>
            <a:xfrm>
              <a:off x="8298305" y="4365816"/>
              <a:ext cx="1818668" cy="965617"/>
              <a:chOff x="3615607" y="2254595"/>
              <a:chExt cx="1818668" cy="965617"/>
            </a:xfrm>
          </p:grpSpPr>
          <p:sp>
            <p:nvSpPr>
              <p:cNvPr id="172" name="Text Box 92">
                <a:extLst>
                  <a:ext uri="{FF2B5EF4-FFF2-40B4-BE49-F238E27FC236}">
                    <a16:creationId xmlns:a16="http://schemas.microsoft.com/office/drawing/2014/main" id="{B011A2F8-9695-BA46-8CA9-E35BEA78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173" name="Text Box 108">
                <a:extLst>
                  <a:ext uri="{FF2B5EF4-FFF2-40B4-BE49-F238E27FC236}">
                    <a16:creationId xmlns:a16="http://schemas.microsoft.com/office/drawing/2014/main" id="{7163F02F-17ED-C44F-B86B-A1C3E5B30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174" name="Line 141">
                <a:extLst>
                  <a:ext uri="{FF2B5EF4-FFF2-40B4-BE49-F238E27FC236}">
                    <a16:creationId xmlns:a16="http://schemas.microsoft.com/office/drawing/2014/main" id="{CBB88C7C-78E5-2740-AA9E-D60B5912D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ext Box 143">
                <a:extLst>
                  <a:ext uri="{FF2B5EF4-FFF2-40B4-BE49-F238E27FC236}">
                    <a16:creationId xmlns:a16="http://schemas.microsoft.com/office/drawing/2014/main" id="{5C6BDB27-D839-A841-8038-49CB793C9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5607" y="2881658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IPv6/</a:t>
                </a: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v4</a:t>
                </a:r>
              </a:p>
            </p:txBody>
          </p:sp>
          <p:sp>
            <p:nvSpPr>
              <p:cNvPr id="176" name="Text Box 144">
                <a:extLst>
                  <a:ext uri="{FF2B5EF4-FFF2-40B4-BE49-F238E27FC236}">
                    <a16:creationId xmlns:a16="http://schemas.microsoft.com/office/drawing/2014/main" id="{BFE1AB9B-2EAA-3646-A298-AB413E7A5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2EEEE9B2-CAF4-4840-9D9B-D6AF0E98345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7E69BC95-0251-D24F-AD6E-561389FC80AD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888D20B-9D89-4B4C-8E8F-1BB165CA61A6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C11A9864-04B0-C642-975B-2FFEB37EC0C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89" name="Freeform 188">
                    <a:extLst>
                      <a:ext uri="{FF2B5EF4-FFF2-40B4-BE49-F238E27FC236}">
                        <a16:creationId xmlns:a16="http://schemas.microsoft.com/office/drawing/2014/main" id="{F815E172-DF3B-CB47-8E92-A80C6D3657A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 189">
                    <a:extLst>
                      <a:ext uri="{FF2B5EF4-FFF2-40B4-BE49-F238E27FC236}">
                        <a16:creationId xmlns:a16="http://schemas.microsoft.com/office/drawing/2014/main" id="{5B86302E-E939-AD4E-AFF9-17636C78971E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Freeform 190">
                    <a:extLst>
                      <a:ext uri="{FF2B5EF4-FFF2-40B4-BE49-F238E27FC236}">
                        <a16:creationId xmlns:a16="http://schemas.microsoft.com/office/drawing/2014/main" id="{5C5917F1-E302-CE45-8D20-9819BFA83CF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 191">
                    <a:extLst>
                      <a:ext uri="{FF2B5EF4-FFF2-40B4-BE49-F238E27FC236}">
                        <a16:creationId xmlns:a16="http://schemas.microsoft.com/office/drawing/2014/main" id="{56545F24-94D8-7C4B-9573-CCC90CEF14C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5E0A2DE7-07A0-1247-98D1-3173BDB98A4B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10F4D360-E65F-D849-B554-1067764F2A1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6B447AA-3C49-F74C-844A-DB7E97A9C93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0EA85C4B-510C-5948-A859-A34940D950C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82" name="Freeform 181">
                    <a:extLst>
                      <a:ext uri="{FF2B5EF4-FFF2-40B4-BE49-F238E27FC236}">
                        <a16:creationId xmlns:a16="http://schemas.microsoft.com/office/drawing/2014/main" id="{B3CC364E-1AC4-CB48-AA68-0F261278089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 182">
                    <a:extLst>
                      <a:ext uri="{FF2B5EF4-FFF2-40B4-BE49-F238E27FC236}">
                        <a16:creationId xmlns:a16="http://schemas.microsoft.com/office/drawing/2014/main" id="{B54FBD29-A743-664D-B298-216BFB6A0E3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Freeform 183">
                    <a:extLst>
                      <a:ext uri="{FF2B5EF4-FFF2-40B4-BE49-F238E27FC236}">
                        <a16:creationId xmlns:a16="http://schemas.microsoft.com/office/drawing/2014/main" id="{C611F43E-D76E-1C42-8DE4-D6081FCAEA80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Freeform 184">
                    <a:extLst>
                      <a:ext uri="{FF2B5EF4-FFF2-40B4-BE49-F238E27FC236}">
                        <a16:creationId xmlns:a16="http://schemas.microsoft.com/office/drawing/2014/main" id="{CAA4831E-FF15-F841-8C6E-C13EB5F99424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F40405-26DE-E04A-AD9E-09DB8BF9FDDC}"/>
                </a:ext>
              </a:extLst>
            </p:cNvPr>
            <p:cNvSpPr txBox="1"/>
            <p:nvPr/>
          </p:nvSpPr>
          <p:spPr>
            <a:xfrm>
              <a:off x="6655028" y="5568409"/>
              <a:ext cx="1282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IPv4 network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1" name="Text Box 75">
            <a:extLst>
              <a:ext uri="{FF2B5EF4-FFF2-40B4-BE49-F238E27FC236}">
                <a16:creationId xmlns:a16="http://schemas.microsoft.com/office/drawing/2014/main" id="{9575480C-065E-F445-B98F-75CCDE26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" y="4222280"/>
            <a:ext cx="256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IPv4 network connecting two IPv6 routers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76ED368D-E910-AF4A-A7B9-EA73D840E651}"/>
              </a:ext>
            </a:extLst>
          </p:cNvPr>
          <p:cNvSpPr/>
          <p:nvPr/>
        </p:nvSpPr>
        <p:spPr>
          <a:xfrm>
            <a:off x="822960" y="1356360"/>
            <a:ext cx="10058400" cy="24079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Slide Number Placeholder 3">
            <a:extLst>
              <a:ext uri="{FF2B5EF4-FFF2-40B4-BE49-F238E27FC236}">
                <a16:creationId xmlns:a16="http://schemas.microsoft.com/office/drawing/2014/main" id="{2F913256-ADEF-544C-8B13-58406F24A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1" grpId="0"/>
      <p:bldP spid="5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Tunneling and encapsulation</a:t>
            </a: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4" y="1697883"/>
            <a:ext cx="2759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connecting two IPv6 routers: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6739A-1258-BE4F-9C41-77F7DE9A3736}"/>
              </a:ext>
            </a:extLst>
          </p:cNvPr>
          <p:cNvGrpSpPr/>
          <p:nvPr/>
        </p:nvGrpSpPr>
        <p:grpSpPr>
          <a:xfrm>
            <a:off x="4274280" y="1626442"/>
            <a:ext cx="5834767" cy="995120"/>
            <a:chOff x="3663591" y="1108282"/>
            <a:chExt cx="5834767" cy="995120"/>
          </a:xfrm>
        </p:grpSpPr>
        <p:sp>
          <p:nvSpPr>
            <p:cNvPr id="167" name="Rectangle 67">
              <a:extLst>
                <a:ext uri="{FF2B5EF4-FFF2-40B4-BE49-F238E27FC236}">
                  <a16:creationId xmlns:a16="http://schemas.microsoft.com/office/drawing/2014/main" id="{09A35161-06D7-5F46-8581-CAD586A0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52" y="1616420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Text Box 244">
              <a:extLst>
                <a:ext uri="{FF2B5EF4-FFF2-40B4-BE49-F238E27FC236}">
                  <a16:creationId xmlns:a16="http://schemas.microsoft.com/office/drawing/2014/main" id="{8F946424-1CCF-1D48-9329-4BE5B2E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234" y="1110007"/>
              <a:ext cx="2471780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connects two IPv6 routers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2AFC9CA-57A7-2A4B-B2A8-73EE2B3D1201}"/>
                </a:ext>
              </a:extLst>
            </p:cNvPr>
            <p:cNvGrpSpPr/>
            <p:nvPr/>
          </p:nvGrpSpPr>
          <p:grpSpPr>
            <a:xfrm>
              <a:off x="3663591" y="1108282"/>
              <a:ext cx="1764058" cy="965200"/>
              <a:chOff x="3670217" y="2254595"/>
              <a:chExt cx="1764058" cy="965200"/>
            </a:xfrm>
          </p:grpSpPr>
          <p:sp>
            <p:nvSpPr>
              <p:cNvPr id="270" name="Text Box 92">
                <a:extLst>
                  <a:ext uri="{FF2B5EF4-FFF2-40B4-BE49-F238E27FC236}">
                    <a16:creationId xmlns:a16="http://schemas.microsoft.com/office/drawing/2014/main" id="{2E0B16B3-F2F3-2C48-B2D9-7825734D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271" name="Text Box 108">
                <a:extLst>
                  <a:ext uri="{FF2B5EF4-FFF2-40B4-BE49-F238E27FC236}">
                    <a16:creationId xmlns:a16="http://schemas.microsoft.com/office/drawing/2014/main" id="{F159ED48-E177-7C41-B64B-06B2B0855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2" name="Line 141">
                <a:extLst>
                  <a:ext uri="{FF2B5EF4-FFF2-40B4-BE49-F238E27FC236}">
                    <a16:creationId xmlns:a16="http://schemas.microsoft.com/office/drawing/2014/main" id="{0635167B-2AF3-A14C-85E2-3598CB9C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Text Box 143">
                <a:extLst>
                  <a:ext uri="{FF2B5EF4-FFF2-40B4-BE49-F238E27FC236}">
                    <a16:creationId xmlns:a16="http://schemas.microsoft.com/office/drawing/2014/main" id="{87A044D8-2093-0E46-9D20-BAE30730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74" name="Text Box 144">
                <a:extLst>
                  <a:ext uri="{FF2B5EF4-FFF2-40B4-BE49-F238E27FC236}">
                    <a16:creationId xmlns:a16="http://schemas.microsoft.com/office/drawing/2014/main" id="{F207BD95-5E7A-4D4E-BE7D-41925B608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4A073E69-860F-5249-AFC4-C4A38D39143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F8A16A7C-85C7-A24F-BB87-4093501CBD3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8BC5BF39-F377-5146-97C0-6EF8F192831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91C4487-83B3-D542-ADA7-A3219B9450D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587D49BB-7359-F14F-9FAA-DBE4B215BD5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A081F8B5-4855-AD41-8946-CFB9780B4B2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12524264-0777-0C42-AF6A-3CBF1F755F5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F4F4DB1-DF2D-BD4D-8E20-DCBADE21EC3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5FF489C-4A51-4246-9098-943E871C005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DF781C98-CD40-6448-A759-51A33B9B7868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1ED403CB-BAEA-6B47-A295-E1B338E8108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B654F614-FA15-3B4E-AF13-036BBC0D152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3010894A-4D62-8948-8AAC-9B942BF5F27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27D3A458-EB4A-F945-B4E8-15003E8491A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CEF2E442-594C-4E44-B866-4A37719675A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4AEACB60-4D98-B143-9AD1-BDCACC68427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CD9FE67-1834-004F-B7B8-EC2ACE51FC02}"/>
                </a:ext>
              </a:extLst>
            </p:cNvPr>
            <p:cNvGrpSpPr/>
            <p:nvPr/>
          </p:nvGrpSpPr>
          <p:grpSpPr>
            <a:xfrm>
              <a:off x="7734300" y="1138202"/>
              <a:ext cx="1764058" cy="965200"/>
              <a:chOff x="3670217" y="2254595"/>
              <a:chExt cx="1764058" cy="965200"/>
            </a:xfrm>
          </p:grpSpPr>
          <p:sp>
            <p:nvSpPr>
              <p:cNvPr id="292" name="Text Box 92">
                <a:extLst>
                  <a:ext uri="{FF2B5EF4-FFF2-40B4-BE49-F238E27FC236}">
                    <a16:creationId xmlns:a16="http://schemas.microsoft.com/office/drawing/2014/main" id="{4E1422BC-3A6A-6B44-A701-1A4C4A646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293" name="Text Box 108">
                <a:extLst>
                  <a:ext uri="{FF2B5EF4-FFF2-40B4-BE49-F238E27FC236}">
                    <a16:creationId xmlns:a16="http://schemas.microsoft.com/office/drawing/2014/main" id="{6FC6F4F3-504B-0A4C-99EE-AAE5D6AF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294" name="Line 141">
                <a:extLst>
                  <a:ext uri="{FF2B5EF4-FFF2-40B4-BE49-F238E27FC236}">
                    <a16:creationId xmlns:a16="http://schemas.microsoft.com/office/drawing/2014/main" id="{90DCDADB-6394-A84B-BA95-D8E0F9F2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143">
                <a:extLst>
                  <a:ext uri="{FF2B5EF4-FFF2-40B4-BE49-F238E27FC236}">
                    <a16:creationId xmlns:a16="http://schemas.microsoft.com/office/drawing/2014/main" id="{18B62826-F267-0049-A412-8619C5910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96" name="Text Box 144">
                <a:extLst>
                  <a:ext uri="{FF2B5EF4-FFF2-40B4-BE49-F238E27FC236}">
                    <a16:creationId xmlns:a16="http://schemas.microsoft.com/office/drawing/2014/main" id="{DB366F83-3A13-0249-80B2-D1CABCF6E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11A1EE5-9CFA-BD4B-BC78-E2DEBF1097E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3A74AED1-F0EA-0349-BE24-8AC41946D5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BB7616C-F33E-2141-AF35-E0C68F6DA6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85BD882-BC9B-DD4D-8DDC-9F2AB1102AB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B030882F-74FC-2847-B126-520EE1720666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0E0B8D53-1472-DA4D-AE29-51DFB53F576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058C9471-DEE6-AE4F-8503-FD801436B8E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4F6D32E6-1749-DB4A-918E-98CCCD97251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DD98ED7-111E-954C-9872-D507EE1D223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CE90818F-F7C9-8A4F-8C28-757575ABCAB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EC89AC2-BDFD-AC4F-A951-DA4DB899214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95885FE-D0A9-7145-8BD4-0AB64082149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2" name="Freeform 301">
                    <a:extLst>
                      <a:ext uri="{FF2B5EF4-FFF2-40B4-BE49-F238E27FC236}">
                        <a16:creationId xmlns:a16="http://schemas.microsoft.com/office/drawing/2014/main" id="{C9F1E916-77E1-464F-9DA9-93947467D4A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D22EEE39-5B44-8441-8AA6-2DC425C85D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9DADD220-43C9-0848-95D9-0ED14661FF9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FF7D8FD7-6529-FE42-B132-6122472F475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63" name="Text Box 75">
            <a:extLst>
              <a:ext uri="{FF2B5EF4-FFF2-40B4-BE49-F238E27FC236}">
                <a16:creationId xmlns:a16="http://schemas.microsoft.com/office/drawing/2014/main" id="{FB50B50B-04E2-EF4D-9B48-0A32C12C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" y="4222280"/>
            <a:ext cx="256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IPv4 tunnel connecting two IPv6 routers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AE034-D79C-534D-95B0-02574300A754}"/>
              </a:ext>
            </a:extLst>
          </p:cNvPr>
          <p:cNvGrpSpPr/>
          <p:nvPr/>
        </p:nvGrpSpPr>
        <p:grpSpPr>
          <a:xfrm>
            <a:off x="6003967" y="4337621"/>
            <a:ext cx="2430462" cy="573088"/>
            <a:chOff x="6003967" y="4337621"/>
            <a:chExt cx="2430462" cy="573088"/>
          </a:xfrm>
        </p:grpSpPr>
        <p:sp>
          <p:nvSpPr>
            <p:cNvPr id="162" name="Rectangle 67">
              <a:extLst>
                <a:ext uri="{FF2B5EF4-FFF2-40B4-BE49-F238E27FC236}">
                  <a16:creationId xmlns:a16="http://schemas.microsoft.com/office/drawing/2014/main" id="{CE8FB727-F1B4-8A44-A551-3B252C50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67" y="4844034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Text Box 244">
              <a:extLst>
                <a:ext uri="{FF2B5EF4-FFF2-40B4-BE49-F238E27FC236}">
                  <a16:creationId xmlns:a16="http://schemas.microsoft.com/office/drawing/2014/main" id="{A91EB700-6F66-3246-A11B-80477B368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092" y="4337621"/>
              <a:ext cx="2319337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tunnel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connecting IPv6 routers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717A5F8-6A67-F94C-8EEA-6348C9FB101E}"/>
              </a:ext>
            </a:extLst>
          </p:cNvPr>
          <p:cNvGrpSpPr/>
          <p:nvPr/>
        </p:nvGrpSpPr>
        <p:grpSpPr>
          <a:xfrm>
            <a:off x="4282206" y="4335896"/>
            <a:ext cx="1764058" cy="963613"/>
            <a:chOff x="3670217" y="2254595"/>
            <a:chExt cx="1764058" cy="963613"/>
          </a:xfrm>
        </p:grpSpPr>
        <p:sp>
          <p:nvSpPr>
            <p:cNvPr id="193" name="Text Box 92">
              <a:extLst>
                <a:ext uri="{FF2B5EF4-FFF2-40B4-BE49-F238E27FC236}">
                  <a16:creationId xmlns:a16="http://schemas.microsoft.com/office/drawing/2014/main" id="{110A739D-9FA4-5C47-9104-5929CA817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194" name="Text Box 108">
              <a:extLst>
                <a:ext uri="{FF2B5EF4-FFF2-40B4-BE49-F238E27FC236}">
                  <a16:creationId xmlns:a16="http://schemas.microsoft.com/office/drawing/2014/main" id="{D710AC33-80F8-0849-B632-29F5506A7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195" name="Line 141">
              <a:extLst>
                <a:ext uri="{FF2B5EF4-FFF2-40B4-BE49-F238E27FC236}">
                  <a16:creationId xmlns:a16="http://schemas.microsoft.com/office/drawing/2014/main" id="{9A1C543F-3CDB-554A-BF74-D3706C6A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Text Box 143">
              <a:extLst>
                <a:ext uri="{FF2B5EF4-FFF2-40B4-BE49-F238E27FC236}">
                  <a16:creationId xmlns:a16="http://schemas.microsoft.com/office/drawing/2014/main" id="{41501492-C9AF-D446-A361-BE77117F4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C95A897-355A-434E-8FC1-AC906BACDFA2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F5D7D63D-A986-594D-B694-9FF0F91833F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3782CCC-03BC-1347-85AF-252A8230B48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0C68AB1-2CD1-EF47-9AC5-019E3F98951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754B7C8E-ACD3-134F-A641-0F91DB79F62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589DAF1B-A291-514E-BCC4-CC91BB57E76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73F904F0-F412-7046-AFD0-5002E429B42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2CCAAB12-A1D8-6C47-878C-46C3E550321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C090431-938E-B942-A193-8E47FD1AF9E2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9C4F992-971D-C440-8D04-53AAC987516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62AF8A24-58CD-2145-A9F9-90CE2DC79A5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0A93BC7E-4BC1-2643-93F4-2AD46845796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A7323785-B63B-DE4E-A5EC-E9792BB5D5A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DEFF491D-45FE-0644-B21D-93F32323151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D7229D85-BA96-1E47-BEF3-188394D687B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D328D7ED-E4C8-8145-91E9-1697D90D4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3C42B7A-98CB-6347-8B71-39B750B4AA71}"/>
              </a:ext>
            </a:extLst>
          </p:cNvPr>
          <p:cNvGrpSpPr/>
          <p:nvPr/>
        </p:nvGrpSpPr>
        <p:grpSpPr>
          <a:xfrm>
            <a:off x="8352915" y="4365816"/>
            <a:ext cx="1764058" cy="965200"/>
            <a:chOff x="3670217" y="2254595"/>
            <a:chExt cx="1764058" cy="965200"/>
          </a:xfrm>
        </p:grpSpPr>
        <p:sp>
          <p:nvSpPr>
            <p:cNvPr id="172" name="Text Box 92">
              <a:extLst>
                <a:ext uri="{FF2B5EF4-FFF2-40B4-BE49-F238E27FC236}">
                  <a16:creationId xmlns:a16="http://schemas.microsoft.com/office/drawing/2014/main" id="{B011A2F8-9695-BA46-8CA9-E35BEA783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173" name="Text Box 108">
              <a:extLst>
                <a:ext uri="{FF2B5EF4-FFF2-40B4-BE49-F238E27FC236}">
                  <a16:creationId xmlns:a16="http://schemas.microsoft.com/office/drawing/2014/main" id="{7163F02F-17ED-C44F-B86B-A1C3E5B30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228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</a:p>
          </p:txBody>
        </p:sp>
        <p:sp>
          <p:nvSpPr>
            <p:cNvPr id="174" name="Line 141">
              <a:extLst>
                <a:ext uri="{FF2B5EF4-FFF2-40B4-BE49-F238E27FC236}">
                  <a16:creationId xmlns:a16="http://schemas.microsoft.com/office/drawing/2014/main" id="{CBB88C7C-78E5-2740-AA9E-D60B5912D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 Box 144">
              <a:extLst>
                <a:ext uri="{FF2B5EF4-FFF2-40B4-BE49-F238E27FC236}">
                  <a16:creationId xmlns:a16="http://schemas.microsoft.com/office/drawing/2014/main" id="{BFE1AB9B-2EAA-3646-A298-AB413E7A5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690" y="2883245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EEEE9B2-CAF4-4840-9D9B-D6AF0E98345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7E69BC95-0251-D24F-AD6E-561389FC80A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888D20B-9D89-4B4C-8E8F-1BB165CA61A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11A9864-04B0-C642-975B-2FFEB37EC0C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F815E172-DF3B-CB47-8E92-A80C6D3657A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5B86302E-E939-AD4E-AFF9-17636C78971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5C5917F1-E302-CE45-8D20-9819BFA83CF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56545F24-94D8-7C4B-9573-CCC90CEF14C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E0A2DE7-07A0-1247-98D1-3173BDB98A4B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10F4D360-E65F-D849-B554-1067764F2A1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6B447AA-3C49-F74C-844A-DB7E97A9C93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0EA85C4B-510C-5948-A859-A34940D950C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B3CC364E-1AC4-CB48-AA68-0F261278089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B54FBD29-A743-664D-B298-216BFB6A0E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C611F43E-D76E-1C42-8DE4-D6081FCAEA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CAA4831E-FF15-F841-8C6E-C13EB5F994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D91D7-0B04-D846-BFE6-3B2EB08046BF}"/>
              </a:ext>
            </a:extLst>
          </p:cNvPr>
          <p:cNvGrpSpPr/>
          <p:nvPr/>
        </p:nvGrpSpPr>
        <p:grpSpPr>
          <a:xfrm>
            <a:off x="3244703" y="3195320"/>
            <a:ext cx="1748069" cy="467910"/>
            <a:chOff x="3229463" y="3119120"/>
            <a:chExt cx="1748069" cy="467910"/>
          </a:xfrm>
        </p:grpSpPr>
        <p:sp>
          <p:nvSpPr>
            <p:cNvPr id="260" name="Line 57">
              <a:extLst>
                <a:ext uri="{FF2B5EF4-FFF2-40B4-BE49-F238E27FC236}">
                  <a16:creationId xmlns:a16="http://schemas.microsoft.com/office/drawing/2014/main" id="{444FAB3B-BC2A-474E-B52E-60DB95D89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Text Box 18">
              <a:extLst>
                <a:ext uri="{FF2B5EF4-FFF2-40B4-BE49-F238E27FC236}">
                  <a16:creationId xmlns:a16="http://schemas.microsoft.com/office/drawing/2014/main" id="{765FA291-F9CB-864C-A7BD-49349189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463" y="3311570"/>
              <a:ext cx="151676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Link-layer frame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2D044-A80D-BF48-BFF6-B13D3278C64F}"/>
              </a:ext>
            </a:extLst>
          </p:cNvPr>
          <p:cNvGrpSpPr/>
          <p:nvPr/>
        </p:nvGrpSpPr>
        <p:grpSpPr>
          <a:xfrm>
            <a:off x="4809173" y="2446973"/>
            <a:ext cx="4886325" cy="951547"/>
            <a:chOff x="4672013" y="2614613"/>
            <a:chExt cx="4886325" cy="115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B018EE-E224-B940-B878-E69EDA1EA956}"/>
                </a:ext>
              </a:extLst>
            </p:cNvPr>
            <p:cNvGrpSpPr/>
            <p:nvPr/>
          </p:nvGrpSpPr>
          <p:grpSpPr>
            <a:xfrm>
              <a:off x="4674002" y="3295572"/>
              <a:ext cx="4854575" cy="476250"/>
              <a:chOff x="1427882" y="4286172"/>
              <a:chExt cx="4854575" cy="476250"/>
            </a:xfrm>
          </p:grpSpPr>
          <p:sp>
            <p:nvSpPr>
              <p:cNvPr id="363" name="Rectangle 26">
                <a:extLst>
                  <a:ext uri="{FF2B5EF4-FFF2-40B4-BE49-F238E27FC236}">
                    <a16:creationId xmlns:a16="http://schemas.microsoft.com/office/drawing/2014/main" id="{6BFDBC4B-8987-6D40-B37D-40C15D4A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882" y="4289347"/>
                <a:ext cx="4854575" cy="468313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Line 27">
                <a:extLst>
                  <a:ext uri="{FF2B5EF4-FFF2-40B4-BE49-F238E27FC236}">
                    <a16:creationId xmlns:a16="http://schemas.microsoft.com/office/drawing/2014/main" id="{41F3CE6F-3D8F-6541-A266-4991BCC2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8">
                <a:extLst>
                  <a:ext uri="{FF2B5EF4-FFF2-40B4-BE49-F238E27FC236}">
                    <a16:creationId xmlns:a16="http://schemas.microsoft.com/office/drawing/2014/main" id="{6FA825CB-5465-7D40-B46B-B6CEDF12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9">
                <a:extLst>
                  <a:ext uri="{FF2B5EF4-FFF2-40B4-BE49-F238E27FC236}">
                    <a16:creationId xmlns:a16="http://schemas.microsoft.com/office/drawing/2014/main" id="{5DC15200-24FA-DB49-BEA1-C166763FD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7620" y="429410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42ADB5E-2087-8042-9E8E-E6E371A900B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357" name="Line 65">
                  <a:extLst>
                    <a:ext uri="{FF2B5EF4-FFF2-40B4-BE49-F238E27FC236}">
                      <a16:creationId xmlns:a16="http://schemas.microsoft.com/office/drawing/2014/main" id="{BD890452-F6E7-4448-B613-CFB0A5846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5">
                  <a:extLst>
                    <a:ext uri="{FF2B5EF4-FFF2-40B4-BE49-F238E27FC236}">
                      <a16:creationId xmlns:a16="http://schemas.microsoft.com/office/drawing/2014/main" id="{5EF7AC7D-7AE1-C241-9F61-F18D9E60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1" name="Line 8">
                  <a:extLst>
                    <a:ext uri="{FF2B5EF4-FFF2-40B4-BE49-F238E27FC236}">
                      <a16:creationId xmlns:a16="http://schemas.microsoft.com/office/drawing/2014/main" id="{618C687D-95D3-1A4E-B0FA-FBAF474EB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9">
                  <a:extLst>
                    <a:ext uri="{FF2B5EF4-FFF2-40B4-BE49-F238E27FC236}">
                      <a16:creationId xmlns:a16="http://schemas.microsoft.com/office/drawing/2014/main" id="{AC79F5F7-9AC4-9640-BA5C-522DDD5C0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0">
                  <a:extLst>
                    <a:ext uri="{FF2B5EF4-FFF2-40B4-BE49-F238E27FC236}">
                      <a16:creationId xmlns:a16="http://schemas.microsoft.com/office/drawing/2014/main" id="{65704044-79FE-A64A-9FF3-9C238BBA6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1">
                  <a:extLst>
                    <a:ext uri="{FF2B5EF4-FFF2-40B4-BE49-F238E27FC236}">
                      <a16:creationId xmlns:a16="http://schemas.microsoft.com/office/drawing/2014/main" id="{DEF1C2BA-CE66-FF4D-9460-A93DC4051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2">
                  <a:extLst>
                    <a:ext uri="{FF2B5EF4-FFF2-40B4-BE49-F238E27FC236}">
                      <a16:creationId xmlns:a16="http://schemas.microsoft.com/office/drawing/2014/main" id="{D8887A1E-28D5-0A4F-92E6-4ECCFDBB6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3">
                  <a:extLst>
                    <a:ext uri="{FF2B5EF4-FFF2-40B4-BE49-F238E27FC236}">
                      <a16:creationId xmlns:a16="http://schemas.microsoft.com/office/drawing/2014/main" id="{95560225-2265-4D42-A60A-F3E5B3044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4">
                  <a:extLst>
                    <a:ext uri="{FF2B5EF4-FFF2-40B4-BE49-F238E27FC236}">
                      <a16:creationId xmlns:a16="http://schemas.microsoft.com/office/drawing/2014/main" id="{B139DC60-F2B1-EB4B-9B25-F3D05712A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5">
                  <a:extLst>
                    <a:ext uri="{FF2B5EF4-FFF2-40B4-BE49-F238E27FC236}">
                      <a16:creationId xmlns:a16="http://schemas.microsoft.com/office/drawing/2014/main" id="{D3E0CBF2-6911-6140-9A17-888FFCCF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2B3FAF22-1D43-DB4D-8D8C-2A571BF2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Text Box 64">
                <a:extLst>
                  <a:ext uri="{FF2B5EF4-FFF2-40B4-BE49-F238E27FC236}">
                    <a16:creationId xmlns:a16="http://schemas.microsoft.com/office/drawing/2014/main" id="{E06A4353-7E86-5847-8F31-E80191A3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D3DA8C-D325-4046-9687-29D212044012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5998F-A621-DC4D-AA10-4A3065CB51C8}"/>
              </a:ext>
            </a:extLst>
          </p:cNvPr>
          <p:cNvGrpSpPr/>
          <p:nvPr/>
        </p:nvGrpSpPr>
        <p:grpSpPr>
          <a:xfrm>
            <a:off x="6964680" y="2244777"/>
            <a:ext cx="838200" cy="376503"/>
            <a:chOff x="6827520" y="2412417"/>
            <a:chExt cx="838200" cy="376503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75AAA1-C68A-6E48-B93F-2EC82451679E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61">
              <a:extLst>
                <a:ext uri="{FF2B5EF4-FFF2-40B4-BE49-F238E27FC236}">
                  <a16:creationId xmlns:a16="http://schemas.microsoft.com/office/drawing/2014/main" id="{DA8A7729-4179-2747-BD0E-4CE16794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00613895-5F49-B341-AE32-45F01EC3F40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43B7ABE8-5D31-7143-AA6A-3AB733CE2DC6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ectangle 65">
                <a:extLst>
                  <a:ext uri="{FF2B5EF4-FFF2-40B4-BE49-F238E27FC236}">
                    <a16:creationId xmlns:a16="http://schemas.microsoft.com/office/drawing/2014/main" id="{68F192F6-ED5A-CE43-91EA-B245844A9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DFD8D-7E45-C14A-98B8-9FDCF13CB43E}"/>
              </a:ext>
            </a:extLst>
          </p:cNvPr>
          <p:cNvSpPr txBox="1"/>
          <p:nvPr/>
        </p:nvSpPr>
        <p:spPr>
          <a:xfrm>
            <a:off x="4831080" y="3383280"/>
            <a:ext cx="487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usual: datagram as payload in link-layer frame</a:t>
            </a: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582FCB21-81FE-7B4D-993E-70AE16E2CB72}"/>
              </a:ext>
            </a:extLst>
          </p:cNvPr>
          <p:cNvGrpSpPr/>
          <p:nvPr/>
        </p:nvGrpSpPr>
        <p:grpSpPr>
          <a:xfrm>
            <a:off x="2834599" y="5970990"/>
            <a:ext cx="2306635" cy="467910"/>
            <a:chOff x="2670897" y="3119120"/>
            <a:chExt cx="2306635" cy="467910"/>
          </a:xfrm>
        </p:grpSpPr>
        <p:sp>
          <p:nvSpPr>
            <p:cNvPr id="468" name="Line 57">
              <a:extLst>
                <a:ext uri="{FF2B5EF4-FFF2-40B4-BE49-F238E27FC236}">
                  <a16:creationId xmlns:a16="http://schemas.microsoft.com/office/drawing/2014/main" id="{8CE2752B-6E0C-F84A-9A32-BC1A3D305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Text Box 18">
              <a:extLst>
                <a:ext uri="{FF2B5EF4-FFF2-40B4-BE49-F238E27FC236}">
                  <a16:creationId xmlns:a16="http://schemas.microsoft.com/office/drawing/2014/main" id="{99B67058-3545-9E43-9FA2-BC1B4BE58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897" y="3311570"/>
              <a:ext cx="1348447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datagram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58A87233-BB18-2342-80C1-3FDAF4FCF0D6}"/>
              </a:ext>
            </a:extLst>
          </p:cNvPr>
          <p:cNvGrpSpPr/>
          <p:nvPr/>
        </p:nvGrpSpPr>
        <p:grpSpPr>
          <a:xfrm>
            <a:off x="4511040" y="5222642"/>
            <a:ext cx="5332920" cy="956237"/>
            <a:chOff x="4225418" y="2614613"/>
            <a:chExt cx="5332920" cy="1162913"/>
          </a:xfrm>
        </p:grpSpPr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6417E717-F932-334A-B523-B49F41EEFCEF}"/>
                </a:ext>
              </a:extLst>
            </p:cNvPr>
            <p:cNvGrpSpPr/>
            <p:nvPr/>
          </p:nvGrpSpPr>
          <p:grpSpPr>
            <a:xfrm>
              <a:off x="4225418" y="3289252"/>
              <a:ext cx="5303159" cy="488274"/>
              <a:chOff x="979298" y="4279852"/>
              <a:chExt cx="5303159" cy="488274"/>
            </a:xfrm>
          </p:grpSpPr>
          <p:sp>
            <p:nvSpPr>
              <p:cNvPr id="473" name="Rectangle 26">
                <a:extLst>
                  <a:ext uri="{FF2B5EF4-FFF2-40B4-BE49-F238E27FC236}">
                    <a16:creationId xmlns:a16="http://schemas.microsoft.com/office/drawing/2014/main" id="{E704B502-2B95-9F42-80CE-21EEE1329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298" y="4289347"/>
                <a:ext cx="5303159" cy="468314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4" name="Line 27">
                <a:extLst>
                  <a:ext uri="{FF2B5EF4-FFF2-40B4-BE49-F238E27FC236}">
                    <a16:creationId xmlns:a16="http://schemas.microsoft.com/office/drawing/2014/main" id="{38D4C635-FA91-D44D-BD07-BB877820E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Line 28">
                <a:extLst>
                  <a:ext uri="{FF2B5EF4-FFF2-40B4-BE49-F238E27FC236}">
                    <a16:creationId xmlns:a16="http://schemas.microsoft.com/office/drawing/2014/main" id="{62A3BDAB-160E-D94B-927D-6AAC72DED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Line 29">
                <a:extLst>
                  <a:ext uri="{FF2B5EF4-FFF2-40B4-BE49-F238E27FC236}">
                    <a16:creationId xmlns:a16="http://schemas.microsoft.com/office/drawing/2014/main" id="{540B2AB8-5EC3-CC45-8B22-9378CEEA1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045" y="4299810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A3CA284-45CA-7046-A47F-984CA0AEF54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480" name="Line 65">
                  <a:extLst>
                    <a:ext uri="{FF2B5EF4-FFF2-40B4-BE49-F238E27FC236}">
                      <a16:creationId xmlns:a16="http://schemas.microsoft.com/office/drawing/2014/main" id="{58CA2B8C-1734-0B42-A1DE-5FF99DFC0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Rectangle 5">
                  <a:extLst>
                    <a:ext uri="{FF2B5EF4-FFF2-40B4-BE49-F238E27FC236}">
                      <a16:creationId xmlns:a16="http://schemas.microsoft.com/office/drawing/2014/main" id="{083BA3FA-8CB0-B247-8BDD-71A9460BB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2" name="Line 8">
                  <a:extLst>
                    <a:ext uri="{FF2B5EF4-FFF2-40B4-BE49-F238E27FC236}">
                      <a16:creationId xmlns:a16="http://schemas.microsoft.com/office/drawing/2014/main" id="{350DB54B-5F36-B04C-B44A-9922DAACE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Line 9">
                  <a:extLst>
                    <a:ext uri="{FF2B5EF4-FFF2-40B4-BE49-F238E27FC236}">
                      <a16:creationId xmlns:a16="http://schemas.microsoft.com/office/drawing/2014/main" id="{BF3D96E9-0FCE-6146-A7D2-999BEAE4D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Line 10">
                  <a:extLst>
                    <a:ext uri="{FF2B5EF4-FFF2-40B4-BE49-F238E27FC236}">
                      <a16:creationId xmlns:a16="http://schemas.microsoft.com/office/drawing/2014/main" id="{FABE8F28-530E-CF4F-9CE5-F9516E73F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Line 11">
                  <a:extLst>
                    <a:ext uri="{FF2B5EF4-FFF2-40B4-BE49-F238E27FC236}">
                      <a16:creationId xmlns:a16="http://schemas.microsoft.com/office/drawing/2014/main" id="{A52F325C-2ACD-9042-B1E1-02285FB9A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Line 12">
                  <a:extLst>
                    <a:ext uri="{FF2B5EF4-FFF2-40B4-BE49-F238E27FC236}">
                      <a16:creationId xmlns:a16="http://schemas.microsoft.com/office/drawing/2014/main" id="{2414715C-3B10-6C4D-8622-E9A662425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Line 13">
                  <a:extLst>
                    <a:ext uri="{FF2B5EF4-FFF2-40B4-BE49-F238E27FC236}">
                      <a16:creationId xmlns:a16="http://schemas.microsoft.com/office/drawing/2014/main" id="{8951336E-5F7F-0A41-AB9E-17FDE2E72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Line 14">
                  <a:extLst>
                    <a:ext uri="{FF2B5EF4-FFF2-40B4-BE49-F238E27FC236}">
                      <a16:creationId xmlns:a16="http://schemas.microsoft.com/office/drawing/2014/main" id="{D109FFC4-0686-BA45-8416-CCA8AE188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Line 15">
                  <a:extLst>
                    <a:ext uri="{FF2B5EF4-FFF2-40B4-BE49-F238E27FC236}">
                      <a16:creationId xmlns:a16="http://schemas.microsoft.com/office/drawing/2014/main" id="{BDE93B63-B7CB-6E4A-980E-E24EA4C05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8" name="Rectangle 5">
                <a:extLst>
                  <a:ext uri="{FF2B5EF4-FFF2-40B4-BE49-F238E27FC236}">
                    <a16:creationId xmlns:a16="http://schemas.microsoft.com/office/drawing/2014/main" id="{B5E41425-B1F8-2445-ADEE-043413AFC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9" name="Text Box 64">
                <a:extLst>
                  <a:ext uri="{FF2B5EF4-FFF2-40B4-BE49-F238E27FC236}">
                    <a16:creationId xmlns:a16="http://schemas.microsoft.com/office/drawing/2014/main" id="{A3A8B632-6487-834D-BE46-457929799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  <p:sp>
            <p:nvSpPr>
              <p:cNvPr id="491" name="Line 29">
                <a:extLst>
                  <a:ext uri="{FF2B5EF4-FFF2-40B4-BE49-F238E27FC236}">
                    <a16:creationId xmlns:a16="http://schemas.microsoft.com/office/drawing/2014/main" id="{DAB9ECEA-D85D-1A4F-BA23-45E2EF5BA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962" y="4285554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Line 29">
                <a:extLst>
                  <a:ext uri="{FF2B5EF4-FFF2-40B4-BE49-F238E27FC236}">
                    <a16:creationId xmlns:a16="http://schemas.microsoft.com/office/drawing/2014/main" id="{1835EE88-FFC9-6145-9FA4-024B97A0E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4646" y="4294108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Line 29">
                <a:extLst>
                  <a:ext uri="{FF2B5EF4-FFF2-40B4-BE49-F238E27FC236}">
                    <a16:creationId xmlns:a16="http://schemas.microsoft.com/office/drawing/2014/main" id="{DA546E44-2985-B04E-9342-D3FA12D49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733" y="4279852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Line 29">
                <a:extLst>
                  <a:ext uri="{FF2B5EF4-FFF2-40B4-BE49-F238E27FC236}">
                    <a16:creationId xmlns:a16="http://schemas.microsoft.com/office/drawing/2014/main" id="{F68BA5C6-0D09-1A48-9B38-855C654F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9220" y="4299812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AAB7D595-0EAC-C340-8646-E5D0558E23D5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ED951575-6D9E-8444-AF65-4E4F4F15AFAD}"/>
              </a:ext>
            </a:extLst>
          </p:cNvPr>
          <p:cNvSpPr txBox="1"/>
          <p:nvPr/>
        </p:nvSpPr>
        <p:spPr>
          <a:xfrm>
            <a:off x="4979542" y="6158950"/>
            <a:ext cx="537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tunneling: IPv6 datagram as payload in a IPv4 datagram</a:t>
            </a:r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4D18DF3D-F021-0C48-A36D-4B23F8AAFD1C}"/>
              </a:ext>
            </a:extLst>
          </p:cNvPr>
          <p:cNvGrpSpPr/>
          <p:nvPr/>
        </p:nvGrpSpPr>
        <p:grpSpPr>
          <a:xfrm>
            <a:off x="6903720" y="4965117"/>
            <a:ext cx="838200" cy="376503"/>
            <a:chOff x="6827520" y="2412417"/>
            <a:chExt cx="838200" cy="376503"/>
          </a:xfrm>
        </p:grpSpPr>
        <p:sp>
          <p:nvSpPr>
            <p:cNvPr id="461" name="Right Arrow 460">
              <a:extLst>
                <a:ext uri="{FF2B5EF4-FFF2-40B4-BE49-F238E27FC236}">
                  <a16:creationId xmlns:a16="http://schemas.microsoft.com/office/drawing/2014/main" id="{FEC858D0-05CB-1D47-B1C9-43E27921274B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2" name="Group 61">
              <a:extLst>
                <a:ext uri="{FF2B5EF4-FFF2-40B4-BE49-F238E27FC236}">
                  <a16:creationId xmlns:a16="http://schemas.microsoft.com/office/drawing/2014/main" id="{43EB2327-7325-AB41-A3B5-0C0DE2655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10DEFA56-477A-FB49-8503-F1F4C4F92FF5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2E0154E9-B9C9-C04C-B69D-570B28DA959C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Rectangle 65">
                <a:extLst>
                  <a:ext uri="{FF2B5EF4-FFF2-40B4-BE49-F238E27FC236}">
                    <a16:creationId xmlns:a16="http://schemas.microsoft.com/office/drawing/2014/main" id="{1C32B141-66A3-F744-B5C1-7283AA1ED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0DD4844-819E-9E45-B164-6CDFAEE54721}"/>
              </a:ext>
            </a:extLst>
          </p:cNvPr>
          <p:cNvSpPr/>
          <p:nvPr/>
        </p:nvSpPr>
        <p:spPr>
          <a:xfrm>
            <a:off x="822960" y="1356360"/>
            <a:ext cx="10058400" cy="24079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76096C-AF15-BD40-9CA1-5F9A555E20FA}"/>
              </a:ext>
            </a:extLst>
          </p:cNvPr>
          <p:cNvGrpSpPr/>
          <p:nvPr/>
        </p:nvGrpSpPr>
        <p:grpSpPr>
          <a:xfrm>
            <a:off x="5243279" y="4964546"/>
            <a:ext cx="3924175" cy="366887"/>
            <a:chOff x="5243279" y="4964546"/>
            <a:chExt cx="3924175" cy="366887"/>
          </a:xfrm>
        </p:grpSpPr>
        <p:sp>
          <p:nvSpPr>
            <p:cNvPr id="165" name="Text Box 144">
              <a:extLst>
                <a:ext uri="{FF2B5EF4-FFF2-40B4-BE49-F238E27FC236}">
                  <a16:creationId xmlns:a16="http://schemas.microsoft.com/office/drawing/2014/main" id="{5162208E-6A82-C943-B994-B2D4BDC38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279" y="4964546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sp>
          <p:nvSpPr>
            <p:cNvPr id="214" name="Text Box 143">
              <a:extLst>
                <a:ext uri="{FF2B5EF4-FFF2-40B4-BE49-F238E27FC236}">
                  <a16:creationId xmlns:a16="http://schemas.microsoft.com/office/drawing/2014/main" id="{E4FD710E-6938-5A41-BE72-D4BFF3EB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8305" y="4992879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</p:grpSp>
      <p:sp>
        <p:nvSpPr>
          <p:cNvPr id="175" name="Slide Number Placeholder 3">
            <a:extLst>
              <a:ext uri="{FF2B5EF4-FFF2-40B4-BE49-F238E27FC236}">
                <a16:creationId xmlns:a16="http://schemas.microsoft.com/office/drawing/2014/main" id="{9F47540C-0C6C-044C-8C90-FAB0F57C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4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354">
            <a:extLst>
              <a:ext uri="{FF2B5EF4-FFF2-40B4-BE49-F238E27FC236}">
                <a16:creationId xmlns:a16="http://schemas.microsoft.com/office/drawing/2014/main" id="{8664861B-122E-9E40-A054-FD448E175B48}"/>
              </a:ext>
            </a:extLst>
          </p:cNvPr>
          <p:cNvGrpSpPr>
            <a:grpSpLocks/>
          </p:cNvGrpSpPr>
          <p:nvPr/>
        </p:nvGrpSpPr>
        <p:grpSpPr bwMode="auto">
          <a:xfrm>
            <a:off x="6285630" y="3268207"/>
            <a:ext cx="1176337" cy="3330575"/>
            <a:chOff x="3507" y="2128"/>
            <a:chExt cx="741" cy="2098"/>
          </a:xfrm>
        </p:grpSpPr>
        <p:sp>
          <p:nvSpPr>
            <p:cNvPr id="171" name="Line 196">
              <a:extLst>
                <a:ext uri="{FF2B5EF4-FFF2-40B4-BE49-F238E27FC236}">
                  <a16:creationId xmlns:a16="http://schemas.microsoft.com/office/drawing/2014/main" id="{5F8A900E-F4A9-C049-BD79-B1EA7B6F4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Text Box 210">
              <a:extLst>
                <a:ext uri="{FF2B5EF4-FFF2-40B4-BE49-F238E27FC236}">
                  <a16:creationId xmlns:a16="http://schemas.microsoft.com/office/drawing/2014/main" id="{857A6CF4-362B-DD44-B28A-D45F0134B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173" name="Line 211">
              <a:extLst>
                <a:ext uri="{FF2B5EF4-FFF2-40B4-BE49-F238E27FC236}">
                  <a16:creationId xmlns:a16="http://schemas.microsoft.com/office/drawing/2014/main" id="{E8B43FB3-D739-F746-A9FF-D32BF1E82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4" name="Group 217">
              <a:extLst>
                <a:ext uri="{FF2B5EF4-FFF2-40B4-BE49-F238E27FC236}">
                  <a16:creationId xmlns:a16="http://schemas.microsoft.com/office/drawing/2014/main" id="{A90D65B9-F6BA-EE47-BCAA-41FC80D0D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2220"/>
              <a:ext cx="583" cy="1388"/>
              <a:chOff x="478" y="2082"/>
              <a:chExt cx="583" cy="1388"/>
            </a:xfrm>
          </p:grpSpPr>
          <p:sp>
            <p:nvSpPr>
              <p:cNvPr id="175" name="Rectangle 218">
                <a:extLst>
                  <a:ext uri="{FF2B5EF4-FFF2-40B4-BE49-F238E27FC236}">
                    <a16:creationId xmlns:a16="http://schemas.microsoft.com/office/drawing/2014/main" id="{450F7344-AA44-114F-BAED-E52F2048F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76" name="Group 219">
                <a:extLst>
                  <a:ext uri="{FF2B5EF4-FFF2-40B4-BE49-F238E27FC236}">
                    <a16:creationId xmlns:a16="http://schemas.microsoft.com/office/drawing/2014/main" id="{1411D276-5368-954A-BD00-E54BD0F43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178" name="Rectangle 220">
                  <a:extLst>
                    <a:ext uri="{FF2B5EF4-FFF2-40B4-BE49-F238E27FC236}">
                      <a16:creationId xmlns:a16="http://schemas.microsoft.com/office/drawing/2014/main" id="{C5BF02DE-C1F8-BB4A-8D32-290E9B100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79" name="Text Box 221">
                  <a:extLst>
                    <a:ext uri="{FF2B5EF4-FFF2-40B4-BE49-F238E27FC236}">
                      <a16:creationId xmlns:a16="http://schemas.microsoft.com/office/drawing/2014/main" id="{0AF63432-1868-7041-BC7C-74D54D5D69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177" name="Text Box 222">
                <a:extLst>
                  <a:ext uri="{FF2B5EF4-FFF2-40B4-BE49-F238E27FC236}">
                    <a16:creationId xmlns:a16="http://schemas.microsoft.com/office/drawing/2014/main" id="{CB089CAC-22C3-6542-8215-15782FB5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Tunneling</a:t>
            </a:r>
          </a:p>
        </p:txBody>
      </p:sp>
      <p:sp>
        <p:nvSpPr>
          <p:cNvPr id="94" name="Text Box 76">
            <a:extLst>
              <a:ext uri="{FF2B5EF4-FFF2-40B4-BE49-F238E27FC236}">
                <a16:creationId xmlns:a16="http://schemas.microsoft.com/office/drawing/2014/main" id="{62F1B7C4-0039-A74A-B993-603447F5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7" y="2479069"/>
            <a:ext cx="1908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view:</a:t>
            </a:r>
          </a:p>
        </p:txBody>
      </p:sp>
      <p:sp>
        <p:nvSpPr>
          <p:cNvPr id="95" name="Line 147">
            <a:extLst>
              <a:ext uri="{FF2B5EF4-FFF2-40B4-BE49-F238E27FC236}">
                <a16:creationId xmlns:a16="http://schemas.microsoft.com/office/drawing/2014/main" id="{189F3025-CEBB-CD49-B964-56C598B883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2976" y="2762595"/>
            <a:ext cx="2750903" cy="0"/>
          </a:xfrm>
          <a:prstGeom prst="line">
            <a:avLst/>
          </a:prstGeom>
          <a:noFill/>
          <a:ln w="19050">
            <a:solidFill>
              <a:srgbClr val="CC0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 Box 180">
            <a:extLst>
              <a:ext uri="{FF2B5EF4-FFF2-40B4-BE49-F238E27FC236}">
                <a16:creationId xmlns:a16="http://schemas.microsoft.com/office/drawing/2014/main" id="{A633AB40-6115-0148-BF57-58966884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90" y="288642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</a:t>
            </a:r>
          </a:p>
        </p:txBody>
      </p:sp>
      <p:sp>
        <p:nvSpPr>
          <p:cNvPr id="97" name="Text Box 181">
            <a:extLst>
              <a:ext uri="{FF2B5EF4-FFF2-40B4-BE49-F238E27FC236}">
                <a16:creationId xmlns:a16="http://schemas.microsoft.com/office/drawing/2014/main" id="{931D1568-1B10-2D4F-B743-5FD9A1B5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020" y="2888007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</a:t>
            </a:r>
          </a:p>
        </p:txBody>
      </p:sp>
      <p:sp>
        <p:nvSpPr>
          <p:cNvPr id="141" name="Text Box 50">
            <a:extLst>
              <a:ext uri="{FF2B5EF4-FFF2-40B4-BE49-F238E27FC236}">
                <a16:creationId xmlns:a16="http://schemas.microsoft.com/office/drawing/2014/main" id="{AEE118FB-311C-E349-8593-792B2615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82" y="225618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</a:p>
        </p:txBody>
      </p:sp>
      <p:sp>
        <p:nvSpPr>
          <p:cNvPr id="142" name="Line 142">
            <a:extLst>
              <a:ext uri="{FF2B5EF4-FFF2-40B4-BE49-F238E27FC236}">
                <a16:creationId xmlns:a16="http://schemas.microsoft.com/office/drawing/2014/main" id="{B207ED6F-0861-6549-ACDE-1CC3A99A2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7532" y="275307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 Box 145">
            <a:extLst>
              <a:ext uri="{FF2B5EF4-FFF2-40B4-BE49-F238E27FC236}">
                <a16:creationId xmlns:a16="http://schemas.microsoft.com/office/drawing/2014/main" id="{1227F6DB-46DA-1841-BA2F-8F0DEEC6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025" y="2875307"/>
            <a:ext cx="869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IPv6/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v4</a:t>
            </a:r>
          </a:p>
        </p:txBody>
      </p:sp>
      <p:sp>
        <p:nvSpPr>
          <p:cNvPr id="144" name="Text Box 146">
            <a:extLst>
              <a:ext uri="{FF2B5EF4-FFF2-40B4-BE49-F238E27FC236}">
                <a16:creationId xmlns:a16="http://schemas.microsoft.com/office/drawing/2014/main" id="{5E720538-FCCC-3B43-88A3-8D7219A34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020" y="2878482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IPv6</a:t>
            </a:r>
          </a:p>
        </p:txBody>
      </p:sp>
      <p:sp>
        <p:nvSpPr>
          <p:cNvPr id="147" name="Text Box 299">
            <a:extLst>
              <a:ext uri="{FF2B5EF4-FFF2-40B4-BE49-F238E27FC236}">
                <a16:creationId xmlns:a16="http://schemas.microsoft.com/office/drawing/2014/main" id="{8CB09BD1-4824-F647-AAE9-42E9C8BC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991" y="2262532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</a:t>
            </a:r>
          </a:p>
        </p:txBody>
      </p:sp>
      <p:sp>
        <p:nvSpPr>
          <p:cNvPr id="164" name="Text Box 300">
            <a:extLst>
              <a:ext uri="{FF2B5EF4-FFF2-40B4-BE49-F238E27FC236}">
                <a16:creationId xmlns:a16="http://schemas.microsoft.com/office/drawing/2014/main" id="{0AED3E2E-7EF0-D24B-88E2-E14C6018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15" y="2249832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</a:p>
        </p:txBody>
      </p:sp>
      <p:sp>
        <p:nvSpPr>
          <p:cNvPr id="165" name="Text Box 301">
            <a:extLst>
              <a:ext uri="{FF2B5EF4-FFF2-40B4-BE49-F238E27FC236}">
                <a16:creationId xmlns:a16="http://schemas.microsoft.com/office/drawing/2014/main" id="{39A05E3B-A345-BB4E-B350-FFA01EA2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307" y="2253007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9028889-DBAA-3341-BA48-2F577863B977}"/>
              </a:ext>
            </a:extLst>
          </p:cNvPr>
          <p:cNvGrpSpPr/>
          <p:nvPr/>
        </p:nvGrpSpPr>
        <p:grpSpPr>
          <a:xfrm>
            <a:off x="5730326" y="2580911"/>
            <a:ext cx="735192" cy="352789"/>
            <a:chOff x="7493876" y="2774731"/>
            <a:chExt cx="1481958" cy="894622"/>
          </a:xfrm>
        </p:grpSpPr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CB310358-E859-094E-BA99-37FCB4BFEAE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DD1722D-BC4F-C74B-9D5B-6930831E774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65AE07F-5A02-F246-9B95-59DB9423D00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14FD44EE-3757-4A4D-A18D-C61EFBB439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26F2D87-B266-FA4E-A83F-3DC6A4A918A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1C9C26E9-F250-174F-B690-FE783CED195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059C9F2E-BB6A-0F4E-9FD4-EF90C4B949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FFB3D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14D45D-C451-BD45-B3E1-5D0E9F0BB121}"/>
              </a:ext>
            </a:extLst>
          </p:cNvPr>
          <p:cNvGrpSpPr/>
          <p:nvPr/>
        </p:nvGrpSpPr>
        <p:grpSpPr>
          <a:xfrm>
            <a:off x="3670217" y="2228091"/>
            <a:ext cx="1845462" cy="967204"/>
            <a:chOff x="3670217" y="2254595"/>
            <a:chExt cx="1845462" cy="967204"/>
          </a:xfrm>
        </p:grpSpPr>
        <p:sp>
          <p:nvSpPr>
            <p:cNvPr id="108" name="Text Box 92">
              <a:extLst>
                <a:ext uri="{FF2B5EF4-FFF2-40B4-BE49-F238E27FC236}">
                  <a16:creationId xmlns:a16="http://schemas.microsoft.com/office/drawing/2014/main" id="{DC72D4CE-728B-FA4B-B59D-377BAA1C8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109" name="Text Box 108">
              <a:extLst>
                <a:ext uri="{FF2B5EF4-FFF2-40B4-BE49-F238E27FC236}">
                  <a16:creationId xmlns:a16="http://schemas.microsoft.com/office/drawing/2014/main" id="{85A19B03-1473-714F-9887-6504518B2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110" name="Line 141">
              <a:extLst>
                <a:ext uri="{FF2B5EF4-FFF2-40B4-BE49-F238E27FC236}">
                  <a16:creationId xmlns:a16="http://schemas.microsoft.com/office/drawing/2014/main" id="{F2FAFBC3-4C7D-C642-A947-11DC85620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143">
              <a:extLst>
                <a:ext uri="{FF2B5EF4-FFF2-40B4-BE49-F238E27FC236}">
                  <a16:creationId xmlns:a16="http://schemas.microsoft.com/office/drawing/2014/main" id="{00EF4233-9EC3-844D-8E2A-77960111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112" name="Text Box 144">
              <a:extLst>
                <a:ext uri="{FF2B5EF4-FFF2-40B4-BE49-F238E27FC236}">
                  <a16:creationId xmlns:a16="http://schemas.microsoft.com/office/drawing/2014/main" id="{5E2FA2CC-4EA4-AD41-95CA-186173815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530" y="2883245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4CC5104-3EFC-E748-9B0E-5926A004A103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0BF917FE-20F1-4D4B-96F5-AD639F32363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18C3CC32-D6FE-ED4C-AD44-2E0696436D3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050D50AB-99F7-7848-816D-ACDFFEBC137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FB5F5580-B0CB-AA4B-8DF1-EEE382384DE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25BB82A7-BED3-A344-8C34-8B87559B06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D4F8AB81-DCE9-9446-8DA1-C8D6725E7FE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B92654A9-F3B1-4D42-9026-275B3599AEF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B5F07A2-77E1-3F44-82A2-FAFB1D6E8265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E0C1A841-EEA2-9245-81BC-B16DAB8EF22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944A78DE-8BD9-704D-89D8-A35BDB21560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F0C4EB01-0400-2141-BFB2-C0309A22DF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B8D4A940-A832-3241-98A7-BB1908240A0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00FF0D0E-05AB-944C-A79B-3423CEB4913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8CD9AC42-4B77-F74D-86DE-346EA94EAF0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5305C70E-2DCA-0E47-AAFF-96E48AEB60D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60C4F26-23D6-9242-8BE5-74523DD9653A}"/>
              </a:ext>
            </a:extLst>
          </p:cNvPr>
          <p:cNvGrpSpPr/>
          <p:nvPr/>
        </p:nvGrpSpPr>
        <p:grpSpPr>
          <a:xfrm>
            <a:off x="8149080" y="2589144"/>
            <a:ext cx="731126" cy="344556"/>
            <a:chOff x="7493876" y="2774731"/>
            <a:chExt cx="1481958" cy="894622"/>
          </a:xfrm>
        </p:grpSpPr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105FE72-06AE-6B4F-96BE-504B2FAEC5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217426-8714-C946-9C1A-40D47C566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0DEF368C-5725-BB4C-AB45-C0FF709C0A0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BCB05907-54A9-3F40-AB68-756B29FC9B3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79501DF3-6EA0-C949-A4D8-B34748F5CFB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2FF40264-FA3D-8E42-BDB3-D20205B748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2F811DAE-742A-554D-98AE-297E33C3AF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3DAB662-46A3-1740-895A-C9F59057714E}"/>
              </a:ext>
            </a:extLst>
          </p:cNvPr>
          <p:cNvGrpSpPr/>
          <p:nvPr/>
        </p:nvGrpSpPr>
        <p:grpSpPr>
          <a:xfrm>
            <a:off x="9154917" y="2589144"/>
            <a:ext cx="731126" cy="344556"/>
            <a:chOff x="7493876" y="2774731"/>
            <a:chExt cx="1481958" cy="894622"/>
          </a:xfrm>
        </p:grpSpPr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1F23325B-DEF1-D147-BA2A-F13EB3A20B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AB66852-5B5D-6043-B152-508CF80D02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8443CFC-B0D9-0140-AE3D-34EF9D94A9B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CD09D57E-4177-1D43-9D16-CF4BB72D4E5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17840F7D-2E73-6B4D-A846-155663EFFC4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D154457B-75BC-3744-B03C-20ED7891E27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D794E38-3FFD-774D-ABE1-907A2A8AE37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E5BA2A6-B0B3-FF49-992D-05869D73B8DF}"/>
              </a:ext>
            </a:extLst>
          </p:cNvPr>
          <p:cNvGrpSpPr/>
          <p:nvPr/>
        </p:nvGrpSpPr>
        <p:grpSpPr>
          <a:xfrm>
            <a:off x="7115503" y="2580911"/>
            <a:ext cx="735192" cy="352789"/>
            <a:chOff x="7493876" y="2774731"/>
            <a:chExt cx="1481958" cy="894622"/>
          </a:xfrm>
        </p:grpSpPr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557EE858-39ED-F647-8008-B12C2A120AA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1649AEA-C6EA-AC4F-9B25-9370FAD9086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9DE58EE-1FB9-3E4E-B762-21A246C09B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DF8564C7-5BDF-0F46-B18C-70B1E7AE832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25151B35-6950-F04D-B899-96D24ECA1CB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6F57A9C6-B303-3D43-B30F-B41EDFD88E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370B2DF2-4F6B-1147-8ED0-B7B0F512B4B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FFB3D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7" name="Rectangle 67">
            <a:extLst>
              <a:ext uri="{FF2B5EF4-FFF2-40B4-BE49-F238E27FC236}">
                <a16:creationId xmlns:a16="http://schemas.microsoft.com/office/drawing/2014/main" id="{09A35161-06D7-5F46-8581-CAD586A0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351" y="1603264"/>
            <a:ext cx="2751341" cy="762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65" y="1375666"/>
            <a:ext cx="170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logical view:</a:t>
            </a:r>
          </a:p>
        </p:txBody>
      </p:sp>
      <p:sp>
        <p:nvSpPr>
          <p:cNvPr id="169" name="Text Box 244">
            <a:extLst>
              <a:ext uri="{FF2B5EF4-FFF2-40B4-BE49-F238E27FC236}">
                <a16:creationId xmlns:a16="http://schemas.microsoft.com/office/drawing/2014/main" id="{8F946424-1CCF-1D48-9329-4BE5B2E1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401" y="1119786"/>
            <a:ext cx="2319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 tunnel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connecting IPv6 routers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2AFC9CA-57A7-2A4B-B2A8-73EE2B3D1201}"/>
              </a:ext>
            </a:extLst>
          </p:cNvPr>
          <p:cNvGrpSpPr/>
          <p:nvPr/>
        </p:nvGrpSpPr>
        <p:grpSpPr>
          <a:xfrm>
            <a:off x="3663591" y="1108282"/>
            <a:ext cx="1860702" cy="967204"/>
            <a:chOff x="3670217" y="2254595"/>
            <a:chExt cx="1860702" cy="967204"/>
          </a:xfrm>
        </p:grpSpPr>
        <p:sp>
          <p:nvSpPr>
            <p:cNvPr id="270" name="Text Box 92">
              <a:extLst>
                <a:ext uri="{FF2B5EF4-FFF2-40B4-BE49-F238E27FC236}">
                  <a16:creationId xmlns:a16="http://schemas.microsoft.com/office/drawing/2014/main" id="{2E0B16B3-F2F3-2C48-B2D9-7825734D0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271" name="Text Box 108">
              <a:extLst>
                <a:ext uri="{FF2B5EF4-FFF2-40B4-BE49-F238E27FC236}">
                  <a16:creationId xmlns:a16="http://schemas.microsoft.com/office/drawing/2014/main" id="{F159ED48-E177-7C41-B64B-06B2B0855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272" name="Line 141">
              <a:extLst>
                <a:ext uri="{FF2B5EF4-FFF2-40B4-BE49-F238E27FC236}">
                  <a16:creationId xmlns:a16="http://schemas.microsoft.com/office/drawing/2014/main" id="{0635167B-2AF3-A14C-85E2-3598CB9CF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 Box 143">
              <a:extLst>
                <a:ext uri="{FF2B5EF4-FFF2-40B4-BE49-F238E27FC236}">
                  <a16:creationId xmlns:a16="http://schemas.microsoft.com/office/drawing/2014/main" id="{87A044D8-2093-0E46-9D20-BAE30730D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274" name="Text Box 144">
              <a:extLst>
                <a:ext uri="{FF2B5EF4-FFF2-40B4-BE49-F238E27FC236}">
                  <a16:creationId xmlns:a16="http://schemas.microsoft.com/office/drawing/2014/main" id="{F207BD95-5E7A-4D4E-BE7D-41925B608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1770" y="2883245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4A073E69-860F-5249-AFC4-C4A38D39143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F8A16A7C-85C7-A24F-BB87-4093501CBD3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8BC5BF39-F377-5146-97C0-6EF8F192831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591C4487-83B3-D542-ADA7-A3219B9450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587D49BB-7359-F14F-9FAA-DBE4B215B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A081F8B5-4855-AD41-8946-CFB9780B4B2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12524264-0777-0C42-AF6A-3CBF1F755F5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FF4F4DB1-DF2D-BD4D-8E20-DCBADE21EC3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5FF489C-4A51-4246-9098-943E871C0053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DF781C98-CD40-6448-A759-51A33B9B786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ED403CB-BAEA-6B47-A295-E1B338E8108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B654F614-FA15-3B4E-AF13-036BBC0D152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3010894A-4D62-8948-8AAC-9B942BF5F2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27D3A458-EB4A-F945-B4E8-15003E8491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CEF2E442-594C-4E44-B866-4A37719675A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4AEACB60-4D98-B143-9AD1-BDCACC68427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CD9FE67-1834-004F-B7B8-EC2ACE51FC02}"/>
              </a:ext>
            </a:extLst>
          </p:cNvPr>
          <p:cNvGrpSpPr/>
          <p:nvPr/>
        </p:nvGrpSpPr>
        <p:grpSpPr>
          <a:xfrm>
            <a:off x="8121650" y="1138202"/>
            <a:ext cx="1788188" cy="965617"/>
            <a:chOff x="3646087" y="2254595"/>
            <a:chExt cx="1788188" cy="965617"/>
          </a:xfrm>
        </p:grpSpPr>
        <p:sp>
          <p:nvSpPr>
            <p:cNvPr id="292" name="Text Box 92">
              <a:extLst>
                <a:ext uri="{FF2B5EF4-FFF2-40B4-BE49-F238E27FC236}">
                  <a16:creationId xmlns:a16="http://schemas.microsoft.com/office/drawing/2014/main" id="{4E1422BC-3A6A-6B44-A701-1A4C4A646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293" name="Text Box 108">
              <a:extLst>
                <a:ext uri="{FF2B5EF4-FFF2-40B4-BE49-F238E27FC236}">
                  <a16:creationId xmlns:a16="http://schemas.microsoft.com/office/drawing/2014/main" id="{6FC6F4F3-504B-0A4C-99EE-AAE5D6AF0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228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</a:p>
          </p:txBody>
        </p:sp>
        <p:sp>
          <p:nvSpPr>
            <p:cNvPr id="294" name="Line 141">
              <a:extLst>
                <a:ext uri="{FF2B5EF4-FFF2-40B4-BE49-F238E27FC236}">
                  <a16:creationId xmlns:a16="http://schemas.microsoft.com/office/drawing/2014/main" id="{90DCDADB-6394-A84B-BA95-D8E0F9F2E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Text Box 143">
              <a:extLst>
                <a:ext uri="{FF2B5EF4-FFF2-40B4-BE49-F238E27FC236}">
                  <a16:creationId xmlns:a16="http://schemas.microsoft.com/office/drawing/2014/main" id="{18B62826-F267-0049-A412-8619C5910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6087" y="2881658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sp>
          <p:nvSpPr>
            <p:cNvPr id="296" name="Text Box 144">
              <a:extLst>
                <a:ext uri="{FF2B5EF4-FFF2-40B4-BE49-F238E27FC236}">
                  <a16:creationId xmlns:a16="http://schemas.microsoft.com/office/drawing/2014/main" id="{DB366F83-3A13-0249-80B2-D1CABCF6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690" y="2883245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11A1EE5-9CFA-BD4B-BC78-E2DEBF1097E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3A74AED1-F0EA-0349-BE24-8AC41946D5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EBB7616C-F33E-2141-AF35-E0C68F6DA6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885BD882-BC9B-DD4D-8DDC-9F2AB1102AB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B030882F-74FC-2847-B126-520EE172066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E0B8D53-1472-DA4D-AE29-51DFB53F576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310">
                  <a:extLst>
                    <a:ext uri="{FF2B5EF4-FFF2-40B4-BE49-F238E27FC236}">
                      <a16:creationId xmlns:a16="http://schemas.microsoft.com/office/drawing/2014/main" id="{058C9471-DEE6-AE4F-8503-FD801436B8E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4F6D32E6-1749-DB4A-918E-98CCCD97251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DD98ED7-111E-954C-9872-D507EE1D2233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CE90818F-F7C9-8A4F-8C28-757575ABCAB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CEC89AC2-BDFD-AC4F-A951-DA4DB899214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695885FE-D0A9-7145-8BD4-0AB64082149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02" name="Freeform 301">
                  <a:extLst>
                    <a:ext uri="{FF2B5EF4-FFF2-40B4-BE49-F238E27FC236}">
                      <a16:creationId xmlns:a16="http://schemas.microsoft.com/office/drawing/2014/main" id="{C9F1E916-77E1-464F-9DA9-93947467D4A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302">
                  <a:extLst>
                    <a:ext uri="{FF2B5EF4-FFF2-40B4-BE49-F238E27FC236}">
                      <a16:creationId xmlns:a16="http://schemas.microsoft.com/office/drawing/2014/main" id="{D22EEE39-5B44-8441-8AA6-2DC425C85D5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303">
                  <a:extLst>
                    <a:ext uri="{FF2B5EF4-FFF2-40B4-BE49-F238E27FC236}">
                      <a16:creationId xmlns:a16="http://schemas.microsoft.com/office/drawing/2014/main" id="{9DADD220-43C9-0848-95D9-0ED14661FF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304">
                  <a:extLst>
                    <a:ext uri="{FF2B5EF4-FFF2-40B4-BE49-F238E27FC236}">
                      <a16:creationId xmlns:a16="http://schemas.microsoft.com/office/drawing/2014/main" id="{FF7D8FD7-6529-FE42-B132-6122472F47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13" name="Group 352">
            <a:extLst>
              <a:ext uri="{FF2B5EF4-FFF2-40B4-BE49-F238E27FC236}">
                <a16:creationId xmlns:a16="http://schemas.microsoft.com/office/drawing/2014/main" id="{6D9D1049-F44E-3F4A-80FD-2483C456DB03}"/>
              </a:ext>
            </a:extLst>
          </p:cNvPr>
          <p:cNvGrpSpPr>
            <a:grpSpLocks/>
          </p:cNvGrpSpPr>
          <p:nvPr/>
        </p:nvGrpSpPr>
        <p:grpSpPr bwMode="auto">
          <a:xfrm>
            <a:off x="4068210" y="3305037"/>
            <a:ext cx="817562" cy="2981325"/>
            <a:chOff x="1611" y="2132"/>
            <a:chExt cx="515" cy="1878"/>
          </a:xfrm>
        </p:grpSpPr>
        <p:grpSp>
          <p:nvGrpSpPr>
            <p:cNvPr id="314" name="Group 212">
              <a:extLst>
                <a:ext uri="{FF2B5EF4-FFF2-40B4-BE49-F238E27FC236}">
                  <a16:creationId xmlns:a16="http://schemas.microsoft.com/office/drawing/2014/main" id="{08296943-CF65-6046-A639-281DB2B4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" y="2200"/>
              <a:ext cx="476" cy="908"/>
              <a:chOff x="652" y="2144"/>
              <a:chExt cx="476" cy="908"/>
            </a:xfrm>
          </p:grpSpPr>
          <p:sp>
            <p:nvSpPr>
              <p:cNvPr id="318" name="Rectangle 183">
                <a:extLst>
                  <a:ext uri="{FF2B5EF4-FFF2-40B4-BE49-F238E27FC236}">
                    <a16:creationId xmlns:a16="http://schemas.microsoft.com/office/drawing/2014/main" id="{BFBED704-56E4-AA44-8C48-A95A3F1E9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B5E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9" name="Text Box 184">
                <a:extLst>
                  <a:ext uri="{FF2B5EF4-FFF2-40B4-BE49-F238E27FC236}">
                    <a16:creationId xmlns:a16="http://schemas.microsoft.com/office/drawing/2014/main" id="{582CD7EF-8435-564C-A54E-C5300FC7A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" y="2162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flow: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</a:t>
                </a:r>
              </a:p>
            </p:txBody>
          </p:sp>
        </p:grpSp>
        <p:sp>
          <p:nvSpPr>
            <p:cNvPr id="315" name="Line 194">
              <a:extLst>
                <a:ext uri="{FF2B5EF4-FFF2-40B4-BE49-F238E27FC236}">
                  <a16:creationId xmlns:a16="http://schemas.microsoft.com/office/drawing/2014/main" id="{502430B4-5780-C542-8B2D-1CF5A6D0F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Text Box 204">
              <a:extLst>
                <a:ext uri="{FF2B5EF4-FFF2-40B4-BE49-F238E27FC236}">
                  <a16:creationId xmlns:a16="http://schemas.microsoft.com/office/drawing/2014/main" id="{BF78DD92-AFFB-9349-A4B6-0E5E3DC0C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A-to-B: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317" name="Line 205">
              <a:extLst>
                <a:ext uri="{FF2B5EF4-FFF2-40B4-BE49-F238E27FC236}">
                  <a16:creationId xmlns:a16="http://schemas.microsoft.com/office/drawing/2014/main" id="{563E255C-9996-4045-82D6-10D683D9A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0" name="Group 353">
            <a:extLst>
              <a:ext uri="{FF2B5EF4-FFF2-40B4-BE49-F238E27FC236}">
                <a16:creationId xmlns:a16="http://schemas.microsoft.com/office/drawing/2014/main" id="{A328CA0B-F627-524F-A2DA-8DD10274F500}"/>
              </a:ext>
            </a:extLst>
          </p:cNvPr>
          <p:cNvGrpSpPr>
            <a:grpSpLocks/>
          </p:cNvGrpSpPr>
          <p:nvPr/>
        </p:nvGrpSpPr>
        <p:grpSpPr bwMode="auto">
          <a:xfrm>
            <a:off x="5052460" y="3297100"/>
            <a:ext cx="1176337" cy="3319462"/>
            <a:chOff x="2231" y="2127"/>
            <a:chExt cx="741" cy="2091"/>
          </a:xfrm>
        </p:grpSpPr>
        <p:grpSp>
          <p:nvGrpSpPr>
            <p:cNvPr id="321" name="Group 216">
              <a:extLst>
                <a:ext uri="{FF2B5EF4-FFF2-40B4-BE49-F238E27FC236}">
                  <a16:creationId xmlns:a16="http://schemas.microsoft.com/office/drawing/2014/main" id="{B4FDDA2F-9F53-A94C-93FE-47EAA7C6B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2" y="2194"/>
              <a:ext cx="583" cy="1388"/>
              <a:chOff x="478" y="2082"/>
              <a:chExt cx="583" cy="1388"/>
            </a:xfrm>
          </p:grpSpPr>
          <p:sp>
            <p:nvSpPr>
              <p:cNvPr id="325" name="Rectangle 189">
                <a:extLst>
                  <a:ext uri="{FF2B5EF4-FFF2-40B4-BE49-F238E27FC236}">
                    <a16:creationId xmlns:a16="http://schemas.microsoft.com/office/drawing/2014/main" id="{70B74872-C217-FC41-88E4-62EA004C8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26" name="Group 190">
                <a:extLst>
                  <a:ext uri="{FF2B5EF4-FFF2-40B4-BE49-F238E27FC236}">
                    <a16:creationId xmlns:a16="http://schemas.microsoft.com/office/drawing/2014/main" id="{CF809BF0-4E65-1B40-AB07-4F110FD0C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328" name="Rectangle 191">
                  <a:extLst>
                    <a:ext uri="{FF2B5EF4-FFF2-40B4-BE49-F238E27FC236}">
                      <a16:creationId xmlns:a16="http://schemas.microsoft.com/office/drawing/2014/main" id="{A8B5E821-E51C-5E4F-B431-DA1FBAC1A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9" name="Text Box 192">
                  <a:extLst>
                    <a:ext uri="{FF2B5EF4-FFF2-40B4-BE49-F238E27FC236}">
                      <a16:creationId xmlns:a16="http://schemas.microsoft.com/office/drawing/2014/main" id="{35AB2FDE-8EF6-194F-8B89-3E69A80B0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327" name="Text Box 193">
                <a:extLst>
                  <a:ext uri="{FF2B5EF4-FFF2-40B4-BE49-F238E27FC236}">
                    <a16:creationId xmlns:a16="http://schemas.microsoft.com/office/drawing/2014/main" id="{2B7B6EF8-F396-7A49-BF06-3BB5819D4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  <p:sp>
          <p:nvSpPr>
            <p:cNvPr id="322" name="Line 195">
              <a:extLst>
                <a:ext uri="{FF2B5EF4-FFF2-40B4-BE49-F238E27FC236}">
                  <a16:creationId xmlns:a16="http://schemas.microsoft.com/office/drawing/2014/main" id="{8310E25A-1203-8D49-8C94-6972726DC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Text Box 208">
              <a:extLst>
                <a:ext uri="{FF2B5EF4-FFF2-40B4-BE49-F238E27FC236}">
                  <a16:creationId xmlns:a16="http://schemas.microsoft.com/office/drawing/2014/main" id="{DF910F24-596F-2549-BDA0-45F975CF1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324" name="Line 209">
              <a:extLst>
                <a:ext uri="{FF2B5EF4-FFF2-40B4-BE49-F238E27FC236}">
                  <a16:creationId xmlns:a16="http://schemas.microsoft.com/office/drawing/2014/main" id="{770F9B39-DA00-7740-A72A-70BC8C220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0" name="Group 355">
            <a:extLst>
              <a:ext uri="{FF2B5EF4-FFF2-40B4-BE49-F238E27FC236}">
                <a16:creationId xmlns:a16="http://schemas.microsoft.com/office/drawing/2014/main" id="{1860701B-D666-A942-B647-446429C42779}"/>
              </a:ext>
            </a:extLst>
          </p:cNvPr>
          <p:cNvGrpSpPr>
            <a:grpSpLocks/>
          </p:cNvGrpSpPr>
          <p:nvPr/>
        </p:nvGrpSpPr>
        <p:grpSpPr bwMode="auto">
          <a:xfrm>
            <a:off x="8670690" y="3300275"/>
            <a:ext cx="881062" cy="2998787"/>
            <a:chOff x="4251" y="2129"/>
            <a:chExt cx="555" cy="1889"/>
          </a:xfrm>
        </p:grpSpPr>
        <p:sp>
          <p:nvSpPr>
            <p:cNvPr id="331" name="Line 197">
              <a:extLst>
                <a:ext uri="{FF2B5EF4-FFF2-40B4-BE49-F238E27FC236}">
                  <a16:creationId xmlns:a16="http://schemas.microsoft.com/office/drawing/2014/main" id="{9838CAC1-9152-ED45-9E04-F02ADCA7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Text Box 206">
              <a:extLst>
                <a:ext uri="{FF2B5EF4-FFF2-40B4-BE49-F238E27FC236}">
                  <a16:creationId xmlns:a16="http://schemas.microsoft.com/office/drawing/2014/main" id="{0791224F-29E6-2344-A509-946FF13DB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E-to-F: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333" name="Line 207">
              <a:extLst>
                <a:ext uri="{FF2B5EF4-FFF2-40B4-BE49-F238E27FC236}">
                  <a16:creationId xmlns:a16="http://schemas.microsoft.com/office/drawing/2014/main" id="{8802785F-9EA9-AC4C-866D-E933ACDFA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4" name="Group 213">
              <a:extLst>
                <a:ext uri="{FF2B5EF4-FFF2-40B4-BE49-F238E27FC236}">
                  <a16:creationId xmlns:a16="http://schemas.microsoft.com/office/drawing/2014/main" id="{00A04B74-FADB-AF47-AE24-A5BC92AC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335" name="Rectangle 214">
                <a:extLst>
                  <a:ext uri="{FF2B5EF4-FFF2-40B4-BE49-F238E27FC236}">
                    <a16:creationId xmlns:a16="http://schemas.microsoft.com/office/drawing/2014/main" id="{92ABE520-4D89-5243-B8E0-AA1832554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B5E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6" name="Text Box 215">
                <a:extLst>
                  <a:ext uri="{FF2B5EF4-FFF2-40B4-BE49-F238E27FC236}">
                    <a16:creationId xmlns:a16="http://schemas.microsoft.com/office/drawing/2014/main" id="{8DB6921A-514A-DF40-AA1D-5E33B5A17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flow: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</a:t>
                </a:r>
              </a:p>
            </p:txBody>
          </p:sp>
        </p:grpSp>
      </p:grpSp>
      <p:grpSp>
        <p:nvGrpSpPr>
          <p:cNvPr id="337" name="Group 354">
            <a:extLst>
              <a:ext uri="{FF2B5EF4-FFF2-40B4-BE49-F238E27FC236}">
                <a16:creationId xmlns:a16="http://schemas.microsoft.com/office/drawing/2014/main" id="{AEF5EEBA-1CC2-1D45-968E-5F8EE015BEB7}"/>
              </a:ext>
            </a:extLst>
          </p:cNvPr>
          <p:cNvGrpSpPr>
            <a:grpSpLocks/>
          </p:cNvGrpSpPr>
          <p:nvPr/>
        </p:nvGrpSpPr>
        <p:grpSpPr bwMode="auto">
          <a:xfrm>
            <a:off x="7489590" y="3298687"/>
            <a:ext cx="1176337" cy="3330575"/>
            <a:chOff x="3507" y="2128"/>
            <a:chExt cx="741" cy="2098"/>
          </a:xfrm>
        </p:grpSpPr>
        <p:sp>
          <p:nvSpPr>
            <p:cNvPr id="338" name="Line 196">
              <a:extLst>
                <a:ext uri="{FF2B5EF4-FFF2-40B4-BE49-F238E27FC236}">
                  <a16:creationId xmlns:a16="http://schemas.microsoft.com/office/drawing/2014/main" id="{ACF5DC03-9E4C-804F-8AE9-B7190FB2E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Text Box 210">
              <a:extLst>
                <a:ext uri="{FF2B5EF4-FFF2-40B4-BE49-F238E27FC236}">
                  <a16:creationId xmlns:a16="http://schemas.microsoft.com/office/drawing/2014/main" id="{700C4A8D-C752-F544-9167-054CECEB9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340" name="Line 211">
              <a:extLst>
                <a:ext uri="{FF2B5EF4-FFF2-40B4-BE49-F238E27FC236}">
                  <a16:creationId xmlns:a16="http://schemas.microsoft.com/office/drawing/2014/main" id="{18667784-6243-834D-8EEA-D006E12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1" name="Group 217">
              <a:extLst>
                <a:ext uri="{FF2B5EF4-FFF2-40B4-BE49-F238E27FC236}">
                  <a16:creationId xmlns:a16="http://schemas.microsoft.com/office/drawing/2014/main" id="{FF2C4C60-AABF-3B4E-B780-B25D35F6F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2220"/>
              <a:ext cx="583" cy="1388"/>
              <a:chOff x="478" y="2082"/>
              <a:chExt cx="583" cy="1388"/>
            </a:xfrm>
          </p:grpSpPr>
          <p:sp>
            <p:nvSpPr>
              <p:cNvPr id="342" name="Rectangle 218">
                <a:extLst>
                  <a:ext uri="{FF2B5EF4-FFF2-40B4-BE49-F238E27FC236}">
                    <a16:creationId xmlns:a16="http://schemas.microsoft.com/office/drawing/2014/main" id="{0FAC5552-F17D-B849-AA73-E78F0E6B9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3" name="Group 219">
                <a:extLst>
                  <a:ext uri="{FF2B5EF4-FFF2-40B4-BE49-F238E27FC236}">
                    <a16:creationId xmlns:a16="http://schemas.microsoft.com/office/drawing/2014/main" id="{DD102A9F-6EC4-4241-BD0B-7E5E1621B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345" name="Rectangle 220">
                  <a:extLst>
                    <a:ext uri="{FF2B5EF4-FFF2-40B4-BE49-F238E27FC236}">
                      <a16:creationId xmlns:a16="http://schemas.microsoft.com/office/drawing/2014/main" id="{2A2FB562-2D33-8042-ADAD-FFE91DA66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6" name="Text Box 221">
                  <a:extLst>
                    <a:ext uri="{FF2B5EF4-FFF2-40B4-BE49-F238E27FC236}">
                      <a16:creationId xmlns:a16="http://schemas.microsoft.com/office/drawing/2014/main" id="{E5FF5A8B-3342-274C-8146-5A2A1B7BC2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344" name="Text Box 222">
                <a:extLst>
                  <a:ext uri="{FF2B5EF4-FFF2-40B4-BE49-F238E27FC236}">
                    <a16:creationId xmlns:a16="http://schemas.microsoft.com/office/drawing/2014/main" id="{8FCCEF0D-286B-C44E-BA22-94BF032AF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0D6C81-F7CD-4C46-8149-0FAE399F43DE}"/>
              </a:ext>
            </a:extLst>
          </p:cNvPr>
          <p:cNvSpPr/>
          <p:nvPr/>
        </p:nvSpPr>
        <p:spPr>
          <a:xfrm>
            <a:off x="5400881" y="1522904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D76FC4-6C07-EB4A-BCF2-E2B2EEF8B9EB}"/>
              </a:ext>
            </a:extLst>
          </p:cNvPr>
          <p:cNvSpPr/>
          <p:nvPr/>
        </p:nvSpPr>
        <p:spPr>
          <a:xfrm>
            <a:off x="8135639" y="1540447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B8DC798-AC4D-764E-B057-214B9D5D3927}"/>
              </a:ext>
            </a:extLst>
          </p:cNvPr>
          <p:cNvSpPr/>
          <p:nvPr/>
        </p:nvSpPr>
        <p:spPr>
          <a:xfrm>
            <a:off x="5408555" y="2639042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2559629-838F-3942-9672-3BDCF8B24153}"/>
              </a:ext>
            </a:extLst>
          </p:cNvPr>
          <p:cNvSpPr/>
          <p:nvPr/>
        </p:nvSpPr>
        <p:spPr>
          <a:xfrm>
            <a:off x="8123579" y="2663164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068552-57F0-AF4C-8DA3-019ACF254CBF}"/>
              </a:ext>
            </a:extLst>
          </p:cNvPr>
          <p:cNvGrpSpPr/>
          <p:nvPr/>
        </p:nvGrpSpPr>
        <p:grpSpPr>
          <a:xfrm>
            <a:off x="1285129" y="3401170"/>
            <a:ext cx="8091447" cy="2055959"/>
            <a:chOff x="-2159111" y="3797410"/>
            <a:chExt cx="8091447" cy="20559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531892-4CBC-8C43-A56C-AA850071412B}"/>
                </a:ext>
              </a:extLst>
            </p:cNvPr>
            <p:cNvGrpSpPr/>
            <p:nvPr/>
          </p:nvGrpSpPr>
          <p:grpSpPr>
            <a:xfrm>
              <a:off x="-2159111" y="3797410"/>
              <a:ext cx="8091447" cy="2055959"/>
              <a:chOff x="1300369" y="3385930"/>
              <a:chExt cx="8091447" cy="205595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CCC299-2C28-0048-B84B-B11820EAC0CD}"/>
                  </a:ext>
                </a:extLst>
              </p:cNvPr>
              <p:cNvGrpSpPr/>
              <p:nvPr/>
            </p:nvGrpSpPr>
            <p:grpSpPr>
              <a:xfrm>
                <a:off x="1300369" y="3385930"/>
                <a:ext cx="8091447" cy="2055959"/>
                <a:chOff x="1300369" y="3385930"/>
                <a:chExt cx="8091447" cy="2055959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B1942A-9DAD-1745-8163-6ABEF5D1D8C1}"/>
                    </a:ext>
                  </a:extLst>
                </p:cNvPr>
                <p:cNvSpPr/>
                <p:nvPr/>
              </p:nvSpPr>
              <p:spPr>
                <a:xfrm>
                  <a:off x="4108174" y="3670852"/>
                  <a:ext cx="715617" cy="53008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A1900E9C-BBC0-3445-AD24-FF5DCAD23CF4}"/>
                    </a:ext>
                  </a:extLst>
                </p:cNvPr>
                <p:cNvSpPr/>
                <p:nvPr/>
              </p:nvSpPr>
              <p:spPr>
                <a:xfrm>
                  <a:off x="5044440" y="3385930"/>
                  <a:ext cx="1023731" cy="6692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0C87EC48-1316-A84D-8E62-504A6DA4E80B}"/>
                    </a:ext>
                  </a:extLst>
                </p:cNvPr>
                <p:cNvSpPr/>
                <p:nvPr/>
              </p:nvSpPr>
              <p:spPr>
                <a:xfrm>
                  <a:off x="7533861" y="3432312"/>
                  <a:ext cx="974035" cy="6692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EF61C189-2330-9440-9F7E-120291CCA148}"/>
                    </a:ext>
                  </a:extLst>
                </p:cNvPr>
                <p:cNvSpPr/>
                <p:nvPr/>
              </p:nvSpPr>
              <p:spPr>
                <a:xfrm>
                  <a:off x="8676199" y="3678803"/>
                  <a:ext cx="715617" cy="54267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D10F548-95FC-9F46-8B84-BCF5664002EC}"/>
                    </a:ext>
                  </a:extLst>
                </p:cNvPr>
                <p:cNvSpPr txBox="1"/>
                <p:nvPr/>
              </p:nvSpPr>
              <p:spPr>
                <a:xfrm>
                  <a:off x="1300369" y="4426226"/>
                  <a:ext cx="193316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Note source and destination addresses!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4D692D2-3154-2C43-AEBC-48FED218407D}"/>
                    </a:ext>
                  </a:extLst>
                </p:cNvPr>
                <p:cNvCxnSpPr>
                  <a:stCxn id="8" idx="2"/>
                  <a:endCxn id="9" idx="3"/>
                </p:cNvCxnSpPr>
                <p:nvPr/>
              </p:nvCxnSpPr>
              <p:spPr>
                <a:xfrm flipH="1">
                  <a:off x="3233530" y="3935896"/>
                  <a:ext cx="874644" cy="998162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397E0575-92AD-B245-B180-8310A054B81F}"/>
                    </a:ext>
                  </a:extLst>
                </p:cNvPr>
                <p:cNvCxnSpPr>
                  <a:cxnSpLocks/>
                  <a:endCxn id="9" idx="3"/>
                </p:cNvCxnSpPr>
                <p:nvPr/>
              </p:nvCxnSpPr>
              <p:spPr>
                <a:xfrm flipH="1">
                  <a:off x="3233530" y="3690731"/>
                  <a:ext cx="1769166" cy="1243327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A8FC108-BC9B-7B4F-8C30-B1B2FB0B6630}"/>
                    </a:ext>
                  </a:extLst>
                </p:cNvPr>
                <p:cNvCxnSpPr>
                  <a:cxnSpLocks/>
                  <a:stCxn id="349" idx="2"/>
                  <a:endCxn id="9" idx="3"/>
                </p:cNvCxnSpPr>
                <p:nvPr/>
              </p:nvCxnSpPr>
              <p:spPr>
                <a:xfrm flipH="1">
                  <a:off x="3233530" y="3766930"/>
                  <a:ext cx="4300331" cy="1167128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2E34DF7B-8B1F-9A49-9DCA-13E9621EB46A}"/>
                  </a:ext>
                </a:extLst>
              </p:cNvPr>
              <p:cNvCxnSpPr>
                <a:cxnSpLocks/>
                <a:stCxn id="350" idx="2"/>
                <a:endCxn id="9" idx="3"/>
              </p:cNvCxnSpPr>
              <p:nvPr/>
            </p:nvCxnSpPr>
            <p:spPr>
              <a:xfrm flipH="1">
                <a:off x="3233530" y="3950142"/>
                <a:ext cx="5442669" cy="983916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AAC3EC9-4867-0941-8198-7A4C70909795}"/>
                </a:ext>
              </a:extLst>
            </p:cNvPr>
            <p:cNvSpPr/>
            <p:nvPr/>
          </p:nvSpPr>
          <p:spPr>
            <a:xfrm>
              <a:off x="2880360" y="3803100"/>
              <a:ext cx="1023731" cy="6692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52F217E-25A4-774F-89E1-664523F0BE3E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-225950" y="4267200"/>
              <a:ext cx="3182510" cy="107833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Slide Number Placeholder 3">
            <a:extLst>
              <a:ext uri="{FF2B5EF4-FFF2-40B4-BE49-F238E27FC236}">
                <a16:creationId xmlns:a16="http://schemas.microsoft.com/office/drawing/2014/main" id="{BEAF9563-F70F-5542-A925-4ECE2B10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75"/>
            <a:ext cx="10515600" cy="1149413"/>
          </a:xfrm>
        </p:spPr>
        <p:txBody>
          <a:bodyPr>
            <a:normAutofit/>
          </a:bodyPr>
          <a:lstStyle/>
          <a:p>
            <a:pPr marL="471488" indent="-341313"/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</a:t>
            </a:r>
            <a:r>
              <a:rPr lang="en-US" altLang="en-US" sz="3200" baseline="30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</a:t>
            </a:r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~ 30% of clients access services via IPv6</a:t>
            </a:r>
          </a:p>
          <a:p>
            <a:pPr marL="471488" indent="-341313"/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IPv6: adoption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BF531C-BE87-EB49-B479-7855BE4CF21B}"/>
              </a:ext>
            </a:extLst>
          </p:cNvPr>
          <p:cNvGrpSpPr/>
          <p:nvPr/>
        </p:nvGrpSpPr>
        <p:grpSpPr>
          <a:xfrm>
            <a:off x="1284513" y="2612571"/>
            <a:ext cx="10450286" cy="4049486"/>
            <a:chOff x="1284513" y="2612571"/>
            <a:chExt cx="10450286" cy="40494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A49F01-0502-D745-8771-4AE4FBD24A44}"/>
                </a:ext>
              </a:extLst>
            </p:cNvPr>
            <p:cNvSpPr txBox="1"/>
            <p:nvPr/>
          </p:nvSpPr>
          <p:spPr>
            <a:xfrm>
              <a:off x="9092540" y="5704114"/>
              <a:ext cx="26422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https://www.google.com/intl/en/ipv6/statistics.html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076BA1-0C02-564F-A83C-F71E4CB4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513" y="2612571"/>
              <a:ext cx="7411254" cy="4049486"/>
            </a:xfrm>
            <a:prstGeom prst="rect">
              <a:avLst/>
            </a:prstGeom>
          </p:spPr>
        </p:pic>
      </p:grp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9FADA88-24D6-414D-8D4C-1C3C85DF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75"/>
            <a:ext cx="10515600" cy="4663516"/>
          </a:xfrm>
        </p:spPr>
        <p:txBody>
          <a:bodyPr>
            <a:normAutofit/>
          </a:bodyPr>
          <a:lstStyle/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</a:t>
            </a:r>
            <a:r>
              <a:rPr lang="en-US" altLang="en-US" sz="3200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~ 30% of clients access services via IPv6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(long!) time for deployment and use</a:t>
            </a:r>
          </a:p>
          <a:p>
            <a:pPr marL="914400" lvl="1" indent="-328613"/>
            <a:r>
              <a:rPr lang="en-US" altLang="en-US" sz="2800" dirty="0">
                <a:ea typeface="ＭＳ Ｐゴシック" panose="020B0600070205080204" pitchFamily="34" charset="-128"/>
              </a:rPr>
              <a:t>25 years and counting!</a:t>
            </a:r>
          </a:p>
          <a:p>
            <a:pPr marL="914400" lvl="1" indent="-328613"/>
            <a:r>
              <a:rPr lang="en-US" altLang="en-US" sz="2800" dirty="0">
                <a:ea typeface="ＭＳ Ｐゴシック" panose="020B0600070205080204" pitchFamily="34" charset="-128"/>
              </a:rPr>
              <a:t>think of application-level changes in last 25 years: WWW, social media, streaming media, gaming, telepresence, …</a:t>
            </a:r>
          </a:p>
          <a:p>
            <a:pPr marL="914400" lvl="1" indent="-328613"/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Why?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IPv6: adoption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9F01-0502-D745-8771-4AE4FBD24A44}"/>
              </a:ext>
            </a:extLst>
          </p:cNvPr>
          <p:cNvSpPr txBox="1"/>
          <p:nvPr/>
        </p:nvSpPr>
        <p:spPr>
          <a:xfrm>
            <a:off x="928255" y="6289964"/>
            <a:ext cx="47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https://www.google.com/intl/en/ipv6/statistics.html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499F0B-8A43-B042-94A3-D83FC9EF4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5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Content Placeholder 1">
            <a:extLst>
              <a:ext uri="{FF2B5EF4-FFF2-40B4-BE49-F238E27FC236}">
                <a16:creationId xmlns:a16="http://schemas.microsoft.com/office/drawing/2014/main" id="{BF0FC231-5B18-384F-A136-81278E028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896" y="4660822"/>
            <a:ext cx="10515599" cy="1798638"/>
          </a:xfrm>
        </p:spPr>
        <p:txBody>
          <a:bodyPr>
            <a:normAutofit/>
          </a:bodyPr>
          <a:lstStyle/>
          <a:p>
            <a:pPr marL="407988" indent="-393700"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Question: 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Where do we get the forwarding tables?</a:t>
            </a:r>
          </a:p>
          <a:p>
            <a:pPr marL="0" indent="0"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Answer: 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by the control plane (next chapter)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F52E7CF-0B27-B84A-AE5F-92AE89A1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/>
          <a:lstStyle/>
          <a:p>
            <a:r>
              <a:rPr lang="en-US"/>
              <a:t>Chapter 4: done!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25E561-8913-CE45-80B3-64EC82E48539}"/>
              </a:ext>
            </a:extLst>
          </p:cNvPr>
          <p:cNvGrpSpPr/>
          <p:nvPr/>
        </p:nvGrpSpPr>
        <p:grpSpPr>
          <a:xfrm>
            <a:off x="740443" y="1568091"/>
            <a:ext cx="6618109" cy="2679445"/>
            <a:chOff x="637204" y="2128530"/>
            <a:chExt cx="6618109" cy="2679445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25962D49-A951-884B-9AB5-9ECA0D3E32A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1095" y="3687365"/>
              <a:ext cx="5479486" cy="11206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sng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Generalized Forwarding, SDN</a:t>
              </a:r>
            </a:p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sng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Middleboxes</a:t>
              </a: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AFD26210-0B8F-6840-94A8-5EF7ABB7BA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7204" y="2128530"/>
              <a:ext cx="6618109" cy="16175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Network layer: overview</a:t>
              </a:r>
            </a:p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What</a:t>
              </a:r>
              <a:r>
                <a:rPr kumimoji="0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’s inside a router</a:t>
              </a:r>
            </a:p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IP: the Internet Protocol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431" y="1480013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0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F5C434-3198-9A4C-91CE-0B6018D96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Date,Time</a:t>
            </a:r>
            <a:r>
              <a:rPr lang="en-AU" dirty="0"/>
              <a:t>: 05/06/2023, 9:30am, </a:t>
            </a:r>
          </a:p>
          <a:p>
            <a:r>
              <a:rPr lang="en-AU" dirty="0"/>
              <a:t>Duration: 120min</a:t>
            </a:r>
          </a:p>
          <a:p>
            <a:r>
              <a:rPr lang="en-AU" dirty="0"/>
              <a:t>Format: online open book</a:t>
            </a:r>
          </a:p>
          <a:p>
            <a:r>
              <a:rPr lang="en-AU" dirty="0"/>
              <a:t>Scope: weeks 5-12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45CC6-602F-E144-9843-1F0EE688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 info (tentative)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813C1-76E5-4641-8C02-71890702D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4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addresses: how to get one?</a:t>
            </a:r>
            <a:endParaRPr lang="en-US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267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That’s actually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questions: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within its network (host part of address)?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A2288-FC78-F84B-AA24-40801EC93568}"/>
              </a:ext>
            </a:extLst>
          </p:cNvPr>
          <p:cNvSpPr/>
          <p:nvPr/>
        </p:nvSpPr>
        <p:spPr>
          <a:xfrm>
            <a:off x="1006929" y="3134707"/>
            <a:ext cx="1053308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Manually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config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by sysadmin in config file</a:t>
            </a:r>
          </a:p>
          <a:p>
            <a:pPr marL="688975" lvl="1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</a:pPr>
            <a:r>
              <a:rPr lang="en-US" altLang="x-none" sz="2000" kern="0" dirty="0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Windows: 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control-panel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  <a:sym typeface="Wingdings" pitchFamily="2" charset="2"/>
              </a:rPr>
              <a:t>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network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  <a:sym typeface="Wingdings" pitchFamily="2" charset="2"/>
              </a:rPr>
              <a:t>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configuration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  <a:sym typeface="Wingdings" pitchFamily="2" charset="2"/>
              </a:rPr>
              <a:t>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TCP</a:t>
            </a:r>
            <a:r>
              <a:rPr lang="en-US" altLang="x-none" sz="2000" kern="0" dirty="0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/IP</a:t>
            </a:r>
          </a:p>
          <a:p>
            <a:pPr marL="688975" lvl="1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</a:pPr>
            <a:r>
              <a:rPr lang="en-US" altLang="x-none" sz="2000" kern="0" dirty="0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Apple: system 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</a:rPr>
              <a:t>preferences</a:t>
            </a:r>
            <a:r>
              <a:rPr lang="en-US" altLang="x-none" sz="2000" kern="0" dirty="0" err="1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  <a:sym typeface="Wingdings" pitchFamily="2" charset="2"/>
              </a:rPr>
              <a:t>networksadvanced</a:t>
            </a:r>
            <a:r>
              <a:rPr lang="en-US" altLang="x-none" sz="2000" kern="0" dirty="0">
                <a:solidFill>
                  <a:srgbClr val="000000"/>
                </a:solidFill>
                <a:latin typeface="Gill Sans MT" charset="0"/>
                <a:ea typeface="ＭＳ Ｐゴシック" charset="-128"/>
                <a:cs typeface="Gill Sans MT" charset="0"/>
                <a:sym typeface="Wingdings" pitchFamily="2" charset="2"/>
              </a:rPr>
              <a:t> TCP/IP</a:t>
            </a:r>
          </a:p>
          <a:p>
            <a:pPr marL="688975" lvl="1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ynamic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onfiguration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rotocol: </a:t>
            </a:r>
          </a:p>
          <a:p>
            <a:pPr marL="800100" lvl="1" indent="-342900"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dynamically get address from as server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“plug-and-play”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84C300-711D-1C4E-A81B-733D1F5A7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5E14-47EB-FA47-8480-35EFC4431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986" y="2660036"/>
            <a:ext cx="3187031" cy="15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DHCP: Dynamic Host Configuration Protocol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1096157" cy="231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goal: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host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dynamically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obtains IP address from network server when it “joins” network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can renew its lease on address in use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allows reuse of addresses (only hold address while connected/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support for mobile users who join/leave network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A4878C-1BFB-0D4A-B7ED-0141B1F98B2A}"/>
              </a:ext>
            </a:extLst>
          </p:cNvPr>
          <p:cNvSpPr txBox="1">
            <a:spLocks noChangeArrowheads="1"/>
          </p:cNvSpPr>
          <p:nvPr/>
        </p:nvSpPr>
        <p:spPr>
          <a:xfrm>
            <a:off x="869430" y="3920499"/>
            <a:ext cx="11096157" cy="234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 overview: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broadcasts 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discover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responds with 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offer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requests IP address: 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msg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sends address: 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ack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6901C4-5463-CC4D-A8BA-E1B660D56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DHCP client-server scenario</a:t>
            </a:r>
          </a:p>
        </p:txBody>
      </p:sp>
      <p:sp>
        <p:nvSpPr>
          <p:cNvPr id="6" name="Freeform 140">
            <a:extLst>
              <a:ext uri="{FF2B5EF4-FFF2-40B4-BE49-F238E27FC236}">
                <a16:creationId xmlns:a16="http://schemas.microsoft.com/office/drawing/2014/main" id="{31DAAA25-5A53-F648-BB18-AC788729F193}"/>
              </a:ext>
            </a:extLst>
          </p:cNvPr>
          <p:cNvSpPr>
            <a:spLocks/>
          </p:cNvSpPr>
          <p:nvPr/>
        </p:nvSpPr>
        <p:spPr bwMode="auto">
          <a:xfrm rot="16200000">
            <a:off x="3939641" y="418578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69E13419-1E45-0F46-879F-C381AD412BFC}"/>
              </a:ext>
            </a:extLst>
          </p:cNvPr>
          <p:cNvSpPr>
            <a:spLocks/>
          </p:cNvSpPr>
          <p:nvPr/>
        </p:nvSpPr>
        <p:spPr bwMode="auto">
          <a:xfrm rot="10800000">
            <a:off x="4937385" y="285942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3EAEF544-5AF2-EB4B-803E-855EBA054CB2}"/>
              </a:ext>
            </a:extLst>
          </p:cNvPr>
          <p:cNvSpPr>
            <a:spLocks/>
          </p:cNvSpPr>
          <p:nvPr/>
        </p:nvSpPr>
        <p:spPr bwMode="auto">
          <a:xfrm>
            <a:off x="2902210" y="244191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D36DACCB-29DB-4E4F-ABF1-53C696E5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673" y="22720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D1A4459-0744-6248-B463-A419CA5BCEDA}"/>
              </a:ext>
            </a:extLst>
          </p:cNvPr>
          <p:cNvGrpSpPr>
            <a:grpSpLocks/>
          </p:cNvGrpSpPr>
          <p:nvPr/>
        </p:nvGrpSpPr>
        <p:grpSpPr bwMode="auto">
          <a:xfrm>
            <a:off x="1460763" y="3097551"/>
            <a:ext cx="1011238" cy="393700"/>
            <a:chOff x="3194" y="523"/>
            <a:chExt cx="637" cy="248"/>
          </a:xfrm>
        </p:grpSpPr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BCFF031-6D67-D540-B6AC-03054638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535E211A-A4D0-EB48-8374-6DF2345B9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523"/>
              <a:ext cx="5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Text Box 30">
            <a:extLst>
              <a:ext uri="{FF2B5EF4-FFF2-40B4-BE49-F238E27FC236}">
                <a16:creationId xmlns:a16="http://schemas.microsoft.com/office/drawing/2014/main" id="{C69E9848-9E5D-8D4C-97D2-4B27341D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48" y="42278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DF8FBE0F-CE5D-3F4C-8724-A2B65CD6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55" y="3445031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E1BAC4A0-E14C-B347-93DA-12055903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34" y="341640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9006EDA-7902-FA40-B143-CA834181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06" y="4449327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BE89C22D-CB46-8549-82D3-9E9741AF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04" y="240792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45">
            <a:extLst>
              <a:ext uri="{FF2B5EF4-FFF2-40B4-BE49-F238E27FC236}">
                <a16:creationId xmlns:a16="http://schemas.microsoft.com/office/drawing/2014/main" id="{3C0F2103-31E3-1E4B-8C1F-C448C2CA4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3185" y="3874288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DC27773B-AE4D-7B44-82B4-8EF0DEDE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677" y="5374255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21E62D77-73B8-9647-9335-F6704548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94" y="535964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E4FF3E6C-0BB8-1442-B3E6-762239BB9684}"/>
              </a:ext>
            </a:extLst>
          </p:cNvPr>
          <p:cNvGrpSpPr>
            <a:grpSpLocks/>
          </p:cNvGrpSpPr>
          <p:nvPr/>
        </p:nvGrpSpPr>
        <p:grpSpPr bwMode="auto">
          <a:xfrm>
            <a:off x="3878520" y="4135775"/>
            <a:ext cx="1028699" cy="307975"/>
            <a:chOff x="4550" y="1257"/>
            <a:chExt cx="648" cy="194"/>
          </a:xfrm>
        </p:grpSpPr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AFEEB12C-DC96-6E46-B1D6-71F1FEEF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Text Box 59">
              <a:extLst>
                <a:ext uri="{FF2B5EF4-FFF2-40B4-BE49-F238E27FC236}">
                  <a16:creationId xmlns:a16="http://schemas.microsoft.com/office/drawing/2014/main" id="{7B5F402D-07D3-1A44-B12D-5A96C1DB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6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935720AA-DFA8-6C4D-A9DF-F1AEC40955CA}"/>
              </a:ext>
            </a:extLst>
          </p:cNvPr>
          <p:cNvGrpSpPr>
            <a:grpSpLocks/>
          </p:cNvGrpSpPr>
          <p:nvPr/>
        </p:nvGrpSpPr>
        <p:grpSpPr bwMode="auto">
          <a:xfrm>
            <a:off x="2110048" y="2518113"/>
            <a:ext cx="641350" cy="558800"/>
            <a:chOff x="-44" y="1473"/>
            <a:chExt cx="981" cy="1105"/>
          </a:xfrm>
        </p:grpSpPr>
        <p:pic>
          <p:nvPicPr>
            <p:cNvPr id="25" name="Picture 74" descr="desktop_computer_stylized_medium">
              <a:extLst>
                <a:ext uri="{FF2B5EF4-FFF2-40B4-BE49-F238E27FC236}">
                  <a16:creationId xmlns:a16="http://schemas.microsoft.com/office/drawing/2014/main" id="{35E83BBA-8877-014F-A226-CC9A3A908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EEB02E84-9186-3B42-AAC9-859A194F9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id="{61E37396-6C3D-BF43-B8E2-EC2B8A5E6147}"/>
              </a:ext>
            </a:extLst>
          </p:cNvPr>
          <p:cNvGrpSpPr>
            <a:grpSpLocks/>
          </p:cNvGrpSpPr>
          <p:nvPr/>
        </p:nvGrpSpPr>
        <p:grpSpPr bwMode="auto">
          <a:xfrm>
            <a:off x="2105285" y="3116600"/>
            <a:ext cx="641350" cy="558800"/>
            <a:chOff x="-44" y="1473"/>
            <a:chExt cx="981" cy="1105"/>
          </a:xfrm>
        </p:grpSpPr>
        <p:pic>
          <p:nvPicPr>
            <p:cNvPr id="28" name="Picture 81" descr="desktop_computer_stylized_medium">
              <a:extLst>
                <a:ext uri="{FF2B5EF4-FFF2-40B4-BE49-F238E27FC236}">
                  <a16:creationId xmlns:a16="http://schemas.microsoft.com/office/drawing/2014/main" id="{94B1919C-737D-9843-A32B-4611678E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831A54DA-BC03-904F-9EC5-5B377957BD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oup 83">
            <a:extLst>
              <a:ext uri="{FF2B5EF4-FFF2-40B4-BE49-F238E27FC236}">
                <a16:creationId xmlns:a16="http://schemas.microsoft.com/office/drawing/2014/main" id="{E0C94097-9317-BE45-A584-4C61CB5C706E}"/>
              </a:ext>
            </a:extLst>
          </p:cNvPr>
          <p:cNvGrpSpPr>
            <a:grpSpLocks/>
          </p:cNvGrpSpPr>
          <p:nvPr/>
        </p:nvGrpSpPr>
        <p:grpSpPr bwMode="auto">
          <a:xfrm>
            <a:off x="2133860" y="3726200"/>
            <a:ext cx="641350" cy="558800"/>
            <a:chOff x="-44" y="1473"/>
            <a:chExt cx="981" cy="1105"/>
          </a:xfrm>
        </p:grpSpPr>
        <p:pic>
          <p:nvPicPr>
            <p:cNvPr id="31" name="Picture 84" descr="desktop_computer_stylized_medium">
              <a:extLst>
                <a:ext uri="{FF2B5EF4-FFF2-40B4-BE49-F238E27FC236}">
                  <a16:creationId xmlns:a16="http://schemas.microsoft.com/office/drawing/2014/main" id="{95635DB0-2F79-F74E-8399-E2F3FC74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0D36091B-285B-5148-ABB5-689E65169C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87">
            <a:extLst>
              <a:ext uri="{FF2B5EF4-FFF2-40B4-BE49-F238E27FC236}">
                <a16:creationId xmlns:a16="http://schemas.microsoft.com/office/drawing/2014/main" id="{B04BEE98-0C49-EF4A-A93C-CEEDF2563E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93048" y="2675275"/>
            <a:ext cx="641350" cy="558800"/>
            <a:chOff x="-44" y="1473"/>
            <a:chExt cx="981" cy="1105"/>
          </a:xfrm>
        </p:grpSpPr>
        <p:pic>
          <p:nvPicPr>
            <p:cNvPr id="34" name="Picture 88" descr="desktop_computer_stylized_medium">
              <a:extLst>
                <a:ext uri="{FF2B5EF4-FFF2-40B4-BE49-F238E27FC236}">
                  <a16:creationId xmlns:a16="http://schemas.microsoft.com/office/drawing/2014/main" id="{E696DA5C-EBB6-DD4E-B7A6-B2101BC8D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DCA1EB25-A45A-7F41-8718-77AAFFAC28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6" name="Group 90">
            <a:extLst>
              <a:ext uri="{FF2B5EF4-FFF2-40B4-BE49-F238E27FC236}">
                <a16:creationId xmlns:a16="http://schemas.microsoft.com/office/drawing/2014/main" id="{0654A4CA-EB3A-F04B-B0EC-F3BAB4EC99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7335" y="3954800"/>
            <a:ext cx="641350" cy="558800"/>
            <a:chOff x="-44" y="1473"/>
            <a:chExt cx="981" cy="1105"/>
          </a:xfrm>
        </p:grpSpPr>
        <p:pic>
          <p:nvPicPr>
            <p:cNvPr id="37" name="Picture 91" descr="desktop_computer_stylized_medium">
              <a:extLst>
                <a:ext uri="{FF2B5EF4-FFF2-40B4-BE49-F238E27FC236}">
                  <a16:creationId xmlns:a16="http://schemas.microsoft.com/office/drawing/2014/main" id="{1FE2F863-2385-884E-80D8-6DBCCB97C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45C0E3E0-B4B3-D440-989F-58666FD89A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9" name="Group 93">
            <a:extLst>
              <a:ext uri="{FF2B5EF4-FFF2-40B4-BE49-F238E27FC236}">
                <a16:creationId xmlns:a16="http://schemas.microsoft.com/office/drawing/2014/main" id="{BDAC79F7-89A0-314F-9731-BEF20F5C4E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93019" y="4884750"/>
            <a:ext cx="641350" cy="558800"/>
            <a:chOff x="-44" y="1473"/>
            <a:chExt cx="981" cy="1105"/>
          </a:xfrm>
        </p:grpSpPr>
        <p:pic>
          <p:nvPicPr>
            <p:cNvPr id="40" name="Picture 94" descr="desktop_computer_stylized_medium">
              <a:extLst>
                <a:ext uri="{FF2B5EF4-FFF2-40B4-BE49-F238E27FC236}">
                  <a16:creationId xmlns:a16="http://schemas.microsoft.com/office/drawing/2014/main" id="{ED726F1D-6554-FA43-BFFB-A644B1257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72833A31-BB7C-C546-B481-EF3FD82946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2" name="Group 96">
            <a:extLst>
              <a:ext uri="{FF2B5EF4-FFF2-40B4-BE49-F238E27FC236}">
                <a16:creationId xmlns:a16="http://schemas.microsoft.com/office/drawing/2014/main" id="{DC7645FE-448B-A341-B973-11CC7F6950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83849" y="5545761"/>
            <a:ext cx="641350" cy="558800"/>
            <a:chOff x="-44" y="1473"/>
            <a:chExt cx="981" cy="1105"/>
          </a:xfrm>
        </p:grpSpPr>
        <p:pic>
          <p:nvPicPr>
            <p:cNvPr id="43" name="Picture 97" descr="desktop_computer_stylized_medium">
              <a:extLst>
                <a:ext uri="{FF2B5EF4-FFF2-40B4-BE49-F238E27FC236}">
                  <a16:creationId xmlns:a16="http://schemas.microsoft.com/office/drawing/2014/main" id="{6F5B829D-406E-7D40-A729-595FDA08C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DBFC272D-F29F-7045-8DB1-3AADCA25B9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B14AF-BE14-BA42-B837-EF27889EE38D}"/>
              </a:ext>
            </a:extLst>
          </p:cNvPr>
          <p:cNvCxnSpPr/>
          <p:nvPr/>
        </p:nvCxnSpPr>
        <p:spPr>
          <a:xfrm>
            <a:off x="2690676" y="2925190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E58F0A-DE3C-5547-8D0D-A1907B822F60}"/>
              </a:ext>
            </a:extLst>
          </p:cNvPr>
          <p:cNvCxnSpPr/>
          <p:nvPr/>
        </p:nvCxnSpPr>
        <p:spPr>
          <a:xfrm>
            <a:off x="2692109" y="352407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C980BD-EF83-9F4E-B244-C6C6F3D90313}"/>
              </a:ext>
            </a:extLst>
          </p:cNvPr>
          <p:cNvCxnSpPr/>
          <p:nvPr/>
        </p:nvCxnSpPr>
        <p:spPr>
          <a:xfrm>
            <a:off x="2699264" y="41372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6681D6-2EB2-B04A-8D8B-A6A1CB731912}"/>
              </a:ext>
            </a:extLst>
          </p:cNvPr>
          <p:cNvCxnSpPr>
            <a:cxnSpLocks/>
          </p:cNvCxnSpPr>
          <p:nvPr/>
        </p:nvCxnSpPr>
        <p:spPr>
          <a:xfrm>
            <a:off x="5623185" y="308167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859720-97E8-5B48-99CA-305481B5731F}"/>
              </a:ext>
            </a:extLst>
          </p:cNvPr>
          <p:cNvCxnSpPr>
            <a:cxnSpLocks/>
          </p:cNvCxnSpPr>
          <p:nvPr/>
        </p:nvCxnSpPr>
        <p:spPr>
          <a:xfrm>
            <a:off x="5624546" y="436078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5B0BC6-6E2C-8948-899C-C852708C6A20}"/>
              </a:ext>
            </a:extLst>
          </p:cNvPr>
          <p:cNvCxnSpPr/>
          <p:nvPr/>
        </p:nvCxnSpPr>
        <p:spPr>
          <a:xfrm>
            <a:off x="3883139" y="5341789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1CBF63-9CC3-0E4B-9CBB-7AE038D0DD0C}"/>
              </a:ext>
            </a:extLst>
          </p:cNvPr>
          <p:cNvCxnSpPr>
            <a:cxnSpLocks/>
          </p:cNvCxnSpPr>
          <p:nvPr/>
        </p:nvCxnSpPr>
        <p:spPr>
          <a:xfrm>
            <a:off x="4911047" y="5304616"/>
            <a:ext cx="3801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BCE1BA-2CCC-5641-AE63-0BC42C1DD252}"/>
              </a:ext>
            </a:extLst>
          </p:cNvPr>
          <p:cNvCxnSpPr>
            <a:cxnSpLocks/>
          </p:cNvCxnSpPr>
          <p:nvPr/>
        </p:nvCxnSpPr>
        <p:spPr>
          <a:xfrm>
            <a:off x="3357797" y="3717874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B61164-CB17-DE4D-B24C-361019C04182}"/>
              </a:ext>
            </a:extLst>
          </p:cNvPr>
          <p:cNvCxnSpPr>
            <a:cxnSpLocks/>
          </p:cNvCxnSpPr>
          <p:nvPr/>
        </p:nvCxnSpPr>
        <p:spPr>
          <a:xfrm>
            <a:off x="4540907" y="3723826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18EF7F-B4FA-FA43-9A8F-43852A652D77}"/>
              </a:ext>
            </a:extLst>
          </p:cNvPr>
          <p:cNvGrpSpPr/>
          <p:nvPr/>
        </p:nvGrpSpPr>
        <p:grpSpPr>
          <a:xfrm>
            <a:off x="4046926" y="3577753"/>
            <a:ext cx="632991" cy="300938"/>
            <a:chOff x="7493876" y="2774731"/>
            <a:chExt cx="1481958" cy="894622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27EFDF7-79C3-D749-83A5-52EBF8D8C9D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726ED5-7E21-F742-9225-0765716E3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85899F-863F-C248-A7F6-A0044E4CC6E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116806E-754B-3442-BBDE-7771700E934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91B82BB-768A-DC4E-A911-FFB5B8C8412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DECB39-792F-8B4A-866B-2654CAC3A8E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24B35FF-A729-F647-AEC0-72562E4EDDA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9F7B2E-D5B8-BB4E-8759-AB827AE6F160}"/>
              </a:ext>
            </a:extLst>
          </p:cNvPr>
          <p:cNvGrpSpPr/>
          <p:nvPr/>
        </p:nvGrpSpPr>
        <p:grpSpPr>
          <a:xfrm>
            <a:off x="4199467" y="1861963"/>
            <a:ext cx="1778000" cy="1399961"/>
            <a:chOff x="4199467" y="1861963"/>
            <a:chExt cx="1778000" cy="1399961"/>
          </a:xfrm>
        </p:grpSpPr>
        <p:sp>
          <p:nvSpPr>
            <p:cNvPr id="82" name="Text Box 168">
              <a:extLst>
                <a:ext uri="{FF2B5EF4-FFF2-40B4-BE49-F238E27FC236}">
                  <a16:creationId xmlns:a16="http://schemas.microsoft.com/office/drawing/2014/main" id="{749D76C1-253F-7E4C-99D3-C389D0FFF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467" y="1861963"/>
              <a:ext cx="1778000" cy="40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server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F111B8-3FCA-FC4C-BF5D-F65380BA1918}"/>
                </a:ext>
              </a:extLst>
            </p:cNvPr>
            <p:cNvGrpSpPr/>
            <p:nvPr/>
          </p:nvGrpSpPr>
          <p:grpSpPr>
            <a:xfrm>
              <a:off x="4496295" y="2275617"/>
              <a:ext cx="1061308" cy="986307"/>
              <a:chOff x="4496295" y="2275617"/>
              <a:chExt cx="1061308" cy="986307"/>
            </a:xfrm>
          </p:grpSpPr>
          <p:grpSp>
            <p:nvGrpSpPr>
              <p:cNvPr id="83" name="Group 195">
                <a:extLst>
                  <a:ext uri="{FF2B5EF4-FFF2-40B4-BE49-F238E27FC236}">
                    <a16:creationId xmlns:a16="http://schemas.microsoft.com/office/drawing/2014/main" id="{92C401A3-F193-CA42-B665-D7D45D1E2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925" y="2275617"/>
                <a:ext cx="365672" cy="681037"/>
                <a:chOff x="4140" y="429"/>
                <a:chExt cx="1425" cy="2396"/>
              </a:xfrm>
            </p:grpSpPr>
            <p:sp>
              <p:nvSpPr>
                <p:cNvPr id="84" name="Freeform 196">
                  <a:extLst>
                    <a:ext uri="{FF2B5EF4-FFF2-40B4-BE49-F238E27FC236}">
                      <a16:creationId xmlns:a16="http://schemas.microsoft.com/office/drawing/2014/main" id="{F996EE8E-AAFF-DC43-A262-7E2D6797D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D97D7B28-0756-2245-817F-8856E2707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Freeform 198">
                  <a:extLst>
                    <a:ext uri="{FF2B5EF4-FFF2-40B4-BE49-F238E27FC236}">
                      <a16:creationId xmlns:a16="http://schemas.microsoft.com/office/drawing/2014/main" id="{4C04780A-1D8C-3848-920B-640B79B0C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99">
                  <a:extLst>
                    <a:ext uri="{FF2B5EF4-FFF2-40B4-BE49-F238E27FC236}">
                      <a16:creationId xmlns:a16="http://schemas.microsoft.com/office/drawing/2014/main" id="{D5EF4AD6-5273-B04C-A408-1EE9352D5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00">
                  <a:extLst>
                    <a:ext uri="{FF2B5EF4-FFF2-40B4-BE49-F238E27FC236}">
                      <a16:creationId xmlns:a16="http://schemas.microsoft.com/office/drawing/2014/main" id="{8EF7317E-B5CF-944B-B3A0-73BD27602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7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9" name="Group 201">
                  <a:extLst>
                    <a:ext uri="{FF2B5EF4-FFF2-40B4-BE49-F238E27FC236}">
                      <a16:creationId xmlns:a16="http://schemas.microsoft.com/office/drawing/2014/main" id="{BB7E36FC-FE93-9145-8F58-AC065CA43A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4" name="AutoShape 202">
                    <a:extLst>
                      <a:ext uri="{FF2B5EF4-FFF2-40B4-BE49-F238E27FC236}">
                        <a16:creationId xmlns:a16="http://schemas.microsoft.com/office/drawing/2014/main" id="{C6A2DDA6-6A3E-CA42-A8E9-9548184E4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5" name="AutoShape 203">
                    <a:extLst>
                      <a:ext uri="{FF2B5EF4-FFF2-40B4-BE49-F238E27FC236}">
                        <a16:creationId xmlns:a16="http://schemas.microsoft.com/office/drawing/2014/main" id="{9D9CC773-4E5B-4A41-9674-9AC4E8DE3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9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0" name="Rectangle 204">
                  <a:extLst>
                    <a:ext uri="{FF2B5EF4-FFF2-40B4-BE49-F238E27FC236}">
                      <a16:creationId xmlns:a16="http://schemas.microsoft.com/office/drawing/2014/main" id="{3F22A4C9-56F2-DE48-B8D9-3895E3ACE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21"/>
                  <a:ext cx="597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1" name="Group 205">
                  <a:extLst>
                    <a:ext uri="{FF2B5EF4-FFF2-40B4-BE49-F238E27FC236}">
                      <a16:creationId xmlns:a16="http://schemas.microsoft.com/office/drawing/2014/main" id="{75863D69-5E86-6246-B7FE-8384C4BFE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2" name="AutoShape 206">
                    <a:extLst>
                      <a:ext uri="{FF2B5EF4-FFF2-40B4-BE49-F238E27FC236}">
                        <a16:creationId xmlns:a16="http://schemas.microsoft.com/office/drawing/2014/main" id="{B2956786-E03A-6D41-9641-A3AEE3CE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3" name="AutoShape 207">
                    <a:extLst>
                      <a:ext uri="{FF2B5EF4-FFF2-40B4-BE49-F238E27FC236}">
                        <a16:creationId xmlns:a16="http://schemas.microsoft.com/office/drawing/2014/main" id="{6FFFFB0F-D98B-FF4D-B155-AACF1383E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89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2" name="Rectangle 208">
                  <a:extLst>
                    <a:ext uri="{FF2B5EF4-FFF2-40B4-BE49-F238E27FC236}">
                      <a16:creationId xmlns:a16="http://schemas.microsoft.com/office/drawing/2014/main" id="{E903EB04-2402-184D-AF52-7C1CCD52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9" y="1356"/>
                  <a:ext cx="591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209">
                  <a:extLst>
                    <a:ext uri="{FF2B5EF4-FFF2-40B4-BE49-F238E27FC236}">
                      <a16:creationId xmlns:a16="http://schemas.microsoft.com/office/drawing/2014/main" id="{2500B436-7576-9D45-9FE0-290A8354C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8"/>
                  <a:ext cx="591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4" name="Group 210">
                  <a:extLst>
                    <a:ext uri="{FF2B5EF4-FFF2-40B4-BE49-F238E27FC236}">
                      <a16:creationId xmlns:a16="http://schemas.microsoft.com/office/drawing/2014/main" id="{507BA385-393B-9D43-A31A-2DDD6019E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" name="AutoShape 211">
                    <a:extLst>
                      <a:ext uri="{FF2B5EF4-FFF2-40B4-BE49-F238E27FC236}">
                        <a16:creationId xmlns:a16="http://schemas.microsoft.com/office/drawing/2014/main" id="{256D59F0-4973-1244-ADBD-A73C0137C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76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AutoShape 212">
                    <a:extLst>
                      <a:ext uri="{FF2B5EF4-FFF2-40B4-BE49-F238E27FC236}">
                        <a16:creationId xmlns:a16="http://schemas.microsoft.com/office/drawing/2014/main" id="{F29A5B2E-8C02-2546-B3B1-7E91A82DEA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88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5" name="Freeform 213">
                  <a:extLst>
                    <a:ext uri="{FF2B5EF4-FFF2-40B4-BE49-F238E27FC236}">
                      <a16:creationId xmlns:a16="http://schemas.microsoft.com/office/drawing/2014/main" id="{EC84988B-E040-C045-830F-089AF6FEE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214">
                  <a:extLst>
                    <a:ext uri="{FF2B5EF4-FFF2-40B4-BE49-F238E27FC236}">
                      <a16:creationId xmlns:a16="http://schemas.microsoft.com/office/drawing/2014/main" id="{7A047F44-5A09-E24B-9DF0-F6CE20B24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8" name="AutoShape 215">
                    <a:extLst>
                      <a:ext uri="{FF2B5EF4-FFF2-40B4-BE49-F238E27FC236}">
                        <a16:creationId xmlns:a16="http://schemas.microsoft.com/office/drawing/2014/main" id="{17DAD139-F7D2-D74C-AE2D-D6BFC617D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30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9" name="AutoShape 216">
                    <a:extLst>
                      <a:ext uri="{FF2B5EF4-FFF2-40B4-BE49-F238E27FC236}">
                        <a16:creationId xmlns:a16="http://schemas.microsoft.com/office/drawing/2014/main" id="{999E63AB-7139-F74C-BCF7-6549DA2A9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6"/>
                    <a:ext cx="695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7" name="Rectangle 217">
                  <a:extLst>
                    <a:ext uri="{FF2B5EF4-FFF2-40B4-BE49-F238E27FC236}">
                      <a16:creationId xmlns:a16="http://schemas.microsoft.com/office/drawing/2014/main" id="{92484BC0-E78C-4A41-A8A7-76E737A41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Freeform 218">
                  <a:extLst>
                    <a:ext uri="{FF2B5EF4-FFF2-40B4-BE49-F238E27FC236}">
                      <a16:creationId xmlns:a16="http://schemas.microsoft.com/office/drawing/2014/main" id="{EFB0F20F-1957-B542-90DC-B26A746D7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219">
                  <a:extLst>
                    <a:ext uri="{FF2B5EF4-FFF2-40B4-BE49-F238E27FC236}">
                      <a16:creationId xmlns:a16="http://schemas.microsoft.com/office/drawing/2014/main" id="{307311BD-196C-6041-ACFC-FDD880DA5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220">
                  <a:extLst>
                    <a:ext uri="{FF2B5EF4-FFF2-40B4-BE49-F238E27FC236}">
                      <a16:creationId xmlns:a16="http://schemas.microsoft.com/office/drawing/2014/main" id="{89A7E0BB-C394-EE49-9A0A-C99B05729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4" y="2613"/>
                  <a:ext cx="51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1" name="Freeform 221">
                  <a:extLst>
                    <a:ext uri="{FF2B5EF4-FFF2-40B4-BE49-F238E27FC236}">
                      <a16:creationId xmlns:a16="http://schemas.microsoft.com/office/drawing/2014/main" id="{98AFBD94-761C-9F44-92F1-52E2961E5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utoShape 222">
                  <a:extLst>
                    <a:ext uri="{FF2B5EF4-FFF2-40B4-BE49-F238E27FC236}">
                      <a16:creationId xmlns:a16="http://schemas.microsoft.com/office/drawing/2014/main" id="{E14DC574-9CD1-DE4F-B70E-0A4A3A939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200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3" name="AutoShape 223">
                  <a:extLst>
                    <a:ext uri="{FF2B5EF4-FFF2-40B4-BE49-F238E27FC236}">
                      <a16:creationId xmlns:a16="http://schemas.microsoft.com/office/drawing/2014/main" id="{20532455-FB0B-0540-8065-55BA87738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70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4" name="Oval 224">
                  <a:extLst>
                    <a:ext uri="{FF2B5EF4-FFF2-40B4-BE49-F238E27FC236}">
                      <a16:creationId xmlns:a16="http://schemas.microsoft.com/office/drawing/2014/main" id="{5C39E517-1478-774A-83FE-92EE98C41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5" name="Oval 225">
                  <a:extLst>
                    <a:ext uri="{FF2B5EF4-FFF2-40B4-BE49-F238E27FC236}">
                      <a16:creationId xmlns:a16="http://schemas.microsoft.com/office/drawing/2014/main" id="{18CDBC59-1599-3E4F-B0C2-F7221503E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" y="2384"/>
                  <a:ext cx="163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226">
                  <a:extLst>
                    <a:ext uri="{FF2B5EF4-FFF2-40B4-BE49-F238E27FC236}">
                      <a16:creationId xmlns:a16="http://schemas.microsoft.com/office/drawing/2014/main" id="{7BBEDBA4-536F-D24E-8D45-C258629A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7" name="Rectangle 227">
                  <a:extLst>
                    <a:ext uri="{FF2B5EF4-FFF2-40B4-BE49-F238E27FC236}">
                      <a16:creationId xmlns:a16="http://schemas.microsoft.com/office/drawing/2014/main" id="{510D808B-F86B-E24A-9C3B-9D966384A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4" y="1836"/>
                  <a:ext cx="84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34833AD-3FDA-3947-8DF2-AE907CC8F6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3585" y="2937914"/>
                <a:ext cx="5440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 Box 44">
                <a:extLst>
                  <a:ext uri="{FF2B5EF4-FFF2-40B4-BE49-F238E27FC236}">
                    <a16:creationId xmlns:a16="http://schemas.microsoft.com/office/drawing/2014/main" id="{BF841610-9748-1F4A-BBAE-236890875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6295" y="2923370"/>
                <a:ext cx="10406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223.1.2.5</a:t>
                </a:r>
                <a:endPara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144" name="Picture 777" descr="access_point_stylized_small">
            <a:extLst>
              <a:ext uri="{FF2B5EF4-FFF2-40B4-BE49-F238E27FC236}">
                <a16:creationId xmlns:a16="http://schemas.microsoft.com/office/drawing/2014/main" id="{D6280BFC-D50B-FF42-B442-CFFACB1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205" y="3404249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E279B-D384-6A49-853D-D5D2C0C604CC}"/>
              </a:ext>
            </a:extLst>
          </p:cNvPr>
          <p:cNvGrpSpPr/>
          <p:nvPr/>
        </p:nvGrpSpPr>
        <p:grpSpPr>
          <a:xfrm>
            <a:off x="6417296" y="3245381"/>
            <a:ext cx="4688026" cy="1596861"/>
            <a:chOff x="6417296" y="3245381"/>
            <a:chExt cx="4688026" cy="15968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BB58AB4-0278-FC48-8D1F-C8A99E4BC8BA}"/>
                </a:ext>
              </a:extLst>
            </p:cNvPr>
            <p:cNvGrpSpPr/>
            <p:nvPr/>
          </p:nvGrpSpPr>
          <p:grpSpPr>
            <a:xfrm>
              <a:off x="7290172" y="3245381"/>
              <a:ext cx="1015378" cy="911243"/>
              <a:chOff x="7432700" y="2327293"/>
              <a:chExt cx="534987" cy="407988"/>
            </a:xfrm>
          </p:grpSpPr>
          <p:pic>
            <p:nvPicPr>
              <p:cNvPr id="119" name="Picture 1017" descr="antenna_stylized">
                <a:extLst>
                  <a:ext uri="{FF2B5EF4-FFF2-40B4-BE49-F238E27FC236}">
                    <a16:creationId xmlns:a16="http://schemas.microsoft.com/office/drawing/2014/main" id="{96AE46AF-D187-024B-9813-6861E1B1C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18" descr="laptop_keyboard">
                <a:extLst>
                  <a:ext uri="{FF2B5EF4-FFF2-40B4-BE49-F238E27FC236}">
                    <a16:creationId xmlns:a16="http://schemas.microsoft.com/office/drawing/2014/main" id="{DEE713BC-3AB0-1146-9875-F720BC451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1019">
                <a:extLst>
                  <a:ext uri="{FF2B5EF4-FFF2-40B4-BE49-F238E27FC236}">
                    <a16:creationId xmlns:a16="http://schemas.microsoft.com/office/drawing/2014/main" id="{ADD08C09-9D4E-3140-8493-5E37E7D2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2" name="Picture 1020" descr="screen">
                <a:extLst>
                  <a:ext uri="{FF2B5EF4-FFF2-40B4-BE49-F238E27FC236}">
                    <a16:creationId xmlns:a16="http://schemas.microsoft.com/office/drawing/2014/main" id="{23643802-834B-1744-BF24-48583F758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1021">
                <a:extLst>
                  <a:ext uri="{FF2B5EF4-FFF2-40B4-BE49-F238E27FC236}">
                    <a16:creationId xmlns:a16="http://schemas.microsoft.com/office/drawing/2014/main" id="{46751D15-9F44-BB45-A218-50CBA7C64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022">
                <a:extLst>
                  <a:ext uri="{FF2B5EF4-FFF2-40B4-BE49-F238E27FC236}">
                    <a16:creationId xmlns:a16="http://schemas.microsoft.com/office/drawing/2014/main" id="{81BEFF9C-A85E-3243-8942-C441D8BD1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3">
                <a:extLst>
                  <a:ext uri="{FF2B5EF4-FFF2-40B4-BE49-F238E27FC236}">
                    <a16:creationId xmlns:a16="http://schemas.microsoft.com/office/drawing/2014/main" id="{95B931A5-208B-3245-8B0B-4322107E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24">
                <a:extLst>
                  <a:ext uri="{FF2B5EF4-FFF2-40B4-BE49-F238E27FC236}">
                    <a16:creationId xmlns:a16="http://schemas.microsoft.com/office/drawing/2014/main" id="{8A37FA06-635C-7248-A24E-828A10A3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25">
                <a:extLst>
                  <a:ext uri="{FF2B5EF4-FFF2-40B4-BE49-F238E27FC236}">
                    <a16:creationId xmlns:a16="http://schemas.microsoft.com/office/drawing/2014/main" id="{98BDA320-1180-CD48-A7F5-44608C76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26">
                <a:extLst>
                  <a:ext uri="{FF2B5EF4-FFF2-40B4-BE49-F238E27FC236}">
                    <a16:creationId xmlns:a16="http://schemas.microsoft.com/office/drawing/2014/main" id="{FB1CA5BD-7158-A04F-9508-790E5CCB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" name="Group 1027">
                <a:extLst>
                  <a:ext uri="{FF2B5EF4-FFF2-40B4-BE49-F238E27FC236}">
                    <a16:creationId xmlns:a16="http://schemas.microsoft.com/office/drawing/2014/main" id="{908D6274-67A1-C345-8CBA-D3B16E21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36" name="Freeform 1028">
                  <a:extLst>
                    <a:ext uri="{FF2B5EF4-FFF2-40B4-BE49-F238E27FC236}">
                      <a16:creationId xmlns:a16="http://schemas.microsoft.com/office/drawing/2014/main" id="{E9365248-FD41-3849-AA52-340146C7B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029">
                  <a:extLst>
                    <a:ext uri="{FF2B5EF4-FFF2-40B4-BE49-F238E27FC236}">
                      <a16:creationId xmlns:a16="http://schemas.microsoft.com/office/drawing/2014/main" id="{78250CDF-115E-EB40-8085-7A36B5B40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030">
                  <a:extLst>
                    <a:ext uri="{FF2B5EF4-FFF2-40B4-BE49-F238E27FC236}">
                      <a16:creationId xmlns:a16="http://schemas.microsoft.com/office/drawing/2014/main" id="{988C5293-1575-4548-ABDA-D579495C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031">
                  <a:extLst>
                    <a:ext uri="{FF2B5EF4-FFF2-40B4-BE49-F238E27FC236}">
                      <a16:creationId xmlns:a16="http://schemas.microsoft.com/office/drawing/2014/main" id="{9AE60629-4F3A-0D40-93D3-C403AB27E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032">
                  <a:extLst>
                    <a:ext uri="{FF2B5EF4-FFF2-40B4-BE49-F238E27FC236}">
                      <a16:creationId xmlns:a16="http://schemas.microsoft.com/office/drawing/2014/main" id="{DC69D46B-F982-FA4F-988B-C914EB1CF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33">
                  <a:extLst>
                    <a:ext uri="{FF2B5EF4-FFF2-40B4-BE49-F238E27FC236}">
                      <a16:creationId xmlns:a16="http://schemas.microsoft.com/office/drawing/2014/main" id="{CAD1A2DA-1C1E-8E47-B9D1-9F88DE7FF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reeform 1034">
                <a:extLst>
                  <a:ext uri="{FF2B5EF4-FFF2-40B4-BE49-F238E27FC236}">
                    <a16:creationId xmlns:a16="http://schemas.microsoft.com/office/drawing/2014/main" id="{111933AC-AC01-4849-940B-5F488412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35">
                <a:extLst>
                  <a:ext uri="{FF2B5EF4-FFF2-40B4-BE49-F238E27FC236}">
                    <a16:creationId xmlns:a16="http://schemas.microsoft.com/office/drawing/2014/main" id="{1907A8A7-5839-9D45-8891-4ACAF364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6">
                <a:extLst>
                  <a:ext uri="{FF2B5EF4-FFF2-40B4-BE49-F238E27FC236}">
                    <a16:creationId xmlns:a16="http://schemas.microsoft.com/office/drawing/2014/main" id="{347DB38E-AC53-D346-90F3-7B633E54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37">
                <a:extLst>
                  <a:ext uri="{FF2B5EF4-FFF2-40B4-BE49-F238E27FC236}">
                    <a16:creationId xmlns:a16="http://schemas.microsoft.com/office/drawing/2014/main" id="{482826B7-9642-934F-A41F-EC45A8ED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38">
                <a:extLst>
                  <a:ext uri="{FF2B5EF4-FFF2-40B4-BE49-F238E27FC236}">
                    <a16:creationId xmlns:a16="http://schemas.microsoft.com/office/drawing/2014/main" id="{C70BEE19-F00C-3646-A7CE-9487D7BD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39">
                <a:extLst>
                  <a:ext uri="{FF2B5EF4-FFF2-40B4-BE49-F238E27FC236}">
                    <a16:creationId xmlns:a16="http://schemas.microsoft.com/office/drawing/2014/main" id="{F081DB6F-6F88-2A45-945A-31D4FCEA0B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 Box 170">
              <a:extLst>
                <a:ext uri="{FF2B5EF4-FFF2-40B4-BE49-F238E27FC236}">
                  <a16:creationId xmlns:a16="http://schemas.microsoft.com/office/drawing/2014/main" id="{F105D957-81EB-E14C-BDDB-F128807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203" y="4119287"/>
              <a:ext cx="3616119" cy="72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arriving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client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needs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address in this network</a:t>
              </a:r>
            </a:p>
          </p:txBody>
        </p:sp>
        <p:sp>
          <p:nvSpPr>
            <p:cNvPr id="148" name="AutoShape 232">
              <a:extLst>
                <a:ext uri="{FF2B5EF4-FFF2-40B4-BE49-F238E27FC236}">
                  <a16:creationId xmlns:a16="http://schemas.microsoft.com/office/drawing/2014/main" id="{379B57A5-C9FD-C14F-BE82-93189A5C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96" y="3433832"/>
              <a:ext cx="976312" cy="374650"/>
            </a:xfrm>
            <a:prstGeom prst="leftArrow">
              <a:avLst>
                <a:gd name="adj1" fmla="val 50000"/>
                <a:gd name="adj2" fmla="val 65148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F849E6C-1D79-8C49-A7AC-4249EA5279D4}"/>
              </a:ext>
            </a:extLst>
          </p:cNvPr>
          <p:cNvSpPr txBox="1"/>
          <p:nvPr/>
        </p:nvSpPr>
        <p:spPr>
          <a:xfrm>
            <a:off x="7145867" y="1456267"/>
            <a:ext cx="469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Typically, DHCP server will be  co-located in router, serving all subnets to which router is attached</a:t>
            </a:r>
          </a:p>
        </p:txBody>
      </p:sp>
      <p:sp>
        <p:nvSpPr>
          <p:cNvPr id="142" name="Slide Number Placeholder 3">
            <a:extLst>
              <a:ext uri="{FF2B5EF4-FFF2-40B4-BE49-F238E27FC236}">
                <a16:creationId xmlns:a16="http://schemas.microsoft.com/office/drawing/2014/main" id="{82258E5F-1609-7347-929D-06DE602C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DHCP client-server scenario</a:t>
            </a:r>
          </a:p>
        </p:txBody>
      </p:sp>
      <p:sp>
        <p:nvSpPr>
          <p:cNvPr id="142" name="Text Box 7">
            <a:extLst>
              <a:ext uri="{FF2B5EF4-FFF2-40B4-BE49-F238E27FC236}">
                <a16:creationId xmlns:a16="http://schemas.microsoft.com/office/drawing/2014/main" id="{1D19189E-02B8-0541-BE55-44833EE8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36" y="1300439"/>
            <a:ext cx="2342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server: 223.1.2.5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F7EEB-9720-284A-92D7-2D1E47C29AAD}"/>
              </a:ext>
            </a:extLst>
          </p:cNvPr>
          <p:cNvSpPr/>
          <p:nvPr/>
        </p:nvSpPr>
        <p:spPr>
          <a:xfrm>
            <a:off x="8680174" y="1466575"/>
            <a:ext cx="2066580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client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Line 10">
            <a:extLst>
              <a:ext uri="{FF2B5EF4-FFF2-40B4-BE49-F238E27FC236}">
                <a16:creationId xmlns:a16="http://schemas.microsoft.com/office/drawing/2014/main" id="{67EC9EDF-79D3-EB4F-9099-CA78BCA4C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552" y="2256526"/>
            <a:ext cx="11113" cy="40274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" name="Line 11">
            <a:extLst>
              <a:ext uri="{FF2B5EF4-FFF2-40B4-BE49-F238E27FC236}">
                <a16:creationId xmlns:a16="http://schemas.microsoft.com/office/drawing/2014/main" id="{6034E136-EDC6-8643-B115-9FC7BB4F9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8515" y="2332726"/>
            <a:ext cx="11112" cy="414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8426D92-459D-A14B-B97A-8F5E44CEFDDE}"/>
              </a:ext>
            </a:extLst>
          </p:cNvPr>
          <p:cNvGrpSpPr>
            <a:grpSpLocks/>
          </p:cNvGrpSpPr>
          <p:nvPr/>
        </p:nvGrpSpPr>
        <p:grpSpPr bwMode="auto">
          <a:xfrm>
            <a:off x="4617002" y="1435788"/>
            <a:ext cx="4395788" cy="1401763"/>
            <a:chOff x="1860550" y="1343025"/>
            <a:chExt cx="4395788" cy="1401763"/>
          </a:xfrm>
        </p:grpSpPr>
        <p:sp>
          <p:nvSpPr>
            <p:cNvPr id="473" name="Line 9">
              <a:extLst>
                <a:ext uri="{FF2B5EF4-FFF2-40B4-BE49-F238E27FC236}">
                  <a16:creationId xmlns:a16="http://schemas.microsoft.com/office/drawing/2014/main" id="{9AB82C2F-07EF-864E-A283-49BB59741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74" name="Group 23">
              <a:extLst>
                <a:ext uri="{FF2B5EF4-FFF2-40B4-BE49-F238E27FC236}">
                  <a16:creationId xmlns:a16="http://schemas.microsoft.com/office/drawing/2014/main" id="{D0C9D13C-9859-B043-ADC4-125DFAF1B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475" name="Text Box 24">
                <a:extLst>
                  <a:ext uri="{FF2B5EF4-FFF2-40B4-BE49-F238E27FC236}">
                    <a16:creationId xmlns:a16="http://schemas.microsoft.com/office/drawing/2014/main" id="{A1CB1351-B081-1A4A-B8E2-96D920A48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 discover</a:t>
                </a:r>
                <a:endPara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6" name="Text Box 25">
                <a:extLst>
                  <a:ext uri="{FF2B5EF4-FFF2-40B4-BE49-F238E27FC236}">
                    <a16:creationId xmlns:a16="http://schemas.microsoft.com/office/drawing/2014/main" id="{D75D19C8-9AF4-5D4E-B0BC-7079C2738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 : 0.0.0.0, 68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dest.: 255.255.255.255,67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yiaddr:    0.0.0.0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transaction ID: 654</a:t>
                </a: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77" name="Line 26">
            <a:extLst>
              <a:ext uri="{FF2B5EF4-FFF2-40B4-BE49-F238E27FC236}">
                <a16:creationId xmlns:a16="http://schemas.microsoft.com/office/drawing/2014/main" id="{EB5D2AEF-1102-C74A-AD3D-1E9590F3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865" y="3286813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EA0A4D15-81C4-D44B-B9EE-CDD499A517AD}"/>
              </a:ext>
            </a:extLst>
          </p:cNvPr>
          <p:cNvGrpSpPr>
            <a:grpSpLocks/>
          </p:cNvGrpSpPr>
          <p:nvPr/>
        </p:nvGrpSpPr>
        <p:grpSpPr bwMode="auto">
          <a:xfrm>
            <a:off x="6318802" y="2672451"/>
            <a:ext cx="2520950" cy="1217612"/>
            <a:chOff x="3562350" y="2579688"/>
            <a:chExt cx="2520950" cy="1217612"/>
          </a:xfrm>
        </p:grpSpPr>
        <p:sp>
          <p:nvSpPr>
            <p:cNvPr id="479" name="Text Box 27">
              <a:extLst>
                <a:ext uri="{FF2B5EF4-FFF2-40B4-BE49-F238E27FC236}">
                  <a16:creationId xmlns:a16="http://schemas.microsoft.com/office/drawing/2014/main" id="{6E299010-BB21-704E-A840-28D9C8C7A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offer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0" name="Text Box 28">
              <a:extLst>
                <a:ext uri="{FF2B5EF4-FFF2-40B4-BE49-F238E27FC236}">
                  <a16:creationId xmlns:a16="http://schemas.microsoft.com/office/drawing/2014/main" id="{9EEF2D13-4B17-764F-BAB8-4EA518AE2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</a:t>
              </a: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1" name="Line 29">
            <a:extLst>
              <a:ext uri="{FF2B5EF4-FFF2-40B4-BE49-F238E27FC236}">
                <a16:creationId xmlns:a16="http://schemas.microsoft.com/office/drawing/2014/main" id="{5EA35BF7-C937-0542-A060-15EB6930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1915" y="4515538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198087C9-C76C-F249-A1FC-333C608112E9}"/>
              </a:ext>
            </a:extLst>
          </p:cNvPr>
          <p:cNvGrpSpPr>
            <a:grpSpLocks/>
          </p:cNvGrpSpPr>
          <p:nvPr/>
        </p:nvGrpSpPr>
        <p:grpSpPr bwMode="auto">
          <a:xfrm>
            <a:off x="4723365" y="3858313"/>
            <a:ext cx="2887662" cy="1260475"/>
            <a:chOff x="1966913" y="3765550"/>
            <a:chExt cx="2887662" cy="1260475"/>
          </a:xfrm>
        </p:grpSpPr>
        <p:sp>
          <p:nvSpPr>
            <p:cNvPr id="483" name="Text Box 30">
              <a:extLst>
                <a:ext uri="{FF2B5EF4-FFF2-40B4-BE49-F238E27FC236}">
                  <a16:creationId xmlns:a16="http://schemas.microsoft.com/office/drawing/2014/main" id="{F5A6EAB0-078C-FF40-8770-174AB434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request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4" name="Text Box 31">
              <a:extLst>
                <a:ext uri="{FF2B5EF4-FFF2-40B4-BE49-F238E27FC236}">
                  <a16:creationId xmlns:a16="http://schemas.microsoft.com/office/drawing/2014/main" id="{E7B19BFD-A847-E948-9664-EB16430F2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 0.0.0.0, 68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dest::  255.255.255.255, 67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</a:t>
              </a: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5" name="Line 32">
            <a:extLst>
              <a:ext uri="{FF2B5EF4-FFF2-40B4-BE49-F238E27FC236}">
                <a16:creationId xmlns:a16="http://schemas.microsoft.com/office/drawing/2014/main" id="{5E63DBBD-3511-514F-88D5-CFDCF69B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640" y="5545826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9BEFF555-8D52-0D42-B0AC-4C88682D833A}"/>
              </a:ext>
            </a:extLst>
          </p:cNvPr>
          <p:cNvGrpSpPr>
            <a:grpSpLocks/>
          </p:cNvGrpSpPr>
          <p:nvPr/>
        </p:nvGrpSpPr>
        <p:grpSpPr bwMode="auto">
          <a:xfrm>
            <a:off x="6275940" y="5261663"/>
            <a:ext cx="2509837" cy="1271588"/>
            <a:chOff x="3519488" y="5168900"/>
            <a:chExt cx="2509837" cy="1271588"/>
          </a:xfrm>
        </p:grpSpPr>
        <p:sp>
          <p:nvSpPr>
            <p:cNvPr id="487" name="Text Box 33">
              <a:extLst>
                <a:ext uri="{FF2B5EF4-FFF2-40B4-BE49-F238E27FC236}">
                  <a16:creationId xmlns:a16="http://schemas.microsoft.com/office/drawing/2014/main" id="{9734D3E6-F193-224F-93B7-9AE5FEEB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ACK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8" name="Text Box 34">
              <a:extLst>
                <a:ext uri="{FF2B5EF4-FFF2-40B4-BE49-F238E27FC236}">
                  <a16:creationId xmlns:a16="http://schemas.microsoft.com/office/drawing/2014/main" id="{8CCF2AD5-42BC-EB4D-9843-598045B20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</a:t>
              </a: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9" name="Group 36">
            <a:extLst>
              <a:ext uri="{FF2B5EF4-FFF2-40B4-BE49-F238E27FC236}">
                <a16:creationId xmlns:a16="http://schemas.microsoft.com/office/drawing/2014/main" id="{DDA304FE-683B-C540-9662-F3C9E42D7C24}"/>
              </a:ext>
            </a:extLst>
          </p:cNvPr>
          <p:cNvGrpSpPr>
            <a:grpSpLocks/>
          </p:cNvGrpSpPr>
          <p:nvPr/>
        </p:nvGrpSpPr>
        <p:grpSpPr bwMode="auto">
          <a:xfrm>
            <a:off x="9050890" y="1873938"/>
            <a:ext cx="784225" cy="549275"/>
            <a:chOff x="4420" y="878"/>
            <a:chExt cx="614" cy="458"/>
          </a:xfrm>
        </p:grpSpPr>
        <p:pic>
          <p:nvPicPr>
            <p:cNvPr id="490" name="Picture 37" descr="laptop_keyboard">
              <a:extLst>
                <a:ext uri="{FF2B5EF4-FFF2-40B4-BE49-F238E27FC236}">
                  <a16:creationId xmlns:a16="http://schemas.microsoft.com/office/drawing/2014/main" id="{9B9197C9-1554-DF4A-A3A5-13303B7A3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" name="Freeform 38">
              <a:extLst>
                <a:ext uri="{FF2B5EF4-FFF2-40B4-BE49-F238E27FC236}">
                  <a16:creationId xmlns:a16="http://schemas.microsoft.com/office/drawing/2014/main" id="{3CEEFAEC-E6D4-754E-B460-11780E17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92" name="Picture 39" descr="screen">
              <a:extLst>
                <a:ext uri="{FF2B5EF4-FFF2-40B4-BE49-F238E27FC236}">
                  <a16:creationId xmlns:a16="http://schemas.microsoft.com/office/drawing/2014/main" id="{535A5633-7E08-844E-B952-D12BDD50C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" name="Freeform 40">
              <a:extLst>
                <a:ext uri="{FF2B5EF4-FFF2-40B4-BE49-F238E27FC236}">
                  <a16:creationId xmlns:a16="http://schemas.microsoft.com/office/drawing/2014/main" id="{FAF29451-50FC-AF4F-9D77-8E406E4C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4" name="Freeform 41">
              <a:extLst>
                <a:ext uri="{FF2B5EF4-FFF2-40B4-BE49-F238E27FC236}">
                  <a16:creationId xmlns:a16="http://schemas.microsoft.com/office/drawing/2014/main" id="{AB5F558D-D72B-C94B-ABCB-75DB393B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5" name="Freeform 42">
              <a:extLst>
                <a:ext uri="{FF2B5EF4-FFF2-40B4-BE49-F238E27FC236}">
                  <a16:creationId xmlns:a16="http://schemas.microsoft.com/office/drawing/2014/main" id="{6FCBBD59-B228-E14A-A145-E6631FAB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6" name="Freeform 43">
              <a:extLst>
                <a:ext uri="{FF2B5EF4-FFF2-40B4-BE49-F238E27FC236}">
                  <a16:creationId xmlns:a16="http://schemas.microsoft.com/office/drawing/2014/main" id="{C7413249-3C4D-154E-A91C-29F81E27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7" name="Freeform 44">
              <a:extLst>
                <a:ext uri="{FF2B5EF4-FFF2-40B4-BE49-F238E27FC236}">
                  <a16:creationId xmlns:a16="http://schemas.microsoft.com/office/drawing/2014/main" id="{13419BE1-2303-7A4D-B314-211FAB86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8" name="Freeform 45">
              <a:extLst>
                <a:ext uri="{FF2B5EF4-FFF2-40B4-BE49-F238E27FC236}">
                  <a16:creationId xmlns:a16="http://schemas.microsoft.com/office/drawing/2014/main" id="{7CBB616E-4E19-0141-9E55-B7C3EDEB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99" name="Group 46">
              <a:extLst>
                <a:ext uri="{FF2B5EF4-FFF2-40B4-BE49-F238E27FC236}">
                  <a16:creationId xmlns:a16="http://schemas.microsoft.com/office/drawing/2014/main" id="{2C426AC1-7762-654A-BEF9-55BAAE207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06" name="Freeform 47">
                <a:extLst>
                  <a:ext uri="{FF2B5EF4-FFF2-40B4-BE49-F238E27FC236}">
                    <a16:creationId xmlns:a16="http://schemas.microsoft.com/office/drawing/2014/main" id="{20C47DDD-FE02-E749-9AA1-2FBD0C30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7" name="Freeform 48">
                <a:extLst>
                  <a:ext uri="{FF2B5EF4-FFF2-40B4-BE49-F238E27FC236}">
                    <a16:creationId xmlns:a16="http://schemas.microsoft.com/office/drawing/2014/main" id="{6ED821EF-8430-2542-A2D6-26688DA2C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8" name="Freeform 49">
                <a:extLst>
                  <a:ext uri="{FF2B5EF4-FFF2-40B4-BE49-F238E27FC236}">
                    <a16:creationId xmlns:a16="http://schemas.microsoft.com/office/drawing/2014/main" id="{6ECF3443-3FB6-2146-93F2-C195C237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9" name="Freeform 50">
                <a:extLst>
                  <a:ext uri="{FF2B5EF4-FFF2-40B4-BE49-F238E27FC236}">
                    <a16:creationId xmlns:a16="http://schemas.microsoft.com/office/drawing/2014/main" id="{58F8D30A-9147-E143-BE46-0707CDDB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0" name="Freeform 51">
                <a:extLst>
                  <a:ext uri="{FF2B5EF4-FFF2-40B4-BE49-F238E27FC236}">
                    <a16:creationId xmlns:a16="http://schemas.microsoft.com/office/drawing/2014/main" id="{1D9E76F7-16AA-704D-87DF-B1E7083A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1" name="Freeform 52">
                <a:extLst>
                  <a:ext uri="{FF2B5EF4-FFF2-40B4-BE49-F238E27FC236}">
                    <a16:creationId xmlns:a16="http://schemas.microsoft.com/office/drawing/2014/main" id="{D102CB70-46E8-D443-B0E8-7B55407F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0" name="Freeform 53">
              <a:extLst>
                <a:ext uri="{FF2B5EF4-FFF2-40B4-BE49-F238E27FC236}">
                  <a16:creationId xmlns:a16="http://schemas.microsoft.com/office/drawing/2014/main" id="{5DB511BB-BE8A-A24A-8968-E376658D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1" name="Freeform 54">
              <a:extLst>
                <a:ext uri="{FF2B5EF4-FFF2-40B4-BE49-F238E27FC236}">
                  <a16:creationId xmlns:a16="http://schemas.microsoft.com/office/drawing/2014/main" id="{51218ECC-E5D2-3C49-AE6D-728D6BD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2" name="Freeform 55">
              <a:extLst>
                <a:ext uri="{FF2B5EF4-FFF2-40B4-BE49-F238E27FC236}">
                  <a16:creationId xmlns:a16="http://schemas.microsoft.com/office/drawing/2014/main" id="{6017F7AC-8B44-594B-8564-8A9458D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3" name="Freeform 56">
              <a:extLst>
                <a:ext uri="{FF2B5EF4-FFF2-40B4-BE49-F238E27FC236}">
                  <a16:creationId xmlns:a16="http://schemas.microsoft.com/office/drawing/2014/main" id="{0C2AD974-91D3-2641-8717-BAB1FFCF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4" name="Freeform 57">
              <a:extLst>
                <a:ext uri="{FF2B5EF4-FFF2-40B4-BE49-F238E27FC236}">
                  <a16:creationId xmlns:a16="http://schemas.microsoft.com/office/drawing/2014/main" id="{8E605DFB-3D6A-8644-889D-8D78EB63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5" name="Freeform 58">
              <a:extLst>
                <a:ext uri="{FF2B5EF4-FFF2-40B4-BE49-F238E27FC236}">
                  <a16:creationId xmlns:a16="http://schemas.microsoft.com/office/drawing/2014/main" id="{C9454A62-EFD4-4842-BDB4-9167447FB3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" name="Group 60">
            <a:extLst>
              <a:ext uri="{FF2B5EF4-FFF2-40B4-BE49-F238E27FC236}">
                <a16:creationId xmlns:a16="http://schemas.microsoft.com/office/drawing/2014/main" id="{C89092F2-40EB-CA4B-9914-EDB9F432EC25}"/>
              </a:ext>
            </a:extLst>
          </p:cNvPr>
          <p:cNvGrpSpPr>
            <a:grpSpLocks/>
          </p:cNvGrpSpPr>
          <p:nvPr/>
        </p:nvGrpSpPr>
        <p:grpSpPr bwMode="auto">
          <a:xfrm>
            <a:off x="4474127" y="1683438"/>
            <a:ext cx="334963" cy="536575"/>
            <a:chOff x="4140" y="429"/>
            <a:chExt cx="1425" cy="2396"/>
          </a:xfrm>
        </p:grpSpPr>
        <p:sp>
          <p:nvSpPr>
            <p:cNvPr id="513" name="Freeform 61">
              <a:extLst>
                <a:ext uri="{FF2B5EF4-FFF2-40B4-BE49-F238E27FC236}">
                  <a16:creationId xmlns:a16="http://schemas.microsoft.com/office/drawing/2014/main" id="{C4D1F856-D0C5-8245-BF39-74DA98A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" name="Rectangle 62">
              <a:extLst>
                <a:ext uri="{FF2B5EF4-FFF2-40B4-BE49-F238E27FC236}">
                  <a16:creationId xmlns:a16="http://schemas.microsoft.com/office/drawing/2014/main" id="{02ECE6C5-F170-D441-BB55-1550F6B9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5" name="Freeform 63">
              <a:extLst>
                <a:ext uri="{FF2B5EF4-FFF2-40B4-BE49-F238E27FC236}">
                  <a16:creationId xmlns:a16="http://schemas.microsoft.com/office/drawing/2014/main" id="{23AEE7C3-93B0-ED4E-B5E3-77842845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6" name="Freeform 64">
              <a:extLst>
                <a:ext uri="{FF2B5EF4-FFF2-40B4-BE49-F238E27FC236}">
                  <a16:creationId xmlns:a16="http://schemas.microsoft.com/office/drawing/2014/main" id="{1C7552E8-DC2F-7B42-88EE-967788F7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7" name="Rectangle 65">
              <a:extLst>
                <a:ext uri="{FF2B5EF4-FFF2-40B4-BE49-F238E27FC236}">
                  <a16:creationId xmlns:a16="http://schemas.microsoft.com/office/drawing/2014/main" id="{0A732733-BF5B-EA4C-93C3-997A3697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18" name="Group 66">
              <a:extLst>
                <a:ext uri="{FF2B5EF4-FFF2-40B4-BE49-F238E27FC236}">
                  <a16:creationId xmlns:a16="http://schemas.microsoft.com/office/drawing/2014/main" id="{1DDB70F3-88C9-0D45-A073-0C618A902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3" name="AutoShape 67">
                <a:extLst>
                  <a:ext uri="{FF2B5EF4-FFF2-40B4-BE49-F238E27FC236}">
                    <a16:creationId xmlns:a16="http://schemas.microsoft.com/office/drawing/2014/main" id="{407648D8-3846-C946-BE0E-AD189E31A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4" name="AutoShape 68">
                <a:extLst>
                  <a:ext uri="{FF2B5EF4-FFF2-40B4-BE49-F238E27FC236}">
                    <a16:creationId xmlns:a16="http://schemas.microsoft.com/office/drawing/2014/main" id="{9C1393AC-4F59-A140-B3FE-D76BBDA8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9" name="Rectangle 69">
              <a:extLst>
                <a:ext uri="{FF2B5EF4-FFF2-40B4-BE49-F238E27FC236}">
                  <a16:creationId xmlns:a16="http://schemas.microsoft.com/office/drawing/2014/main" id="{D4F421F6-5ABA-8A4E-850C-0A20E21D7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0" name="Group 70">
              <a:extLst>
                <a:ext uri="{FF2B5EF4-FFF2-40B4-BE49-F238E27FC236}">
                  <a16:creationId xmlns:a16="http://schemas.microsoft.com/office/drawing/2014/main" id="{122420A6-892C-6147-82A1-9FA97C9EA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1" name="AutoShape 71">
                <a:extLst>
                  <a:ext uri="{FF2B5EF4-FFF2-40B4-BE49-F238E27FC236}">
                    <a16:creationId xmlns:a16="http://schemas.microsoft.com/office/drawing/2014/main" id="{F4D4B5FC-F559-2D44-BB15-3903B0D3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2" name="AutoShape 72">
                <a:extLst>
                  <a:ext uri="{FF2B5EF4-FFF2-40B4-BE49-F238E27FC236}">
                    <a16:creationId xmlns:a16="http://schemas.microsoft.com/office/drawing/2014/main" id="{5D11095A-67FB-2C49-9FCB-604D7F1B5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1" name="Rectangle 73">
              <a:extLst>
                <a:ext uri="{FF2B5EF4-FFF2-40B4-BE49-F238E27FC236}">
                  <a16:creationId xmlns:a16="http://schemas.microsoft.com/office/drawing/2014/main" id="{6B80893E-2A7A-3E4A-A765-F5103F57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Rectangle 74">
              <a:extLst>
                <a:ext uri="{FF2B5EF4-FFF2-40B4-BE49-F238E27FC236}">
                  <a16:creationId xmlns:a16="http://schemas.microsoft.com/office/drawing/2014/main" id="{59E70BAD-81EE-FB43-AAE9-9C23A4CC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75">
              <a:extLst>
                <a:ext uri="{FF2B5EF4-FFF2-40B4-BE49-F238E27FC236}">
                  <a16:creationId xmlns:a16="http://schemas.microsoft.com/office/drawing/2014/main" id="{2D7101F8-65B9-B64F-9597-58589610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9" name="AutoShape 76">
                <a:extLst>
                  <a:ext uri="{FF2B5EF4-FFF2-40B4-BE49-F238E27FC236}">
                    <a16:creationId xmlns:a16="http://schemas.microsoft.com/office/drawing/2014/main" id="{72DAE8B1-00F0-8F4E-85F2-017335520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0" name="AutoShape 77">
                <a:extLst>
                  <a:ext uri="{FF2B5EF4-FFF2-40B4-BE49-F238E27FC236}">
                    <a16:creationId xmlns:a16="http://schemas.microsoft.com/office/drawing/2014/main" id="{B8972EB1-3D8C-E741-8CA7-CEE8A227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4" name="Freeform 78">
              <a:extLst>
                <a:ext uri="{FF2B5EF4-FFF2-40B4-BE49-F238E27FC236}">
                  <a16:creationId xmlns:a16="http://schemas.microsoft.com/office/drawing/2014/main" id="{CD1D8E14-267A-6444-9063-EB1F1862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5" name="Group 79">
              <a:extLst>
                <a:ext uri="{FF2B5EF4-FFF2-40B4-BE49-F238E27FC236}">
                  <a16:creationId xmlns:a16="http://schemas.microsoft.com/office/drawing/2014/main" id="{573ECD83-B804-7D41-A24A-4EC6E03F2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7" name="AutoShape 80">
                <a:extLst>
                  <a:ext uri="{FF2B5EF4-FFF2-40B4-BE49-F238E27FC236}">
                    <a16:creationId xmlns:a16="http://schemas.microsoft.com/office/drawing/2014/main" id="{345346A2-EDB4-3345-9541-A536D23A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8" name="AutoShape 81">
                <a:extLst>
                  <a:ext uri="{FF2B5EF4-FFF2-40B4-BE49-F238E27FC236}">
                    <a16:creationId xmlns:a16="http://schemas.microsoft.com/office/drawing/2014/main" id="{0C788F34-D15F-AE48-8E72-E6E61DF2E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6" name="Rectangle 82">
              <a:extLst>
                <a:ext uri="{FF2B5EF4-FFF2-40B4-BE49-F238E27FC236}">
                  <a16:creationId xmlns:a16="http://schemas.microsoft.com/office/drawing/2014/main" id="{304F6268-0673-C54D-887D-0F2CA521B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7" name="Freeform 83">
              <a:extLst>
                <a:ext uri="{FF2B5EF4-FFF2-40B4-BE49-F238E27FC236}">
                  <a16:creationId xmlns:a16="http://schemas.microsoft.com/office/drawing/2014/main" id="{A5F77209-A777-3846-8F04-92A95762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8" name="Freeform 84">
              <a:extLst>
                <a:ext uri="{FF2B5EF4-FFF2-40B4-BE49-F238E27FC236}">
                  <a16:creationId xmlns:a16="http://schemas.microsoft.com/office/drawing/2014/main" id="{A1C8D7A3-F2FE-D048-87A5-3600F69A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9" name="Oval 85">
              <a:extLst>
                <a:ext uri="{FF2B5EF4-FFF2-40B4-BE49-F238E27FC236}">
                  <a16:creationId xmlns:a16="http://schemas.microsoft.com/office/drawing/2014/main" id="{984F6990-26E2-3B44-8A96-631AD0AD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0" name="Freeform 86">
              <a:extLst>
                <a:ext uri="{FF2B5EF4-FFF2-40B4-BE49-F238E27FC236}">
                  <a16:creationId xmlns:a16="http://schemas.microsoft.com/office/drawing/2014/main" id="{AA98173F-F674-3643-AD21-1BEF33EE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1" name="AutoShape 87">
              <a:extLst>
                <a:ext uri="{FF2B5EF4-FFF2-40B4-BE49-F238E27FC236}">
                  <a16:creationId xmlns:a16="http://schemas.microsoft.com/office/drawing/2014/main" id="{1D41B50C-D66B-9B4A-83CD-AB55C8279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2" name="AutoShape 88">
              <a:extLst>
                <a:ext uri="{FF2B5EF4-FFF2-40B4-BE49-F238E27FC236}">
                  <a16:creationId xmlns:a16="http://schemas.microsoft.com/office/drawing/2014/main" id="{32E5938F-4662-3640-8D7F-9D2EC7107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89">
              <a:extLst>
                <a:ext uri="{FF2B5EF4-FFF2-40B4-BE49-F238E27FC236}">
                  <a16:creationId xmlns:a16="http://schemas.microsoft.com/office/drawing/2014/main" id="{D1B3F3BD-AA74-C644-900E-3D3A1EBB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4" name="Oval 90">
              <a:extLst>
                <a:ext uri="{FF2B5EF4-FFF2-40B4-BE49-F238E27FC236}">
                  <a16:creationId xmlns:a16="http://schemas.microsoft.com/office/drawing/2014/main" id="{5202C3EE-C6CE-2043-AB0D-9F3374DD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35" name="Oval 91">
              <a:extLst>
                <a:ext uri="{FF2B5EF4-FFF2-40B4-BE49-F238E27FC236}">
                  <a16:creationId xmlns:a16="http://schemas.microsoft.com/office/drawing/2014/main" id="{A0906333-3009-664B-864A-139C4016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6" name="Rectangle 92">
              <a:extLst>
                <a:ext uri="{FF2B5EF4-FFF2-40B4-BE49-F238E27FC236}">
                  <a16:creationId xmlns:a16="http://schemas.microsoft.com/office/drawing/2014/main" id="{ED65C473-E87F-1F4F-A457-9ABBA86E2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2191C70B-17E3-9A46-B404-6925905AE4F1}"/>
              </a:ext>
            </a:extLst>
          </p:cNvPr>
          <p:cNvGrpSpPr>
            <a:grpSpLocks/>
          </p:cNvGrpSpPr>
          <p:nvPr/>
        </p:nvGrpSpPr>
        <p:grpSpPr bwMode="auto">
          <a:xfrm>
            <a:off x="6261653" y="1756463"/>
            <a:ext cx="2540000" cy="733425"/>
            <a:chOff x="7333086" y="2736938"/>
            <a:chExt cx="2539755" cy="733428"/>
          </a:xfrm>
        </p:grpSpPr>
        <p:sp>
          <p:nvSpPr>
            <p:cNvPr id="546" name="Rectangle 2">
              <a:extLst>
                <a:ext uri="{FF2B5EF4-FFF2-40B4-BE49-F238E27FC236}">
                  <a16:creationId xmlns:a16="http://schemas.microsoft.com/office/drawing/2014/main" id="{AB493127-C9AE-1A44-8D2B-ECDD8261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6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7" name="TextBox 1">
              <a:extLst>
                <a:ext uri="{FF2B5EF4-FFF2-40B4-BE49-F238E27FC236}">
                  <a16:creationId xmlns:a16="http://schemas.microsoft.com/office/drawing/2014/main" id="{BBBAA953-174E-B044-9DCC-04A88210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8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is there a DHCP server out there?</a:t>
              </a:r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4A16A070-3144-234A-BC59-B856B6C33DC5}"/>
              </a:ext>
            </a:extLst>
          </p:cNvPr>
          <p:cNvGrpSpPr>
            <a:grpSpLocks/>
          </p:cNvGrpSpPr>
          <p:nvPr/>
        </p:nvGrpSpPr>
        <p:grpSpPr bwMode="auto">
          <a:xfrm>
            <a:off x="6441502" y="2979300"/>
            <a:ext cx="2528888" cy="884237"/>
            <a:chOff x="9144000" y="3229217"/>
            <a:chExt cx="2527923" cy="885135"/>
          </a:xfrm>
        </p:grpSpPr>
        <p:sp>
          <p:nvSpPr>
            <p:cNvPr id="549" name="Rectangle 87">
              <a:extLst>
                <a:ext uri="{FF2B5EF4-FFF2-40B4-BE49-F238E27FC236}">
                  <a16:creationId xmlns:a16="http://schemas.microsoft.com/office/drawing/2014/main" id="{57E9AF5E-372A-8E40-94BE-47B0B619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TextBox 88">
              <a:extLst>
                <a:ext uri="{FF2B5EF4-FFF2-40B4-BE49-F238E27FC236}">
                  <a16:creationId xmlns:a16="http://schemas.microsoft.com/office/drawing/2014/main" id="{A4D749F2-8BAC-AC4E-9A53-15BE9562F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66E1A7F4-6FCF-3E43-AE21-6DF4BC478A9A}"/>
              </a:ext>
            </a:extLst>
          </p:cNvPr>
          <p:cNvGrpSpPr>
            <a:grpSpLocks/>
          </p:cNvGrpSpPr>
          <p:nvPr/>
        </p:nvGrpSpPr>
        <p:grpSpPr bwMode="auto">
          <a:xfrm>
            <a:off x="4900288" y="4175353"/>
            <a:ext cx="2625219" cy="884237"/>
            <a:chOff x="8858631" y="4615923"/>
            <a:chExt cx="2625866" cy="885135"/>
          </a:xfrm>
        </p:grpSpPr>
        <p:sp>
          <p:nvSpPr>
            <p:cNvPr id="552" name="Rectangle 89">
              <a:extLst>
                <a:ext uri="{FF2B5EF4-FFF2-40B4-BE49-F238E27FC236}">
                  <a16:creationId xmlns:a16="http://schemas.microsoft.com/office/drawing/2014/main" id="{3AEC4322-FA91-D143-9139-A2CB1B4C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TextBox 90">
              <a:extLst>
                <a:ext uri="{FF2B5EF4-FFF2-40B4-BE49-F238E27FC236}">
                  <a16:creationId xmlns:a16="http://schemas.microsoft.com/office/drawing/2014/main" id="{3FCB64EB-0F2E-B14B-B848-193DF470A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631" y="4765817"/>
              <a:ext cx="2625866" cy="58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I would like to use this IP address!</a:t>
              </a: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5062FC4-666B-6342-A70D-7A1D16B7049C}"/>
              </a:ext>
            </a:extLst>
          </p:cNvPr>
          <p:cNvGrpSpPr>
            <a:grpSpLocks/>
          </p:cNvGrpSpPr>
          <p:nvPr/>
        </p:nvGrpSpPr>
        <p:grpSpPr bwMode="auto">
          <a:xfrm>
            <a:off x="6424038" y="5588022"/>
            <a:ext cx="2528887" cy="885825"/>
            <a:chOff x="9144000" y="5555417"/>
            <a:chExt cx="2527923" cy="885135"/>
          </a:xfrm>
        </p:grpSpPr>
        <p:sp>
          <p:nvSpPr>
            <p:cNvPr id="555" name="Rectangle 91">
              <a:extLst>
                <a:ext uri="{FF2B5EF4-FFF2-40B4-BE49-F238E27FC236}">
                  <a16:creationId xmlns:a16="http://schemas.microsoft.com/office/drawing/2014/main" id="{9E7B23F1-96DD-8C46-9D6F-820B88B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6" name="TextBox 92">
              <a:extLst>
                <a:ext uri="{FF2B5EF4-FFF2-40B4-BE49-F238E27FC236}">
                  <a16:creationId xmlns:a16="http://schemas.microsoft.com/office/drawing/2014/main" id="{E908630C-0C3F-8545-B890-E8A9600E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You’ve got that IP address!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26FE35-19E8-7046-8DE2-04C21540DCCD}"/>
              </a:ext>
            </a:extLst>
          </p:cNvPr>
          <p:cNvSpPr txBox="1"/>
          <p:nvPr/>
        </p:nvSpPr>
        <p:spPr>
          <a:xfrm>
            <a:off x="9296400" y="3522133"/>
            <a:ext cx="245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steps above can be skipped “if a client remembers and wishes to reuse a previously allocated network address”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[RFC 2131]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lide Number Placeholder 3">
            <a:extLst>
              <a:ext uri="{FF2B5EF4-FFF2-40B4-BE49-F238E27FC236}">
                <a16:creationId xmlns:a16="http://schemas.microsoft.com/office/drawing/2014/main" id="{99BE7567-423B-664A-A45B-22166DBE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reeform 3">
            <a:extLst>
              <a:ext uri="{FF2B5EF4-FFF2-40B4-BE49-F238E27FC236}">
                <a16:creationId xmlns:a16="http://schemas.microsoft.com/office/drawing/2014/main" id="{6B20889F-8B73-5A4F-948D-BC7FBE071249}"/>
              </a:ext>
            </a:extLst>
          </p:cNvPr>
          <p:cNvSpPr>
            <a:spLocks/>
          </p:cNvSpPr>
          <p:nvPr/>
        </p:nvSpPr>
        <p:spPr bwMode="auto">
          <a:xfrm>
            <a:off x="1867395" y="18184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484D20B7-37AF-F449-9229-69BC2F46A444}"/>
              </a:ext>
            </a:extLst>
          </p:cNvPr>
          <p:cNvGrpSpPr/>
          <p:nvPr/>
        </p:nvGrpSpPr>
        <p:grpSpPr>
          <a:xfrm>
            <a:off x="3772175" y="3890885"/>
            <a:ext cx="1040553" cy="431082"/>
            <a:chOff x="7493876" y="2774731"/>
            <a:chExt cx="1481958" cy="894622"/>
          </a:xfrm>
        </p:grpSpPr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BBE9BC04-A2A6-F746-9F08-03F4EDB58B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5F31BBA7-277B-7547-A889-4CE61E62107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235A3E8-5F9F-054E-812C-82B1457E7DA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5DDEAE5B-F867-B04E-9480-5609AC66F59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FBC3084B-7403-CB43-BF1A-54F05828C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CCCD1707-2759-A14B-96A2-D746BB0126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9B0492DA-B9A2-1F42-8EC8-885383C5223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A2DF0841-9316-7744-99F2-F246599FA663}"/>
              </a:ext>
            </a:extLst>
          </p:cNvPr>
          <p:cNvGrpSpPr/>
          <p:nvPr/>
        </p:nvGrpSpPr>
        <p:grpSpPr>
          <a:xfrm>
            <a:off x="4283172" y="2940116"/>
            <a:ext cx="918415" cy="390629"/>
            <a:chOff x="3668110" y="2448910"/>
            <a:chExt cx="3794234" cy="2165130"/>
          </a:xfrm>
        </p:grpSpPr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B7FE1E33-3837-6A44-8F3D-D671A86ECB7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7EBAA0A-EA4B-2A42-B633-E3F75F2BB7B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A0FA1B3E-9ECC-B241-8F16-2C1970256C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CB74265E-694E-5A49-B1D2-3C1956E0BE2E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8680283C-1CA3-D44B-8FFA-B36341C7230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2B31DC87-EF0E-0D4F-81A2-B6FB2A803F7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F14BA91B-FE87-514B-B749-384B3F1D92C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9" name="Line 48">
            <a:extLst>
              <a:ext uri="{FF2B5EF4-FFF2-40B4-BE49-F238E27FC236}">
                <a16:creationId xmlns:a16="http://schemas.microsoft.com/office/drawing/2014/main" id="{E2F245C9-F9FA-FF41-8279-23685395B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5" y="3324223"/>
            <a:ext cx="460375" cy="5715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DHCP: example</a:t>
            </a:r>
          </a:p>
        </p:txBody>
      </p:sp>
      <p:sp>
        <p:nvSpPr>
          <p:cNvPr id="379" name="Rectangle 3">
            <a:extLst>
              <a:ext uri="{FF2B5EF4-FFF2-40B4-BE49-F238E27FC236}">
                <a16:creationId xmlns:a16="http://schemas.microsoft.com/office/drawing/2014/main" id="{1C377AEF-2633-FC44-9747-922C7C11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19" y="1674030"/>
            <a:ext cx="4751439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Connecting laptop will use DHCP to get IP address, address of first-hop router, address of DNS server.</a:t>
            </a:r>
          </a:p>
        </p:txBody>
      </p:sp>
      <p:sp>
        <p:nvSpPr>
          <p:cNvPr id="382" name="Line 43">
            <a:extLst>
              <a:ext uri="{FF2B5EF4-FFF2-40B4-BE49-F238E27FC236}">
                <a16:creationId xmlns:a16="http://schemas.microsoft.com/office/drawing/2014/main" id="{C8851F30-DB65-2343-90FB-A929CA010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9695" y="3062253"/>
            <a:ext cx="562325" cy="8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5" name="Text Box 44">
            <a:extLst>
              <a:ext uri="{FF2B5EF4-FFF2-40B4-BE49-F238E27FC236}">
                <a16:creationId xmlns:a16="http://schemas.microsoft.com/office/drawing/2014/main" id="{59259B03-4826-E149-B0DC-4EBA8293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07" y="4356905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with DHCP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 built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6" name="Rectangle 152">
            <a:extLst>
              <a:ext uri="{FF2B5EF4-FFF2-40B4-BE49-F238E27FC236}">
                <a16:creationId xmlns:a16="http://schemas.microsoft.com/office/drawing/2014/main" id="{745619DC-3C53-E14A-874D-F2C6B677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420" y="2964667"/>
            <a:ext cx="540627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message encapsulated in UDP, encapsulated in IP, encapsulated in Ethernet</a:t>
            </a:r>
          </a:p>
        </p:txBody>
      </p:sp>
      <p:sp>
        <p:nvSpPr>
          <p:cNvPr id="387" name="Rectangle 153">
            <a:extLst>
              <a:ext uri="{FF2B5EF4-FFF2-40B4-BE49-F238E27FC236}">
                <a16:creationId xmlns:a16="http://schemas.microsoft.com/office/drawing/2014/main" id="{082BCCE1-61C9-5E4C-B8D4-8ED23A69B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69" y="4210855"/>
            <a:ext cx="54503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frame broadcast (dest: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FFFFFFFFFFFF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 on LAN, received at router running DHCP server</a:t>
            </a:r>
          </a:p>
        </p:txBody>
      </p:sp>
      <p:sp>
        <p:nvSpPr>
          <p:cNvPr id="388" name="Rectangle 154">
            <a:extLst>
              <a:ext uri="{FF2B5EF4-FFF2-40B4-BE49-F238E27FC236}">
                <a16:creationId xmlns:a16="http://schemas.microsoft.com/office/drawing/2014/main" id="{2001FDC4-9DD8-8540-A00D-9430145AE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45" y="5547530"/>
            <a:ext cx="528060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demux’ed to IP demux’ed, UDP demux’ed to DHCP </a:t>
            </a:r>
          </a:p>
        </p:txBody>
      </p:sp>
      <p:sp>
        <p:nvSpPr>
          <p:cNvPr id="389" name="Text Box 155">
            <a:extLst>
              <a:ext uri="{FF2B5EF4-FFF2-40B4-BE49-F238E27FC236}">
                <a16:creationId xmlns:a16="http://schemas.microsoft.com/office/drawing/2014/main" id="{0FF8CA2B-A0E7-0344-8C3D-752022E9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682" y="3674280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168.1.1.1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38" name="Group 234">
            <a:extLst>
              <a:ext uri="{FF2B5EF4-FFF2-40B4-BE49-F238E27FC236}">
                <a16:creationId xmlns:a16="http://schemas.microsoft.com/office/drawing/2014/main" id="{80B8D10B-0E57-694A-9F60-7DD157680859}"/>
              </a:ext>
            </a:extLst>
          </p:cNvPr>
          <p:cNvGrpSpPr>
            <a:grpSpLocks/>
          </p:cNvGrpSpPr>
          <p:nvPr/>
        </p:nvGrpSpPr>
        <p:grpSpPr bwMode="auto">
          <a:xfrm>
            <a:off x="3072307" y="2685267"/>
            <a:ext cx="850900" cy="615950"/>
            <a:chOff x="4420" y="878"/>
            <a:chExt cx="614" cy="458"/>
          </a:xfrm>
        </p:grpSpPr>
        <p:pic>
          <p:nvPicPr>
            <p:cNvPr id="439" name="Picture 235" descr="laptop_keyboard">
              <a:extLst>
                <a:ext uri="{FF2B5EF4-FFF2-40B4-BE49-F238E27FC236}">
                  <a16:creationId xmlns:a16="http://schemas.microsoft.com/office/drawing/2014/main" id="{32F92D03-3F10-DD48-B916-C1A813CAA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" name="Freeform 236">
              <a:extLst>
                <a:ext uri="{FF2B5EF4-FFF2-40B4-BE49-F238E27FC236}">
                  <a16:creationId xmlns:a16="http://schemas.microsoft.com/office/drawing/2014/main" id="{635DC8EF-D2DF-1140-8A94-D496AE91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41" name="Picture 237" descr="screen">
              <a:extLst>
                <a:ext uri="{FF2B5EF4-FFF2-40B4-BE49-F238E27FC236}">
                  <a16:creationId xmlns:a16="http://schemas.microsoft.com/office/drawing/2014/main" id="{6BDF7141-8B18-8848-AE3F-A1F240A51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2" name="Freeform 238">
              <a:extLst>
                <a:ext uri="{FF2B5EF4-FFF2-40B4-BE49-F238E27FC236}">
                  <a16:creationId xmlns:a16="http://schemas.microsoft.com/office/drawing/2014/main" id="{F0AA71CC-9F7D-4E4A-AFD3-E4FC2EDB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3" name="Freeform 239">
              <a:extLst>
                <a:ext uri="{FF2B5EF4-FFF2-40B4-BE49-F238E27FC236}">
                  <a16:creationId xmlns:a16="http://schemas.microsoft.com/office/drawing/2014/main" id="{478F089D-1CBD-064E-9E01-09DBACFE4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4" name="Freeform 240">
              <a:extLst>
                <a:ext uri="{FF2B5EF4-FFF2-40B4-BE49-F238E27FC236}">
                  <a16:creationId xmlns:a16="http://schemas.microsoft.com/office/drawing/2014/main" id="{999308BB-3AD9-964C-9A37-585EA1CB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5" name="Freeform 241">
              <a:extLst>
                <a:ext uri="{FF2B5EF4-FFF2-40B4-BE49-F238E27FC236}">
                  <a16:creationId xmlns:a16="http://schemas.microsoft.com/office/drawing/2014/main" id="{50215675-D41A-884A-B70C-7A7A34B4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6" name="Freeform 242">
              <a:extLst>
                <a:ext uri="{FF2B5EF4-FFF2-40B4-BE49-F238E27FC236}">
                  <a16:creationId xmlns:a16="http://schemas.microsoft.com/office/drawing/2014/main" id="{67C07E3F-A680-3448-A285-F67163D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7" name="Freeform 243">
              <a:extLst>
                <a:ext uri="{FF2B5EF4-FFF2-40B4-BE49-F238E27FC236}">
                  <a16:creationId xmlns:a16="http://schemas.microsoft.com/office/drawing/2014/main" id="{D6FEFC34-2380-1C46-9401-C809C94E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48" name="Group 244">
              <a:extLst>
                <a:ext uri="{FF2B5EF4-FFF2-40B4-BE49-F238E27FC236}">
                  <a16:creationId xmlns:a16="http://schemas.microsoft.com/office/drawing/2014/main" id="{C27B64F7-2309-1F46-B525-0FF1CC0B3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55" name="Freeform 245">
                <a:extLst>
                  <a:ext uri="{FF2B5EF4-FFF2-40B4-BE49-F238E27FC236}">
                    <a16:creationId xmlns:a16="http://schemas.microsoft.com/office/drawing/2014/main" id="{6D904DDE-01FC-1A4C-8025-88A928752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6" name="Freeform 246">
                <a:extLst>
                  <a:ext uri="{FF2B5EF4-FFF2-40B4-BE49-F238E27FC236}">
                    <a16:creationId xmlns:a16="http://schemas.microsoft.com/office/drawing/2014/main" id="{E3315A06-9E1B-AC4A-906F-1640B3605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7" name="Freeform 247">
                <a:extLst>
                  <a:ext uri="{FF2B5EF4-FFF2-40B4-BE49-F238E27FC236}">
                    <a16:creationId xmlns:a16="http://schemas.microsoft.com/office/drawing/2014/main" id="{4B5E6F6D-A780-9F4A-B4CB-418F530E7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8" name="Freeform 248">
                <a:extLst>
                  <a:ext uri="{FF2B5EF4-FFF2-40B4-BE49-F238E27FC236}">
                    <a16:creationId xmlns:a16="http://schemas.microsoft.com/office/drawing/2014/main" id="{49CD3CF5-0077-7D4A-A378-2AAAA4CD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9" name="Freeform 249">
                <a:extLst>
                  <a:ext uri="{FF2B5EF4-FFF2-40B4-BE49-F238E27FC236}">
                    <a16:creationId xmlns:a16="http://schemas.microsoft.com/office/drawing/2014/main" id="{4E2747DD-F96B-124E-8BF8-EC78D4C8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0" name="Freeform 250">
                <a:extLst>
                  <a:ext uri="{FF2B5EF4-FFF2-40B4-BE49-F238E27FC236}">
                    <a16:creationId xmlns:a16="http://schemas.microsoft.com/office/drawing/2014/main" id="{5D228080-AAA4-AE4F-B2E0-444A375E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12335ADB-FB5B-8540-ADE8-01DE4817A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71BBEFC9-2EAD-0E4D-971B-FFE9F04A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AD467B30-53F9-E544-872F-75037A60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09BD1056-1239-AA4F-9F79-BC195E4B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3EE44984-E799-7448-B48B-0A3E5E32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F82A5B30-CFF4-9045-B98E-022A2D6583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61" name="AutoShape 34">
            <a:extLst>
              <a:ext uri="{FF2B5EF4-FFF2-40B4-BE49-F238E27FC236}">
                <a16:creationId xmlns:a16="http://schemas.microsoft.com/office/drawing/2014/main" id="{BBFE8651-7E0E-9B42-83C9-13A7DD110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45" y="2812267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2" name="Group 45">
            <a:extLst>
              <a:ext uri="{FF2B5EF4-FFF2-40B4-BE49-F238E27FC236}">
                <a16:creationId xmlns:a16="http://schemas.microsoft.com/office/drawing/2014/main" id="{7B2B7B83-C525-AC47-97F2-A2D1D1034FEF}"/>
              </a:ext>
            </a:extLst>
          </p:cNvPr>
          <p:cNvGrpSpPr>
            <a:grpSpLocks/>
          </p:cNvGrpSpPr>
          <p:nvPr/>
        </p:nvGrpSpPr>
        <p:grpSpPr bwMode="auto">
          <a:xfrm>
            <a:off x="2289670" y="1648630"/>
            <a:ext cx="976312" cy="1460500"/>
            <a:chOff x="651" y="681"/>
            <a:chExt cx="615" cy="920"/>
          </a:xfrm>
        </p:grpSpPr>
        <p:sp>
          <p:nvSpPr>
            <p:cNvPr id="463" name="Freeform 46">
              <a:extLst>
                <a:ext uri="{FF2B5EF4-FFF2-40B4-BE49-F238E27FC236}">
                  <a16:creationId xmlns:a16="http://schemas.microsoft.com/office/drawing/2014/main" id="{2F8E5860-1F4A-9441-8643-FF367740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4" name="Group 47">
              <a:extLst>
                <a:ext uri="{FF2B5EF4-FFF2-40B4-BE49-F238E27FC236}">
                  <a16:creationId xmlns:a16="http://schemas.microsoft.com/office/drawing/2014/main" id="{619D3750-75CE-7146-8080-07A05B2EE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65" name="Rectangle 48">
                <a:extLst>
                  <a:ext uri="{FF2B5EF4-FFF2-40B4-BE49-F238E27FC236}">
                    <a16:creationId xmlns:a16="http://schemas.microsoft.com/office/drawing/2014/main" id="{28385ECE-1698-FA48-9005-E85B7ADAE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6" name="Text Box 49">
                <a:extLst>
                  <a:ext uri="{FF2B5EF4-FFF2-40B4-BE49-F238E27FC236}">
                    <a16:creationId xmlns:a16="http://schemas.microsoft.com/office/drawing/2014/main" id="{03E8F625-EC95-7449-B696-847DBF4C1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467" name="Line 50">
                <a:extLst>
                  <a:ext uri="{FF2B5EF4-FFF2-40B4-BE49-F238E27FC236}">
                    <a16:creationId xmlns:a16="http://schemas.microsoft.com/office/drawing/2014/main" id="{DF468FDE-40E4-0648-9839-DDE0332A0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8" name="Line 51">
                <a:extLst>
                  <a:ext uri="{FF2B5EF4-FFF2-40B4-BE49-F238E27FC236}">
                    <a16:creationId xmlns:a16="http://schemas.microsoft.com/office/drawing/2014/main" id="{99D4E4D8-7BA2-1841-8740-092F3F2C1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9" name="Line 52">
                <a:extLst>
                  <a:ext uri="{FF2B5EF4-FFF2-40B4-BE49-F238E27FC236}">
                    <a16:creationId xmlns:a16="http://schemas.microsoft.com/office/drawing/2014/main" id="{46C4BB73-5326-6148-BB43-C6C4C685F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0" name="Line 53">
                <a:extLst>
                  <a:ext uri="{FF2B5EF4-FFF2-40B4-BE49-F238E27FC236}">
                    <a16:creationId xmlns:a16="http://schemas.microsoft.com/office/drawing/2014/main" id="{867C305B-8FC7-2546-83B8-7B677B4EF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471" name="Group 54">
            <a:extLst>
              <a:ext uri="{FF2B5EF4-FFF2-40B4-BE49-F238E27FC236}">
                <a16:creationId xmlns:a16="http://schemas.microsoft.com/office/drawing/2014/main" id="{E55B3AA2-EA61-B94E-BC50-287F2699A080}"/>
              </a:ext>
            </a:extLst>
          </p:cNvPr>
          <p:cNvGrpSpPr>
            <a:grpSpLocks/>
          </p:cNvGrpSpPr>
          <p:nvPr/>
        </p:nvGrpSpPr>
        <p:grpSpPr bwMode="auto">
          <a:xfrm>
            <a:off x="1614982" y="1707367"/>
            <a:ext cx="544513" cy="244475"/>
            <a:chOff x="844" y="3337"/>
            <a:chExt cx="343" cy="154"/>
          </a:xfrm>
        </p:grpSpPr>
        <p:sp>
          <p:nvSpPr>
            <p:cNvPr id="472" name="Rectangle 55">
              <a:extLst>
                <a:ext uri="{FF2B5EF4-FFF2-40B4-BE49-F238E27FC236}">
                  <a16:creationId xmlns:a16="http://schemas.microsoft.com/office/drawing/2014/main" id="{3DF8187C-0350-B949-8481-A4B53A2B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3" name="Text Box 56">
              <a:extLst>
                <a:ext uri="{FF2B5EF4-FFF2-40B4-BE49-F238E27FC236}">
                  <a16:creationId xmlns:a16="http://schemas.microsoft.com/office/drawing/2014/main" id="{EB5DBBE5-0C11-2943-8F1C-55F942DDF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474" name="Group 57">
            <a:extLst>
              <a:ext uri="{FF2B5EF4-FFF2-40B4-BE49-F238E27FC236}">
                <a16:creationId xmlns:a16="http://schemas.microsoft.com/office/drawing/2014/main" id="{E686DD6D-38C2-4641-89AF-94A0FB1D1070}"/>
              </a:ext>
            </a:extLst>
          </p:cNvPr>
          <p:cNvGrpSpPr>
            <a:grpSpLocks/>
          </p:cNvGrpSpPr>
          <p:nvPr/>
        </p:nvGrpSpPr>
        <p:grpSpPr bwMode="auto">
          <a:xfrm>
            <a:off x="1160957" y="1726417"/>
            <a:ext cx="1081088" cy="1166813"/>
            <a:chOff x="42" y="744"/>
            <a:chExt cx="681" cy="735"/>
          </a:xfrm>
        </p:grpSpPr>
        <p:grpSp>
          <p:nvGrpSpPr>
            <p:cNvPr id="475" name="Group 58">
              <a:extLst>
                <a:ext uri="{FF2B5EF4-FFF2-40B4-BE49-F238E27FC236}">
                  <a16:creationId xmlns:a16="http://schemas.microsoft.com/office/drawing/2014/main" id="{1FDCAE0E-7CF7-A44C-8CC2-1F6556F81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77" name="Group 59">
                <a:extLst>
                  <a:ext uri="{FF2B5EF4-FFF2-40B4-BE49-F238E27FC236}">
                    <a16:creationId xmlns:a16="http://schemas.microsoft.com/office/drawing/2014/main" id="{B1A03342-AE12-CE42-8220-1A81C4418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" name="Group 60">
                  <a:extLst>
                    <a:ext uri="{FF2B5EF4-FFF2-40B4-BE49-F238E27FC236}">
                      <a16:creationId xmlns:a16="http://schemas.microsoft.com/office/drawing/2014/main" id="{C141BB4A-81BE-5F41-82F7-F6E6B820E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5" name="Rectangle 61">
                    <a:extLst>
                      <a:ext uri="{FF2B5EF4-FFF2-40B4-BE49-F238E27FC236}">
                        <a16:creationId xmlns:a16="http://schemas.microsoft.com/office/drawing/2014/main" id="{0057FF7C-1AD8-884B-80A9-AB7A6E108F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6" name="Text Box 62">
                    <a:extLst>
                      <a:ext uri="{FF2B5EF4-FFF2-40B4-BE49-F238E27FC236}">
                        <a16:creationId xmlns:a16="http://schemas.microsoft.com/office/drawing/2014/main" id="{EC2B900A-E788-8441-B597-33D92CA592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03" name="Rectangle 63">
                  <a:extLst>
                    <a:ext uri="{FF2B5EF4-FFF2-40B4-BE49-F238E27FC236}">
                      <a16:creationId xmlns:a16="http://schemas.microsoft.com/office/drawing/2014/main" id="{963785A1-EC1C-B84C-87DF-29B9C771B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4" name="Rectangle 64">
                  <a:extLst>
                    <a:ext uri="{FF2B5EF4-FFF2-40B4-BE49-F238E27FC236}">
                      <a16:creationId xmlns:a16="http://schemas.microsoft.com/office/drawing/2014/main" id="{5E9D5671-4336-A144-8E1C-F9834FFEC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78" name="Group 65">
                <a:extLst>
                  <a:ext uri="{FF2B5EF4-FFF2-40B4-BE49-F238E27FC236}">
                    <a16:creationId xmlns:a16="http://schemas.microsoft.com/office/drawing/2014/main" id="{C554361D-96E9-9749-99BB-ABA5FD027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96" name="Group 66">
                  <a:extLst>
                    <a:ext uri="{FF2B5EF4-FFF2-40B4-BE49-F238E27FC236}">
                      <a16:creationId xmlns:a16="http://schemas.microsoft.com/office/drawing/2014/main" id="{493D2842-500B-024B-85A5-1FE62FDD1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0" name="Rectangle 67">
                    <a:extLst>
                      <a:ext uri="{FF2B5EF4-FFF2-40B4-BE49-F238E27FC236}">
                        <a16:creationId xmlns:a16="http://schemas.microsoft.com/office/drawing/2014/main" id="{9D9A5E56-2778-BF43-8CCC-26552B7850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1" name="Text Box 68">
                    <a:extLst>
                      <a:ext uri="{FF2B5EF4-FFF2-40B4-BE49-F238E27FC236}">
                        <a16:creationId xmlns:a16="http://schemas.microsoft.com/office/drawing/2014/main" id="{FEA9C227-A395-5144-9B07-1A7D28C8A5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497" name="Group 69">
                  <a:extLst>
                    <a:ext uri="{FF2B5EF4-FFF2-40B4-BE49-F238E27FC236}">
                      <a16:creationId xmlns:a16="http://schemas.microsoft.com/office/drawing/2014/main" id="{84676D02-4488-A247-A8A0-7B76E879E6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8" name="Rectangle 70">
                    <a:extLst>
                      <a:ext uri="{FF2B5EF4-FFF2-40B4-BE49-F238E27FC236}">
                        <a16:creationId xmlns:a16="http://schemas.microsoft.com/office/drawing/2014/main" id="{3855ADF3-2772-6A45-B541-A1686D02D4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99" name="Rectangle 71">
                    <a:extLst>
                      <a:ext uri="{FF2B5EF4-FFF2-40B4-BE49-F238E27FC236}">
                        <a16:creationId xmlns:a16="http://schemas.microsoft.com/office/drawing/2014/main" id="{FB9B8C64-8890-6D4D-86FF-EA8641985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79" name="Group 72">
                <a:extLst>
                  <a:ext uri="{FF2B5EF4-FFF2-40B4-BE49-F238E27FC236}">
                    <a16:creationId xmlns:a16="http://schemas.microsoft.com/office/drawing/2014/main" id="{4ED0D0FF-6D48-044B-A4CD-DEE3EE153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4" name="Rectangle 73">
                  <a:extLst>
                    <a:ext uri="{FF2B5EF4-FFF2-40B4-BE49-F238E27FC236}">
                      <a16:creationId xmlns:a16="http://schemas.microsoft.com/office/drawing/2014/main" id="{69588944-9806-234E-B479-4DCA85C2C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5" name="Rectangle 74">
                  <a:extLst>
                    <a:ext uri="{FF2B5EF4-FFF2-40B4-BE49-F238E27FC236}">
                      <a16:creationId xmlns:a16="http://schemas.microsoft.com/office/drawing/2014/main" id="{6A9EE954-18E5-AB4B-91A7-8763F6FC2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80" name="Group 75">
                <a:extLst>
                  <a:ext uri="{FF2B5EF4-FFF2-40B4-BE49-F238E27FC236}">
                    <a16:creationId xmlns:a16="http://schemas.microsoft.com/office/drawing/2014/main" id="{AE1585FE-E7DD-5148-A3DB-4D32837D6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81" name="Group 76">
                  <a:extLst>
                    <a:ext uri="{FF2B5EF4-FFF2-40B4-BE49-F238E27FC236}">
                      <a16:creationId xmlns:a16="http://schemas.microsoft.com/office/drawing/2014/main" id="{83987E26-41E7-554D-8F7B-6E3DBA2BC9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85" name="Group 77">
                    <a:extLst>
                      <a:ext uri="{FF2B5EF4-FFF2-40B4-BE49-F238E27FC236}">
                        <a16:creationId xmlns:a16="http://schemas.microsoft.com/office/drawing/2014/main" id="{4AA7B839-194B-D44E-B613-C09016B387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88" name="Group 78">
                      <a:extLst>
                        <a:ext uri="{FF2B5EF4-FFF2-40B4-BE49-F238E27FC236}">
                          <a16:creationId xmlns:a16="http://schemas.microsoft.com/office/drawing/2014/main" id="{F12403C6-60CE-4541-A6EA-F28A0FBCF2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" name="Rectangle 79">
                        <a:extLst>
                          <a:ext uri="{FF2B5EF4-FFF2-40B4-BE49-F238E27FC236}">
                            <a16:creationId xmlns:a16="http://schemas.microsoft.com/office/drawing/2014/main" id="{4B102F30-285E-0243-A491-E80C6A6488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3" name="Text Box 80">
                        <a:extLst>
                          <a:ext uri="{FF2B5EF4-FFF2-40B4-BE49-F238E27FC236}">
                            <a16:creationId xmlns:a16="http://schemas.microsoft.com/office/drawing/2014/main" id="{C27FFB91-9D35-9345-9E73-83C45819110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89" name="Group 81">
                      <a:extLst>
                        <a:ext uri="{FF2B5EF4-FFF2-40B4-BE49-F238E27FC236}">
                          <a16:creationId xmlns:a16="http://schemas.microsoft.com/office/drawing/2014/main" id="{980A2CF4-C81E-3145-91D1-132BC2EF1F4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0" name="Rectangle 82">
                        <a:extLst>
                          <a:ext uri="{FF2B5EF4-FFF2-40B4-BE49-F238E27FC236}">
                            <a16:creationId xmlns:a16="http://schemas.microsoft.com/office/drawing/2014/main" id="{60B3778C-4AEE-4A40-A3AE-9E6780DD74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1" name="Rectangle 83">
                        <a:extLst>
                          <a:ext uri="{FF2B5EF4-FFF2-40B4-BE49-F238E27FC236}">
                            <a16:creationId xmlns:a16="http://schemas.microsoft.com/office/drawing/2014/main" id="{F2AB3533-6239-FB44-A5DF-EC7054B257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86" name="Rectangle 84">
                    <a:extLst>
                      <a:ext uri="{FF2B5EF4-FFF2-40B4-BE49-F238E27FC236}">
                        <a16:creationId xmlns:a16="http://schemas.microsoft.com/office/drawing/2014/main" id="{7871167B-C99A-9745-AB39-0CFE737D4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87" name="Rectangle 85">
                    <a:extLst>
                      <a:ext uri="{FF2B5EF4-FFF2-40B4-BE49-F238E27FC236}">
                        <a16:creationId xmlns:a16="http://schemas.microsoft.com/office/drawing/2014/main" id="{6FEE651A-2F5C-3D46-9A8A-7A8FA72C5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82" name="Rectangle 86">
                  <a:extLst>
                    <a:ext uri="{FF2B5EF4-FFF2-40B4-BE49-F238E27FC236}">
                      <a16:creationId xmlns:a16="http://schemas.microsoft.com/office/drawing/2014/main" id="{436CE76C-250A-0048-AB3B-2E594180B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3" name="Rectangle 87">
                  <a:extLst>
                    <a:ext uri="{FF2B5EF4-FFF2-40B4-BE49-F238E27FC236}">
                      <a16:creationId xmlns:a16="http://schemas.microsoft.com/office/drawing/2014/main" id="{37087D94-A17E-2C49-B663-0E4892CD4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4" name="Rectangle 88">
                  <a:extLst>
                    <a:ext uri="{FF2B5EF4-FFF2-40B4-BE49-F238E27FC236}">
                      <a16:creationId xmlns:a16="http://schemas.microsoft.com/office/drawing/2014/main" id="{C9536EB0-5CE3-3B4B-A735-A853495CC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476" name="AutoShape 89">
              <a:extLst>
                <a:ext uri="{FF2B5EF4-FFF2-40B4-BE49-F238E27FC236}">
                  <a16:creationId xmlns:a16="http://schemas.microsoft.com/office/drawing/2014/main" id="{5ED99D5F-7031-CD4F-A23A-844A773D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07" name="Group 90">
            <a:extLst>
              <a:ext uri="{FF2B5EF4-FFF2-40B4-BE49-F238E27FC236}">
                <a16:creationId xmlns:a16="http://schemas.microsoft.com/office/drawing/2014/main" id="{779CE125-3275-9D45-AB58-5C559926C4EB}"/>
              </a:ext>
            </a:extLst>
          </p:cNvPr>
          <p:cNvGrpSpPr>
            <a:grpSpLocks/>
          </p:cNvGrpSpPr>
          <p:nvPr/>
        </p:nvGrpSpPr>
        <p:grpSpPr bwMode="auto">
          <a:xfrm>
            <a:off x="1745157" y="2934505"/>
            <a:ext cx="1081088" cy="244475"/>
            <a:chOff x="504" y="3523"/>
            <a:chExt cx="681" cy="154"/>
          </a:xfrm>
        </p:grpSpPr>
        <p:grpSp>
          <p:nvGrpSpPr>
            <p:cNvPr id="508" name="Group 91">
              <a:extLst>
                <a:ext uri="{FF2B5EF4-FFF2-40B4-BE49-F238E27FC236}">
                  <a16:creationId xmlns:a16="http://schemas.microsoft.com/office/drawing/2014/main" id="{DE87A52E-0FB6-8C4A-AE94-4698D4D204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12" name="Group 92">
                <a:extLst>
                  <a:ext uri="{FF2B5EF4-FFF2-40B4-BE49-F238E27FC236}">
                    <a16:creationId xmlns:a16="http://schemas.microsoft.com/office/drawing/2014/main" id="{DA67C76C-E5B1-7342-BE34-D07976259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15" name="Group 93">
                  <a:extLst>
                    <a:ext uri="{FF2B5EF4-FFF2-40B4-BE49-F238E27FC236}">
                      <a16:creationId xmlns:a16="http://schemas.microsoft.com/office/drawing/2014/main" id="{7BE844F4-9393-7B40-95A7-50ED202A3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9" name="Rectangle 94">
                    <a:extLst>
                      <a:ext uri="{FF2B5EF4-FFF2-40B4-BE49-F238E27FC236}">
                        <a16:creationId xmlns:a16="http://schemas.microsoft.com/office/drawing/2014/main" id="{D55DDB2A-DD13-B64C-B0B8-6A3AF9F58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0" name="Text Box 95">
                    <a:extLst>
                      <a:ext uri="{FF2B5EF4-FFF2-40B4-BE49-F238E27FC236}">
                        <a16:creationId xmlns:a16="http://schemas.microsoft.com/office/drawing/2014/main" id="{2FA13326-D863-094B-BD45-FAFAC2DE26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516" name="Group 96">
                  <a:extLst>
                    <a:ext uri="{FF2B5EF4-FFF2-40B4-BE49-F238E27FC236}">
                      <a16:creationId xmlns:a16="http://schemas.microsoft.com/office/drawing/2014/main" id="{4E104FB9-53D7-7047-879F-52C4E2A1CA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7" name="Rectangle 97">
                    <a:extLst>
                      <a:ext uri="{FF2B5EF4-FFF2-40B4-BE49-F238E27FC236}">
                        <a16:creationId xmlns:a16="http://schemas.microsoft.com/office/drawing/2014/main" id="{3491CAE6-C0BF-2845-A8BE-CF59FB4E18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18" name="Rectangle 98">
                    <a:extLst>
                      <a:ext uri="{FF2B5EF4-FFF2-40B4-BE49-F238E27FC236}">
                        <a16:creationId xmlns:a16="http://schemas.microsoft.com/office/drawing/2014/main" id="{1BA65FFC-57F2-1940-B190-78ED97A36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513" name="Rectangle 99">
                <a:extLst>
                  <a:ext uri="{FF2B5EF4-FFF2-40B4-BE49-F238E27FC236}">
                    <a16:creationId xmlns:a16="http://schemas.microsoft.com/office/drawing/2014/main" id="{D2683417-4924-F844-B695-3C3D8E93C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4" name="Rectangle 100">
                <a:extLst>
                  <a:ext uri="{FF2B5EF4-FFF2-40B4-BE49-F238E27FC236}">
                    <a16:creationId xmlns:a16="http://schemas.microsoft.com/office/drawing/2014/main" id="{4D0D33D5-8C1B-2B41-87C1-4A592AD51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9" name="Rectangle 101">
              <a:extLst>
                <a:ext uri="{FF2B5EF4-FFF2-40B4-BE49-F238E27FC236}">
                  <a16:creationId xmlns:a16="http://schemas.microsoft.com/office/drawing/2014/main" id="{78D15BF2-6070-1F4C-86A1-0614C2EC3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0" name="Rectangle 102">
              <a:extLst>
                <a:ext uri="{FF2B5EF4-FFF2-40B4-BE49-F238E27FC236}">
                  <a16:creationId xmlns:a16="http://schemas.microsoft.com/office/drawing/2014/main" id="{FD86650F-D708-CD41-A5A3-676346E3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1" name="Rectangle 103">
              <a:extLst>
                <a:ext uri="{FF2B5EF4-FFF2-40B4-BE49-F238E27FC236}">
                  <a16:creationId xmlns:a16="http://schemas.microsoft.com/office/drawing/2014/main" id="{492FA68A-0828-A447-A66B-C4BDFA67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21" name="Group 104">
            <a:extLst>
              <a:ext uri="{FF2B5EF4-FFF2-40B4-BE49-F238E27FC236}">
                <a16:creationId xmlns:a16="http://schemas.microsoft.com/office/drawing/2014/main" id="{DCCB5641-467D-4644-95C9-32A71707E80D}"/>
              </a:ext>
            </a:extLst>
          </p:cNvPr>
          <p:cNvGrpSpPr>
            <a:grpSpLocks/>
          </p:cNvGrpSpPr>
          <p:nvPr/>
        </p:nvGrpSpPr>
        <p:grpSpPr bwMode="auto">
          <a:xfrm>
            <a:off x="2572245" y="3626655"/>
            <a:ext cx="1316037" cy="1314450"/>
            <a:chOff x="931" y="1941"/>
            <a:chExt cx="829" cy="828"/>
          </a:xfrm>
        </p:grpSpPr>
        <p:sp>
          <p:nvSpPr>
            <p:cNvPr id="522" name="Freeform 105">
              <a:extLst>
                <a:ext uri="{FF2B5EF4-FFF2-40B4-BE49-F238E27FC236}">
                  <a16:creationId xmlns:a16="http://schemas.microsoft.com/office/drawing/2014/main" id="{7AA20FB3-1F67-9A47-8F16-ABCEFBFB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998"/>
                  </a:srgb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106">
              <a:extLst>
                <a:ext uri="{FF2B5EF4-FFF2-40B4-BE49-F238E27FC236}">
                  <a16:creationId xmlns:a16="http://schemas.microsoft.com/office/drawing/2014/main" id="{D87A412F-CAAD-A14A-A57B-6BD2A6D6C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24" name="Rectangle 107">
                <a:extLst>
                  <a:ext uri="{FF2B5EF4-FFF2-40B4-BE49-F238E27FC236}">
                    <a16:creationId xmlns:a16="http://schemas.microsoft.com/office/drawing/2014/main" id="{303F62B8-B24E-FD48-9E39-6434CCE88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5" name="Text Box 108">
                <a:extLst>
                  <a:ext uri="{FF2B5EF4-FFF2-40B4-BE49-F238E27FC236}">
                    <a16:creationId xmlns:a16="http://schemas.microsoft.com/office/drawing/2014/main" id="{46FF09C4-D1E5-BE40-9DD5-C470003A8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526" name="Line 109">
                <a:extLst>
                  <a:ext uri="{FF2B5EF4-FFF2-40B4-BE49-F238E27FC236}">
                    <a16:creationId xmlns:a16="http://schemas.microsoft.com/office/drawing/2014/main" id="{91D8B561-6767-104C-98C3-B69C3B8CF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7" name="Line 110">
                <a:extLst>
                  <a:ext uri="{FF2B5EF4-FFF2-40B4-BE49-F238E27FC236}">
                    <a16:creationId xmlns:a16="http://schemas.microsoft.com/office/drawing/2014/main" id="{704906A5-7D3F-2E4C-B902-283BDB121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8" name="Line 111">
                <a:extLst>
                  <a:ext uri="{FF2B5EF4-FFF2-40B4-BE49-F238E27FC236}">
                    <a16:creationId xmlns:a16="http://schemas.microsoft.com/office/drawing/2014/main" id="{1517BF50-B417-1E40-800E-FBE526501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9" name="Line 112">
                <a:extLst>
                  <a:ext uri="{FF2B5EF4-FFF2-40B4-BE49-F238E27FC236}">
                    <a16:creationId xmlns:a16="http://schemas.microsoft.com/office/drawing/2014/main" id="{E18E4496-B2D7-C943-A380-7C6366A21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530" name="Group 113">
            <a:extLst>
              <a:ext uri="{FF2B5EF4-FFF2-40B4-BE49-F238E27FC236}">
                <a16:creationId xmlns:a16="http://schemas.microsoft.com/office/drawing/2014/main" id="{5484A2F7-3977-924F-9EB6-B0FEE950D721}"/>
              </a:ext>
            </a:extLst>
          </p:cNvPr>
          <p:cNvGrpSpPr>
            <a:grpSpLocks/>
          </p:cNvGrpSpPr>
          <p:nvPr/>
        </p:nvGrpSpPr>
        <p:grpSpPr bwMode="auto">
          <a:xfrm>
            <a:off x="1434007" y="3526642"/>
            <a:ext cx="1081088" cy="1217613"/>
            <a:chOff x="1404" y="3105"/>
            <a:chExt cx="681" cy="767"/>
          </a:xfrm>
        </p:grpSpPr>
        <p:grpSp>
          <p:nvGrpSpPr>
            <p:cNvPr id="531" name="Group 114">
              <a:extLst>
                <a:ext uri="{FF2B5EF4-FFF2-40B4-BE49-F238E27FC236}">
                  <a16:creationId xmlns:a16="http://schemas.microsoft.com/office/drawing/2014/main" id="{4ED9BB0C-BBE3-634A-9425-253829BD9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36" name="Group 115">
                <a:extLst>
                  <a:ext uri="{FF2B5EF4-FFF2-40B4-BE49-F238E27FC236}">
                    <a16:creationId xmlns:a16="http://schemas.microsoft.com/office/drawing/2014/main" id="{F5CBCFC8-387D-7141-B939-869308488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61" name="Group 116">
                  <a:extLst>
                    <a:ext uri="{FF2B5EF4-FFF2-40B4-BE49-F238E27FC236}">
                      <a16:creationId xmlns:a16="http://schemas.microsoft.com/office/drawing/2014/main" id="{CA5A2866-1D47-D54F-B3FA-9F0B4E1F6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64" name="Rectangle 117">
                    <a:extLst>
                      <a:ext uri="{FF2B5EF4-FFF2-40B4-BE49-F238E27FC236}">
                        <a16:creationId xmlns:a16="http://schemas.microsoft.com/office/drawing/2014/main" id="{A1798794-C1E3-6A41-9D81-8ADFCAF3F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5" name="Text Box 118">
                    <a:extLst>
                      <a:ext uri="{FF2B5EF4-FFF2-40B4-BE49-F238E27FC236}">
                        <a16:creationId xmlns:a16="http://schemas.microsoft.com/office/drawing/2014/main" id="{18E358E2-2F94-B541-9CDB-1B44116721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62" name="Rectangle 119">
                  <a:extLst>
                    <a:ext uri="{FF2B5EF4-FFF2-40B4-BE49-F238E27FC236}">
                      <a16:creationId xmlns:a16="http://schemas.microsoft.com/office/drawing/2014/main" id="{60E92D74-1C0E-6D4E-86F9-529F6B495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120">
                  <a:extLst>
                    <a:ext uri="{FF2B5EF4-FFF2-40B4-BE49-F238E27FC236}">
                      <a16:creationId xmlns:a16="http://schemas.microsoft.com/office/drawing/2014/main" id="{B5A2B52B-B3F7-9A4A-8B7C-E471FA830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37" name="Group 121">
                <a:extLst>
                  <a:ext uri="{FF2B5EF4-FFF2-40B4-BE49-F238E27FC236}">
                    <a16:creationId xmlns:a16="http://schemas.microsoft.com/office/drawing/2014/main" id="{035DB159-9BF7-404E-8E6C-6F9ACC8B7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55" name="Group 122">
                  <a:extLst>
                    <a:ext uri="{FF2B5EF4-FFF2-40B4-BE49-F238E27FC236}">
                      <a16:creationId xmlns:a16="http://schemas.microsoft.com/office/drawing/2014/main" id="{3A1FFB78-1B84-BC4B-809E-B98424137E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59" name="Rectangle 123">
                    <a:extLst>
                      <a:ext uri="{FF2B5EF4-FFF2-40B4-BE49-F238E27FC236}">
                        <a16:creationId xmlns:a16="http://schemas.microsoft.com/office/drawing/2014/main" id="{9F352C53-BF43-BF4C-9D1F-B1BE99D92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0" name="Text Box 124">
                    <a:extLst>
                      <a:ext uri="{FF2B5EF4-FFF2-40B4-BE49-F238E27FC236}">
                        <a16:creationId xmlns:a16="http://schemas.microsoft.com/office/drawing/2014/main" id="{B38F1528-1BB7-0B43-9C6C-DC547A522E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556" name="Group 125">
                  <a:extLst>
                    <a:ext uri="{FF2B5EF4-FFF2-40B4-BE49-F238E27FC236}">
                      <a16:creationId xmlns:a16="http://schemas.microsoft.com/office/drawing/2014/main" id="{31A55DB0-04AA-8349-8D23-49271CD256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57" name="Rectangle 126">
                    <a:extLst>
                      <a:ext uri="{FF2B5EF4-FFF2-40B4-BE49-F238E27FC236}">
                        <a16:creationId xmlns:a16="http://schemas.microsoft.com/office/drawing/2014/main" id="{94390F34-7CEE-7A49-84C0-E48FD2A2A0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58" name="Rectangle 127">
                    <a:extLst>
                      <a:ext uri="{FF2B5EF4-FFF2-40B4-BE49-F238E27FC236}">
                        <a16:creationId xmlns:a16="http://schemas.microsoft.com/office/drawing/2014/main" id="{538A2EF0-79E8-CD40-8370-B28254A09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38" name="Group 128">
                <a:extLst>
                  <a:ext uri="{FF2B5EF4-FFF2-40B4-BE49-F238E27FC236}">
                    <a16:creationId xmlns:a16="http://schemas.microsoft.com/office/drawing/2014/main" id="{E979D308-81B4-B349-A72C-F91E66670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53" name="Rectangle 129">
                  <a:extLst>
                    <a:ext uri="{FF2B5EF4-FFF2-40B4-BE49-F238E27FC236}">
                      <a16:creationId xmlns:a16="http://schemas.microsoft.com/office/drawing/2014/main" id="{03290AA5-3D74-9142-8A86-FB7F133A6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54" name="Rectangle 130">
                  <a:extLst>
                    <a:ext uri="{FF2B5EF4-FFF2-40B4-BE49-F238E27FC236}">
                      <a16:creationId xmlns:a16="http://schemas.microsoft.com/office/drawing/2014/main" id="{83A16793-5237-0343-B0E2-17EDC0BC8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39" name="Group 131">
                <a:extLst>
                  <a:ext uri="{FF2B5EF4-FFF2-40B4-BE49-F238E27FC236}">
                    <a16:creationId xmlns:a16="http://schemas.microsoft.com/office/drawing/2014/main" id="{8C5CE498-6C00-1A47-A13B-047B76B73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40" name="Group 132">
                  <a:extLst>
                    <a:ext uri="{FF2B5EF4-FFF2-40B4-BE49-F238E27FC236}">
                      <a16:creationId xmlns:a16="http://schemas.microsoft.com/office/drawing/2014/main" id="{23F62EBA-E6FB-0649-93C1-969E5CB760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44" name="Group 133">
                    <a:extLst>
                      <a:ext uri="{FF2B5EF4-FFF2-40B4-BE49-F238E27FC236}">
                        <a16:creationId xmlns:a16="http://schemas.microsoft.com/office/drawing/2014/main" id="{4EA75669-10CD-3341-B63D-39C3D42157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47" name="Group 134">
                      <a:extLst>
                        <a:ext uri="{FF2B5EF4-FFF2-40B4-BE49-F238E27FC236}">
                          <a16:creationId xmlns:a16="http://schemas.microsoft.com/office/drawing/2014/main" id="{3DB8D785-CA4C-4F45-BC85-C0F2E04386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51" name="Rectangle 135">
                        <a:extLst>
                          <a:ext uri="{FF2B5EF4-FFF2-40B4-BE49-F238E27FC236}">
                            <a16:creationId xmlns:a16="http://schemas.microsoft.com/office/drawing/2014/main" id="{73BF9FED-27A2-D749-A9D4-97C2F2137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2" name="Text Box 136">
                        <a:extLst>
                          <a:ext uri="{FF2B5EF4-FFF2-40B4-BE49-F238E27FC236}">
                            <a16:creationId xmlns:a16="http://schemas.microsoft.com/office/drawing/2014/main" id="{E27DFA6B-3DCF-5E41-804E-1E89D6FAC5B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48" name="Group 137">
                      <a:extLst>
                        <a:ext uri="{FF2B5EF4-FFF2-40B4-BE49-F238E27FC236}">
                          <a16:creationId xmlns:a16="http://schemas.microsoft.com/office/drawing/2014/main" id="{FE60BC03-5895-2849-A9B5-3A91D2E61F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49" name="Rectangle 138">
                        <a:extLst>
                          <a:ext uri="{FF2B5EF4-FFF2-40B4-BE49-F238E27FC236}">
                            <a16:creationId xmlns:a16="http://schemas.microsoft.com/office/drawing/2014/main" id="{1CC6F6E7-056B-BE49-9EDE-9E4820DFF9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0" name="Rectangle 139">
                        <a:extLst>
                          <a:ext uri="{FF2B5EF4-FFF2-40B4-BE49-F238E27FC236}">
                            <a16:creationId xmlns:a16="http://schemas.microsoft.com/office/drawing/2014/main" id="{B2370641-92E5-B14E-A98F-A1929AC4C3D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45" name="Rectangle 140">
                    <a:extLst>
                      <a:ext uri="{FF2B5EF4-FFF2-40B4-BE49-F238E27FC236}">
                        <a16:creationId xmlns:a16="http://schemas.microsoft.com/office/drawing/2014/main" id="{951CE1B5-0E7C-F545-B1CE-3FD9A3AC94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46" name="Rectangle 141">
                    <a:extLst>
                      <a:ext uri="{FF2B5EF4-FFF2-40B4-BE49-F238E27FC236}">
                        <a16:creationId xmlns:a16="http://schemas.microsoft.com/office/drawing/2014/main" id="{EBF50DB3-3EEA-3744-B3C7-26A8B5DAB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41" name="Rectangle 142">
                  <a:extLst>
                    <a:ext uri="{FF2B5EF4-FFF2-40B4-BE49-F238E27FC236}">
                      <a16:creationId xmlns:a16="http://schemas.microsoft.com/office/drawing/2014/main" id="{11872743-8187-794A-A4CC-C207808DE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2" name="Rectangle 143">
                  <a:extLst>
                    <a:ext uri="{FF2B5EF4-FFF2-40B4-BE49-F238E27FC236}">
                      <a16:creationId xmlns:a16="http://schemas.microsoft.com/office/drawing/2014/main" id="{90686308-79B3-A741-A38F-0A9A27CC5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3" name="Rectangle 144">
                  <a:extLst>
                    <a:ext uri="{FF2B5EF4-FFF2-40B4-BE49-F238E27FC236}">
                      <a16:creationId xmlns:a16="http://schemas.microsoft.com/office/drawing/2014/main" id="{94336876-4C09-4F47-8836-78A0B6D3F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532" name="AutoShape 145">
              <a:extLst>
                <a:ext uri="{FF2B5EF4-FFF2-40B4-BE49-F238E27FC236}">
                  <a16:creationId xmlns:a16="http://schemas.microsoft.com/office/drawing/2014/main" id="{0E9EC902-9ADE-1B41-89CD-08F40DDC5C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33" name="Group 146">
              <a:extLst>
                <a:ext uri="{FF2B5EF4-FFF2-40B4-BE49-F238E27FC236}">
                  <a16:creationId xmlns:a16="http://schemas.microsoft.com/office/drawing/2014/main" id="{26A646AA-2BA0-7E43-9602-AD9BD44C7E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34" name="Rectangle 147">
                <a:extLst>
                  <a:ext uri="{FF2B5EF4-FFF2-40B4-BE49-F238E27FC236}">
                    <a16:creationId xmlns:a16="http://schemas.microsoft.com/office/drawing/2014/main" id="{07E25020-7B37-A04F-BC9F-CC664C1E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5" name="Text Box 148">
                <a:extLst>
                  <a:ext uri="{FF2B5EF4-FFF2-40B4-BE49-F238E27FC236}">
                    <a16:creationId xmlns:a16="http://schemas.microsoft.com/office/drawing/2014/main" id="{B71D74B2-5C0B-684C-9277-C20B9E2C8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566" name="Group 149">
            <a:extLst>
              <a:ext uri="{FF2B5EF4-FFF2-40B4-BE49-F238E27FC236}">
                <a16:creationId xmlns:a16="http://schemas.microsoft.com/office/drawing/2014/main" id="{2E81670D-D7D0-154D-B0F0-B1DC32F51443}"/>
              </a:ext>
            </a:extLst>
          </p:cNvPr>
          <p:cNvGrpSpPr>
            <a:grpSpLocks/>
          </p:cNvGrpSpPr>
          <p:nvPr/>
        </p:nvGrpSpPr>
        <p:grpSpPr bwMode="auto">
          <a:xfrm>
            <a:off x="1897557" y="3723492"/>
            <a:ext cx="544513" cy="244475"/>
            <a:chOff x="844" y="3337"/>
            <a:chExt cx="343" cy="154"/>
          </a:xfrm>
        </p:grpSpPr>
        <p:sp>
          <p:nvSpPr>
            <p:cNvPr id="567" name="Rectangle 150">
              <a:extLst>
                <a:ext uri="{FF2B5EF4-FFF2-40B4-BE49-F238E27FC236}">
                  <a16:creationId xmlns:a16="http://schemas.microsoft.com/office/drawing/2014/main" id="{33380EC7-93CD-4144-9F2C-0AA18AC6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8" name="Text Box 151">
              <a:extLst>
                <a:ext uri="{FF2B5EF4-FFF2-40B4-BE49-F238E27FC236}">
                  <a16:creationId xmlns:a16="http://schemas.microsoft.com/office/drawing/2014/main" id="{13B09AE2-5621-164B-9E6B-3A5B813C5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405" name="Group 201">
            <a:extLst>
              <a:ext uri="{FF2B5EF4-FFF2-40B4-BE49-F238E27FC236}">
                <a16:creationId xmlns:a16="http://schemas.microsoft.com/office/drawing/2014/main" id="{FF87DDB3-D188-D547-94FA-34A4BD6E75FA}"/>
              </a:ext>
            </a:extLst>
          </p:cNvPr>
          <p:cNvGrpSpPr>
            <a:grpSpLocks/>
          </p:cNvGrpSpPr>
          <p:nvPr/>
        </p:nvGrpSpPr>
        <p:grpSpPr bwMode="auto">
          <a:xfrm>
            <a:off x="3800970" y="3720317"/>
            <a:ext cx="423862" cy="647700"/>
            <a:chOff x="4140" y="429"/>
            <a:chExt cx="1425" cy="2396"/>
          </a:xfrm>
        </p:grpSpPr>
        <p:sp>
          <p:nvSpPr>
            <p:cNvPr id="406" name="Freeform 202">
              <a:extLst>
                <a:ext uri="{FF2B5EF4-FFF2-40B4-BE49-F238E27FC236}">
                  <a16:creationId xmlns:a16="http://schemas.microsoft.com/office/drawing/2014/main" id="{5A116C24-FD0D-524C-BD54-B4D1A0320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7" name="Rectangle 203">
              <a:extLst>
                <a:ext uri="{FF2B5EF4-FFF2-40B4-BE49-F238E27FC236}">
                  <a16:creationId xmlns:a16="http://schemas.microsoft.com/office/drawing/2014/main" id="{22E9C8DE-01FD-FB4C-AD1A-AD1033A7A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8" name="Freeform 204">
              <a:extLst>
                <a:ext uri="{FF2B5EF4-FFF2-40B4-BE49-F238E27FC236}">
                  <a16:creationId xmlns:a16="http://schemas.microsoft.com/office/drawing/2014/main" id="{38BFE3EF-3D4D-7745-9107-327DDE88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9" name="Freeform 205">
              <a:extLst>
                <a:ext uri="{FF2B5EF4-FFF2-40B4-BE49-F238E27FC236}">
                  <a16:creationId xmlns:a16="http://schemas.microsoft.com/office/drawing/2014/main" id="{C815899E-2C99-B94F-8093-F7DF2F77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" name="Rectangle 206">
              <a:extLst>
                <a:ext uri="{FF2B5EF4-FFF2-40B4-BE49-F238E27FC236}">
                  <a16:creationId xmlns:a16="http://schemas.microsoft.com/office/drawing/2014/main" id="{12F4A1ED-74F2-2743-B6CB-84BB0A70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1" name="Group 207">
              <a:extLst>
                <a:ext uri="{FF2B5EF4-FFF2-40B4-BE49-F238E27FC236}">
                  <a16:creationId xmlns:a16="http://schemas.microsoft.com/office/drawing/2014/main" id="{87817073-3B24-5C4E-9EC6-D17AB590D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208">
                <a:extLst>
                  <a:ext uri="{FF2B5EF4-FFF2-40B4-BE49-F238E27FC236}">
                    <a16:creationId xmlns:a16="http://schemas.microsoft.com/office/drawing/2014/main" id="{47D7B5F5-F21D-AA47-969B-32D82A486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7" name="AutoShape 209">
                <a:extLst>
                  <a:ext uri="{FF2B5EF4-FFF2-40B4-BE49-F238E27FC236}">
                    <a16:creationId xmlns:a16="http://schemas.microsoft.com/office/drawing/2014/main" id="{C5BFB547-41DA-CE47-8F2A-07B32691D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2" name="Rectangle 210">
              <a:extLst>
                <a:ext uri="{FF2B5EF4-FFF2-40B4-BE49-F238E27FC236}">
                  <a16:creationId xmlns:a16="http://schemas.microsoft.com/office/drawing/2014/main" id="{F7426E26-DFD3-4E49-A4AB-E7D92EAD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3" name="Group 211">
              <a:extLst>
                <a:ext uri="{FF2B5EF4-FFF2-40B4-BE49-F238E27FC236}">
                  <a16:creationId xmlns:a16="http://schemas.microsoft.com/office/drawing/2014/main" id="{1E5DE22A-3A7E-E34D-BC09-C6D79D5E8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212">
                <a:extLst>
                  <a:ext uri="{FF2B5EF4-FFF2-40B4-BE49-F238E27FC236}">
                    <a16:creationId xmlns:a16="http://schemas.microsoft.com/office/drawing/2014/main" id="{F3350D83-A37B-654F-BC15-3B64D5E40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5" name="AutoShape 213">
                <a:extLst>
                  <a:ext uri="{FF2B5EF4-FFF2-40B4-BE49-F238E27FC236}">
                    <a16:creationId xmlns:a16="http://schemas.microsoft.com/office/drawing/2014/main" id="{B18B4670-EA2C-C040-B7C7-DF1C5CD3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4" name="Rectangle 214">
              <a:extLst>
                <a:ext uri="{FF2B5EF4-FFF2-40B4-BE49-F238E27FC236}">
                  <a16:creationId xmlns:a16="http://schemas.microsoft.com/office/drawing/2014/main" id="{608AB031-42A8-7844-91D7-E121D7AF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5" name="Rectangle 215">
              <a:extLst>
                <a:ext uri="{FF2B5EF4-FFF2-40B4-BE49-F238E27FC236}">
                  <a16:creationId xmlns:a16="http://schemas.microsoft.com/office/drawing/2014/main" id="{BB30CE18-AA62-5D4F-9504-F379EC628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6" name="Group 216">
              <a:extLst>
                <a:ext uri="{FF2B5EF4-FFF2-40B4-BE49-F238E27FC236}">
                  <a16:creationId xmlns:a16="http://schemas.microsoft.com/office/drawing/2014/main" id="{F273493D-769A-6A47-81D6-CFE42FCED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217">
                <a:extLst>
                  <a:ext uri="{FF2B5EF4-FFF2-40B4-BE49-F238E27FC236}">
                    <a16:creationId xmlns:a16="http://schemas.microsoft.com/office/drawing/2014/main" id="{50233E91-DB46-0440-A9F4-7856CC600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3" name="AutoShape 218">
                <a:extLst>
                  <a:ext uri="{FF2B5EF4-FFF2-40B4-BE49-F238E27FC236}">
                    <a16:creationId xmlns:a16="http://schemas.microsoft.com/office/drawing/2014/main" id="{E318885A-C7D9-0040-AB6B-C8AFA11C9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4FB59E0D-1C06-5A47-9E38-435DD561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8" name="Group 220">
              <a:extLst>
                <a:ext uri="{FF2B5EF4-FFF2-40B4-BE49-F238E27FC236}">
                  <a16:creationId xmlns:a16="http://schemas.microsoft.com/office/drawing/2014/main" id="{2D81EDBC-2244-EE47-B91B-6015B8F4A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221">
                <a:extLst>
                  <a:ext uri="{FF2B5EF4-FFF2-40B4-BE49-F238E27FC236}">
                    <a16:creationId xmlns:a16="http://schemas.microsoft.com/office/drawing/2014/main" id="{8841436C-D828-444B-9F87-A00B9F6BF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1" name="AutoShape 222">
                <a:extLst>
                  <a:ext uri="{FF2B5EF4-FFF2-40B4-BE49-F238E27FC236}">
                    <a16:creationId xmlns:a16="http://schemas.microsoft.com/office/drawing/2014/main" id="{4B8D74A3-40FD-5B4C-A02E-D4E8386CF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9" name="Rectangle 223">
              <a:extLst>
                <a:ext uri="{FF2B5EF4-FFF2-40B4-BE49-F238E27FC236}">
                  <a16:creationId xmlns:a16="http://schemas.microsoft.com/office/drawing/2014/main" id="{50AB4F2E-AE72-8D4C-AA1F-7AD829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0" name="Freeform 224">
              <a:extLst>
                <a:ext uri="{FF2B5EF4-FFF2-40B4-BE49-F238E27FC236}">
                  <a16:creationId xmlns:a16="http://schemas.microsoft.com/office/drawing/2014/main" id="{4C094492-66FF-D74F-96E3-417905EB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1" name="Freeform 225">
              <a:extLst>
                <a:ext uri="{FF2B5EF4-FFF2-40B4-BE49-F238E27FC236}">
                  <a16:creationId xmlns:a16="http://schemas.microsoft.com/office/drawing/2014/main" id="{4EF43682-719C-EC42-A8EC-9D770708A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2" name="Oval 226">
              <a:extLst>
                <a:ext uri="{FF2B5EF4-FFF2-40B4-BE49-F238E27FC236}">
                  <a16:creationId xmlns:a16="http://schemas.microsoft.com/office/drawing/2014/main" id="{5D1293CA-EFE7-1F4C-9252-D49ECE8A5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3" name="Freeform 227">
              <a:extLst>
                <a:ext uri="{FF2B5EF4-FFF2-40B4-BE49-F238E27FC236}">
                  <a16:creationId xmlns:a16="http://schemas.microsoft.com/office/drawing/2014/main" id="{2DCDE886-6014-7445-882A-8A5AF2C0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AutoShape 228">
              <a:extLst>
                <a:ext uri="{FF2B5EF4-FFF2-40B4-BE49-F238E27FC236}">
                  <a16:creationId xmlns:a16="http://schemas.microsoft.com/office/drawing/2014/main" id="{CBAB532C-E94C-CE4D-93FA-6D66F82A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AutoShape 229">
              <a:extLst>
                <a:ext uri="{FF2B5EF4-FFF2-40B4-BE49-F238E27FC236}">
                  <a16:creationId xmlns:a16="http://schemas.microsoft.com/office/drawing/2014/main" id="{F79D5F24-40D8-2B4D-80F5-FF46C39FC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6" name="Oval 230">
              <a:extLst>
                <a:ext uri="{FF2B5EF4-FFF2-40B4-BE49-F238E27FC236}">
                  <a16:creationId xmlns:a16="http://schemas.microsoft.com/office/drawing/2014/main" id="{50CC80E8-B2F6-E349-9AF6-BAEE0DA6E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7" name="Oval 231">
              <a:extLst>
                <a:ext uri="{FF2B5EF4-FFF2-40B4-BE49-F238E27FC236}">
                  <a16:creationId xmlns:a16="http://schemas.microsoft.com/office/drawing/2014/main" id="{3FC2A69B-7EC0-AC4A-8189-689B3A4F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Oval 232">
              <a:extLst>
                <a:ext uri="{FF2B5EF4-FFF2-40B4-BE49-F238E27FC236}">
                  <a16:creationId xmlns:a16="http://schemas.microsoft.com/office/drawing/2014/main" id="{B7A2AA25-3067-2248-9695-C58263FCF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9" name="Rectangle 233">
              <a:extLst>
                <a:ext uri="{FF2B5EF4-FFF2-40B4-BE49-F238E27FC236}">
                  <a16:creationId xmlns:a16="http://schemas.microsoft.com/office/drawing/2014/main" id="{318AE34C-E894-394D-B1EF-52897C0B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2" name="Slide Number Placeholder 3">
            <a:extLst>
              <a:ext uri="{FF2B5EF4-FFF2-40B4-BE49-F238E27FC236}">
                <a16:creationId xmlns:a16="http://schemas.microsoft.com/office/drawing/2014/main" id="{4AFF1D3F-BB66-9045-AF2E-A9B9CDEA9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-0.00046 L 0.22604 -0.00139 L 0.09076 0.25787 L -0.02708 0.256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build="p"/>
      <p:bldP spid="386" grpId="0"/>
      <p:bldP spid="387" grpId="0"/>
      <p:bldP spid="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Freeform 3">
            <a:extLst>
              <a:ext uri="{FF2B5EF4-FFF2-40B4-BE49-F238E27FC236}">
                <a16:creationId xmlns:a16="http://schemas.microsoft.com/office/drawing/2014/main" id="{42214F0C-3946-2842-9FE2-86D791CF7CDE}"/>
              </a:ext>
            </a:extLst>
          </p:cNvPr>
          <p:cNvSpPr>
            <a:spLocks/>
          </p:cNvSpPr>
          <p:nvPr/>
        </p:nvSpPr>
        <p:spPr bwMode="auto">
          <a:xfrm>
            <a:off x="1867395" y="181849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95" name="Group 1494">
            <a:extLst>
              <a:ext uri="{FF2B5EF4-FFF2-40B4-BE49-F238E27FC236}">
                <a16:creationId xmlns:a16="http://schemas.microsoft.com/office/drawing/2014/main" id="{90E651B2-5767-254D-BFFF-F98A2DA290D7}"/>
              </a:ext>
            </a:extLst>
          </p:cNvPr>
          <p:cNvGrpSpPr/>
          <p:nvPr/>
        </p:nvGrpSpPr>
        <p:grpSpPr>
          <a:xfrm>
            <a:off x="4283172" y="2940116"/>
            <a:ext cx="918415" cy="390629"/>
            <a:chOff x="3668110" y="2448910"/>
            <a:chExt cx="3794234" cy="2165130"/>
          </a:xfrm>
        </p:grpSpPr>
        <p:sp>
          <p:nvSpPr>
            <p:cNvPr id="1496" name="Rectangle 1495">
              <a:extLst>
                <a:ext uri="{FF2B5EF4-FFF2-40B4-BE49-F238E27FC236}">
                  <a16:creationId xmlns:a16="http://schemas.microsoft.com/office/drawing/2014/main" id="{D9809221-7CE0-8046-8E91-B6753569FB9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7" name="Freeform 1496">
              <a:extLst>
                <a:ext uri="{FF2B5EF4-FFF2-40B4-BE49-F238E27FC236}">
                  <a16:creationId xmlns:a16="http://schemas.microsoft.com/office/drawing/2014/main" id="{9DC472C6-9721-C642-93DD-6200DE2D95B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8" name="Group 1497">
              <a:extLst>
                <a:ext uri="{FF2B5EF4-FFF2-40B4-BE49-F238E27FC236}">
                  <a16:creationId xmlns:a16="http://schemas.microsoft.com/office/drawing/2014/main" id="{52AE91E4-7763-A049-AFCC-EB7B96F0955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99" name="Freeform 1498">
                <a:extLst>
                  <a:ext uri="{FF2B5EF4-FFF2-40B4-BE49-F238E27FC236}">
                    <a16:creationId xmlns:a16="http://schemas.microsoft.com/office/drawing/2014/main" id="{A273E984-8C3A-0740-82A8-2E2599CD381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0" name="Freeform 1499">
                <a:extLst>
                  <a:ext uri="{FF2B5EF4-FFF2-40B4-BE49-F238E27FC236}">
                    <a16:creationId xmlns:a16="http://schemas.microsoft.com/office/drawing/2014/main" id="{7EA2290B-2BC3-5547-860F-F85A175C858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1" name="Freeform 1500">
                <a:extLst>
                  <a:ext uri="{FF2B5EF4-FFF2-40B4-BE49-F238E27FC236}">
                    <a16:creationId xmlns:a16="http://schemas.microsoft.com/office/drawing/2014/main" id="{03CB962D-CD9C-CF49-8299-D8B735987FF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2" name="Freeform 1501">
                <a:extLst>
                  <a:ext uri="{FF2B5EF4-FFF2-40B4-BE49-F238E27FC236}">
                    <a16:creationId xmlns:a16="http://schemas.microsoft.com/office/drawing/2014/main" id="{F22BB5F1-324C-684A-BA10-14C9DC6D152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3" name="Group 1502">
            <a:extLst>
              <a:ext uri="{FF2B5EF4-FFF2-40B4-BE49-F238E27FC236}">
                <a16:creationId xmlns:a16="http://schemas.microsoft.com/office/drawing/2014/main" id="{C77F0771-5BFA-4F46-B018-EA1196B5BD33}"/>
              </a:ext>
            </a:extLst>
          </p:cNvPr>
          <p:cNvGrpSpPr/>
          <p:nvPr/>
        </p:nvGrpSpPr>
        <p:grpSpPr>
          <a:xfrm>
            <a:off x="3772175" y="3890885"/>
            <a:ext cx="1040553" cy="431082"/>
            <a:chOff x="7493876" y="2774731"/>
            <a:chExt cx="1481958" cy="894622"/>
          </a:xfrm>
        </p:grpSpPr>
        <p:sp>
          <p:nvSpPr>
            <p:cNvPr id="1504" name="Freeform 1503">
              <a:extLst>
                <a:ext uri="{FF2B5EF4-FFF2-40B4-BE49-F238E27FC236}">
                  <a16:creationId xmlns:a16="http://schemas.microsoft.com/office/drawing/2014/main" id="{DC02F35E-586D-4D43-9F82-AA3C523EF1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FC2CB17F-DB64-1D42-8E09-1FB27CCC86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6" name="Group 1505">
              <a:extLst>
                <a:ext uri="{FF2B5EF4-FFF2-40B4-BE49-F238E27FC236}">
                  <a16:creationId xmlns:a16="http://schemas.microsoft.com/office/drawing/2014/main" id="{C4991A85-0B3F-E04D-B5FE-9ED876C292C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07" name="Freeform 1506">
                <a:extLst>
                  <a:ext uri="{FF2B5EF4-FFF2-40B4-BE49-F238E27FC236}">
                    <a16:creationId xmlns:a16="http://schemas.microsoft.com/office/drawing/2014/main" id="{D2147E93-7F10-5E4E-82A7-CD68E9613A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8" name="Freeform 1507">
                <a:extLst>
                  <a:ext uri="{FF2B5EF4-FFF2-40B4-BE49-F238E27FC236}">
                    <a16:creationId xmlns:a16="http://schemas.microsoft.com/office/drawing/2014/main" id="{0E82B1F7-64A2-4B47-8098-6B78F006CB6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9" name="Freeform 1508">
                <a:extLst>
                  <a:ext uri="{FF2B5EF4-FFF2-40B4-BE49-F238E27FC236}">
                    <a16:creationId xmlns:a16="http://schemas.microsoft.com/office/drawing/2014/main" id="{2DAD4026-07D9-B348-8472-FAF792A031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0" name="Freeform 1509">
                <a:extLst>
                  <a:ext uri="{FF2B5EF4-FFF2-40B4-BE49-F238E27FC236}">
                    <a16:creationId xmlns:a16="http://schemas.microsoft.com/office/drawing/2014/main" id="{97502A9C-2CE0-384A-BFF7-5DC0740BEC8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DHCP: example</a:t>
            </a:r>
          </a:p>
        </p:txBody>
      </p:sp>
      <p:sp>
        <p:nvSpPr>
          <p:cNvPr id="1301" name="Rectangle 3">
            <a:extLst>
              <a:ext uri="{FF2B5EF4-FFF2-40B4-BE49-F238E27FC236}">
                <a16:creationId xmlns:a16="http://schemas.microsoft.com/office/drawing/2014/main" id="{B0905C97-5D6E-7249-9E37-7FCBF705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20" y="1548620"/>
            <a:ext cx="5216134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DCP server formulates DHCP ACK containing client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IP address, IP address of first-hop router for client, name &amp; IP address of DNS server</a:t>
            </a:r>
          </a:p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304" name="Line 43">
            <a:extLst>
              <a:ext uri="{FF2B5EF4-FFF2-40B4-BE49-F238E27FC236}">
                <a16:creationId xmlns:a16="http://schemas.microsoft.com/office/drawing/2014/main" id="{8A0432BD-BA0C-F849-9871-F783C094E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695" y="3063094"/>
            <a:ext cx="555747" cy="2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6" name="Line 48">
            <a:extLst>
              <a:ext uri="{FF2B5EF4-FFF2-40B4-BE49-F238E27FC236}">
                <a16:creationId xmlns:a16="http://schemas.microsoft.com/office/drawing/2014/main" id="{1446ABBB-605F-0348-9C54-5F67A08391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5" y="3324223"/>
            <a:ext cx="460375" cy="5715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7" name="Rectangle 148">
            <a:extLst>
              <a:ext uri="{FF2B5EF4-FFF2-40B4-BE49-F238E27FC236}">
                <a16:creationId xmlns:a16="http://schemas.microsoft.com/office/drawing/2014/main" id="{9158E87B-EE7D-8B47-8629-18353FFA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069" y="3320270"/>
            <a:ext cx="5201651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encapsulated DHCP server reply forwarded to client, demuxing up to DHCP at client</a:t>
            </a:r>
          </a:p>
        </p:txBody>
      </p:sp>
      <p:grpSp>
        <p:nvGrpSpPr>
          <p:cNvPr id="1308" name="Group 153">
            <a:extLst>
              <a:ext uri="{FF2B5EF4-FFF2-40B4-BE49-F238E27FC236}">
                <a16:creationId xmlns:a16="http://schemas.microsoft.com/office/drawing/2014/main" id="{500FCBF7-4DEA-BA4D-8711-636C42019B46}"/>
              </a:ext>
            </a:extLst>
          </p:cNvPr>
          <p:cNvGrpSpPr>
            <a:grpSpLocks/>
          </p:cNvGrpSpPr>
          <p:nvPr/>
        </p:nvGrpSpPr>
        <p:grpSpPr bwMode="auto">
          <a:xfrm>
            <a:off x="3072307" y="2685270"/>
            <a:ext cx="850900" cy="615950"/>
            <a:chOff x="4420" y="878"/>
            <a:chExt cx="614" cy="458"/>
          </a:xfrm>
        </p:grpSpPr>
        <p:pic>
          <p:nvPicPr>
            <p:cNvPr id="1309" name="Picture 154" descr="laptop_keyboard">
              <a:extLst>
                <a:ext uri="{FF2B5EF4-FFF2-40B4-BE49-F238E27FC236}">
                  <a16:creationId xmlns:a16="http://schemas.microsoft.com/office/drawing/2014/main" id="{3868FFB9-BDAC-204F-B090-572CFF232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" name="Freeform 155">
              <a:extLst>
                <a:ext uri="{FF2B5EF4-FFF2-40B4-BE49-F238E27FC236}">
                  <a16:creationId xmlns:a16="http://schemas.microsoft.com/office/drawing/2014/main" id="{5B3F7275-C1A2-854F-BF4E-9F9DD573C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311" name="Picture 156" descr="screen">
              <a:extLst>
                <a:ext uri="{FF2B5EF4-FFF2-40B4-BE49-F238E27FC236}">
                  <a16:creationId xmlns:a16="http://schemas.microsoft.com/office/drawing/2014/main" id="{82F23E43-540B-434A-87AB-A64D93387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2" name="Freeform 157">
              <a:extLst>
                <a:ext uri="{FF2B5EF4-FFF2-40B4-BE49-F238E27FC236}">
                  <a16:creationId xmlns:a16="http://schemas.microsoft.com/office/drawing/2014/main" id="{A23F1653-971F-4247-B468-CAF7D647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3" name="Freeform 158">
              <a:extLst>
                <a:ext uri="{FF2B5EF4-FFF2-40B4-BE49-F238E27FC236}">
                  <a16:creationId xmlns:a16="http://schemas.microsoft.com/office/drawing/2014/main" id="{D9EC5F36-5E09-7C4C-8B4E-8DAF3F4D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4" name="Freeform 159">
              <a:extLst>
                <a:ext uri="{FF2B5EF4-FFF2-40B4-BE49-F238E27FC236}">
                  <a16:creationId xmlns:a16="http://schemas.microsoft.com/office/drawing/2014/main" id="{01712AF2-06FB-1449-BF57-9F872CAC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5" name="Freeform 160">
              <a:extLst>
                <a:ext uri="{FF2B5EF4-FFF2-40B4-BE49-F238E27FC236}">
                  <a16:creationId xmlns:a16="http://schemas.microsoft.com/office/drawing/2014/main" id="{AD274FB9-59F2-B843-83F1-3A45B5E6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6" name="Freeform 161">
              <a:extLst>
                <a:ext uri="{FF2B5EF4-FFF2-40B4-BE49-F238E27FC236}">
                  <a16:creationId xmlns:a16="http://schemas.microsoft.com/office/drawing/2014/main" id="{FD303974-7F87-0A4E-B5B4-44C379AF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7" name="Freeform 162">
              <a:extLst>
                <a:ext uri="{FF2B5EF4-FFF2-40B4-BE49-F238E27FC236}">
                  <a16:creationId xmlns:a16="http://schemas.microsoft.com/office/drawing/2014/main" id="{7FE2E5A3-CD19-A546-AB4B-0EA1E88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18" name="Group 163">
              <a:extLst>
                <a:ext uri="{FF2B5EF4-FFF2-40B4-BE49-F238E27FC236}">
                  <a16:creationId xmlns:a16="http://schemas.microsoft.com/office/drawing/2014/main" id="{7C6E99EF-2B63-CA4C-A5DE-9FD3B5342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1325" name="Freeform 164">
                <a:extLst>
                  <a:ext uri="{FF2B5EF4-FFF2-40B4-BE49-F238E27FC236}">
                    <a16:creationId xmlns:a16="http://schemas.microsoft.com/office/drawing/2014/main" id="{6E12DE36-0A64-834A-BBAD-E04C44B2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6" name="Freeform 165">
                <a:extLst>
                  <a:ext uri="{FF2B5EF4-FFF2-40B4-BE49-F238E27FC236}">
                    <a16:creationId xmlns:a16="http://schemas.microsoft.com/office/drawing/2014/main" id="{1FBE48EE-8299-0C48-AA7E-067EF2150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7" name="Freeform 166">
                <a:extLst>
                  <a:ext uri="{FF2B5EF4-FFF2-40B4-BE49-F238E27FC236}">
                    <a16:creationId xmlns:a16="http://schemas.microsoft.com/office/drawing/2014/main" id="{5B9E5CB6-217A-FE41-ADE1-6C272A96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8" name="Freeform 167">
                <a:extLst>
                  <a:ext uri="{FF2B5EF4-FFF2-40B4-BE49-F238E27FC236}">
                    <a16:creationId xmlns:a16="http://schemas.microsoft.com/office/drawing/2014/main" id="{92CD83EB-B4AF-A548-A5D7-EBCD60E8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9" name="Freeform 168">
                <a:extLst>
                  <a:ext uri="{FF2B5EF4-FFF2-40B4-BE49-F238E27FC236}">
                    <a16:creationId xmlns:a16="http://schemas.microsoft.com/office/drawing/2014/main" id="{94C640D8-D8AA-CB46-A5DC-C4ED29645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0" name="Freeform 169">
                <a:extLst>
                  <a:ext uri="{FF2B5EF4-FFF2-40B4-BE49-F238E27FC236}">
                    <a16:creationId xmlns:a16="http://schemas.microsoft.com/office/drawing/2014/main" id="{48296531-4D47-1C43-883A-FCB34D0E7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19" name="Freeform 170">
              <a:extLst>
                <a:ext uri="{FF2B5EF4-FFF2-40B4-BE49-F238E27FC236}">
                  <a16:creationId xmlns:a16="http://schemas.microsoft.com/office/drawing/2014/main" id="{B3B79E68-20B5-D540-9C6C-F5B05295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0" name="Freeform 171">
              <a:extLst>
                <a:ext uri="{FF2B5EF4-FFF2-40B4-BE49-F238E27FC236}">
                  <a16:creationId xmlns:a16="http://schemas.microsoft.com/office/drawing/2014/main" id="{A0BC90D7-6F1C-D743-B1E1-E6AA5880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1" name="Freeform 172">
              <a:extLst>
                <a:ext uri="{FF2B5EF4-FFF2-40B4-BE49-F238E27FC236}">
                  <a16:creationId xmlns:a16="http://schemas.microsoft.com/office/drawing/2014/main" id="{67AB0043-2D4A-6C4B-A1C1-11D5C002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2" name="Freeform 173">
              <a:extLst>
                <a:ext uri="{FF2B5EF4-FFF2-40B4-BE49-F238E27FC236}">
                  <a16:creationId xmlns:a16="http://schemas.microsoft.com/office/drawing/2014/main" id="{29336F87-5569-2B41-A813-4C77EA08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3" name="Freeform 174">
              <a:extLst>
                <a:ext uri="{FF2B5EF4-FFF2-40B4-BE49-F238E27FC236}">
                  <a16:creationId xmlns:a16="http://schemas.microsoft.com/office/drawing/2014/main" id="{14DC99A0-1B13-854A-AE94-D90A916E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4" name="Freeform 175">
              <a:extLst>
                <a:ext uri="{FF2B5EF4-FFF2-40B4-BE49-F238E27FC236}">
                  <a16:creationId xmlns:a16="http://schemas.microsoft.com/office/drawing/2014/main" id="{C99CA53A-FCB0-C843-A9FA-161EA99536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31" name="Text Box 176">
            <a:extLst>
              <a:ext uri="{FF2B5EF4-FFF2-40B4-BE49-F238E27FC236}">
                <a16:creationId xmlns:a16="http://schemas.microsoft.com/office/drawing/2014/main" id="{353F74F6-1F17-C144-9E33-1C3CA4A1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07" y="4356908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with DHCP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 built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grpSp>
        <p:nvGrpSpPr>
          <p:cNvPr id="1381" name="Group 53">
            <a:extLst>
              <a:ext uri="{FF2B5EF4-FFF2-40B4-BE49-F238E27FC236}">
                <a16:creationId xmlns:a16="http://schemas.microsoft.com/office/drawing/2014/main" id="{D881BBC4-DF18-094B-9377-D624EBDA50A4}"/>
              </a:ext>
            </a:extLst>
          </p:cNvPr>
          <p:cNvGrpSpPr>
            <a:grpSpLocks/>
          </p:cNvGrpSpPr>
          <p:nvPr/>
        </p:nvGrpSpPr>
        <p:grpSpPr bwMode="auto">
          <a:xfrm>
            <a:off x="1446707" y="3709208"/>
            <a:ext cx="1081088" cy="1166812"/>
            <a:chOff x="42" y="744"/>
            <a:chExt cx="681" cy="735"/>
          </a:xfrm>
        </p:grpSpPr>
        <p:grpSp>
          <p:nvGrpSpPr>
            <p:cNvPr id="1382" name="Group 54">
              <a:extLst>
                <a:ext uri="{FF2B5EF4-FFF2-40B4-BE49-F238E27FC236}">
                  <a16:creationId xmlns:a16="http://schemas.microsoft.com/office/drawing/2014/main" id="{170B4756-1C1B-FA4C-BE56-C5B53174E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384" name="Group 55">
                <a:extLst>
                  <a:ext uri="{FF2B5EF4-FFF2-40B4-BE49-F238E27FC236}">
                    <a16:creationId xmlns:a16="http://schemas.microsoft.com/office/drawing/2014/main" id="{158AD155-91D9-8746-B26B-44DF570C8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09" name="Group 56">
                  <a:extLst>
                    <a:ext uri="{FF2B5EF4-FFF2-40B4-BE49-F238E27FC236}">
                      <a16:creationId xmlns:a16="http://schemas.microsoft.com/office/drawing/2014/main" id="{022CBD0E-FD62-DF4F-918D-BEF120E07F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412" name="Rectangle 57">
                    <a:extLst>
                      <a:ext uri="{FF2B5EF4-FFF2-40B4-BE49-F238E27FC236}">
                        <a16:creationId xmlns:a16="http://schemas.microsoft.com/office/drawing/2014/main" id="{13FCEBF7-0D42-0047-B009-0CE916D94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13" name="Text Box 58">
                    <a:extLst>
                      <a:ext uri="{FF2B5EF4-FFF2-40B4-BE49-F238E27FC236}">
                        <a16:creationId xmlns:a16="http://schemas.microsoft.com/office/drawing/2014/main" id="{5F0D413F-7D55-814C-931F-A524E4DB1F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410" name="Rectangle 59">
                  <a:extLst>
                    <a:ext uri="{FF2B5EF4-FFF2-40B4-BE49-F238E27FC236}">
                      <a16:creationId xmlns:a16="http://schemas.microsoft.com/office/drawing/2014/main" id="{15D7051B-940C-384C-B172-5ABD896F7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11" name="Rectangle 60">
                  <a:extLst>
                    <a:ext uri="{FF2B5EF4-FFF2-40B4-BE49-F238E27FC236}">
                      <a16:creationId xmlns:a16="http://schemas.microsoft.com/office/drawing/2014/main" id="{3FE3CD03-0639-E04F-8E4A-4707678B3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85" name="Group 61">
                <a:extLst>
                  <a:ext uri="{FF2B5EF4-FFF2-40B4-BE49-F238E27FC236}">
                    <a16:creationId xmlns:a16="http://schemas.microsoft.com/office/drawing/2014/main" id="{6013BA1D-3CD3-1F47-AD9B-3D59A9DDE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403" name="Group 62">
                  <a:extLst>
                    <a:ext uri="{FF2B5EF4-FFF2-40B4-BE49-F238E27FC236}">
                      <a16:creationId xmlns:a16="http://schemas.microsoft.com/office/drawing/2014/main" id="{6CEF2A75-681B-8C4C-955C-38E74A0C84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07" name="Rectangle 63">
                    <a:extLst>
                      <a:ext uri="{FF2B5EF4-FFF2-40B4-BE49-F238E27FC236}">
                        <a16:creationId xmlns:a16="http://schemas.microsoft.com/office/drawing/2014/main" id="{DBE6CEFE-5986-FC41-BD88-53508D80B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8" name="Text Box 64">
                    <a:extLst>
                      <a:ext uri="{FF2B5EF4-FFF2-40B4-BE49-F238E27FC236}">
                        <a16:creationId xmlns:a16="http://schemas.microsoft.com/office/drawing/2014/main" id="{F873FD65-9277-9F48-B366-2CA149BAA4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04" name="Group 65">
                  <a:extLst>
                    <a:ext uri="{FF2B5EF4-FFF2-40B4-BE49-F238E27FC236}">
                      <a16:creationId xmlns:a16="http://schemas.microsoft.com/office/drawing/2014/main" id="{5F0D09C2-937B-BE4D-8632-466777C6F9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5" name="Rectangle 66">
                    <a:extLst>
                      <a:ext uri="{FF2B5EF4-FFF2-40B4-BE49-F238E27FC236}">
                        <a16:creationId xmlns:a16="http://schemas.microsoft.com/office/drawing/2014/main" id="{A234A500-4F4E-8347-BC11-C205D6D42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6" name="Rectangle 67">
                    <a:extLst>
                      <a:ext uri="{FF2B5EF4-FFF2-40B4-BE49-F238E27FC236}">
                        <a16:creationId xmlns:a16="http://schemas.microsoft.com/office/drawing/2014/main" id="{34061CA1-83C1-0845-AC89-87EDF10EAD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86" name="Group 68">
                <a:extLst>
                  <a:ext uri="{FF2B5EF4-FFF2-40B4-BE49-F238E27FC236}">
                    <a16:creationId xmlns:a16="http://schemas.microsoft.com/office/drawing/2014/main" id="{C84BC621-1C3C-0B4B-853A-68B80390C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401" name="Rectangle 69">
                  <a:extLst>
                    <a:ext uri="{FF2B5EF4-FFF2-40B4-BE49-F238E27FC236}">
                      <a16:creationId xmlns:a16="http://schemas.microsoft.com/office/drawing/2014/main" id="{D7F39EAB-B71F-7A48-AD96-C7BBDD18C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2" name="Rectangle 70">
                  <a:extLst>
                    <a:ext uri="{FF2B5EF4-FFF2-40B4-BE49-F238E27FC236}">
                      <a16:creationId xmlns:a16="http://schemas.microsoft.com/office/drawing/2014/main" id="{F08D33AF-49EF-434E-A68B-C96EC0C00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87" name="Group 71">
                <a:extLst>
                  <a:ext uri="{FF2B5EF4-FFF2-40B4-BE49-F238E27FC236}">
                    <a16:creationId xmlns:a16="http://schemas.microsoft.com/office/drawing/2014/main" id="{04899703-36DD-3748-90C7-050D5E980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388" name="Group 72">
                  <a:extLst>
                    <a:ext uri="{FF2B5EF4-FFF2-40B4-BE49-F238E27FC236}">
                      <a16:creationId xmlns:a16="http://schemas.microsoft.com/office/drawing/2014/main" id="{7E58F00D-1CE7-8A4D-B79A-5543766090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392" name="Group 73">
                    <a:extLst>
                      <a:ext uri="{FF2B5EF4-FFF2-40B4-BE49-F238E27FC236}">
                        <a16:creationId xmlns:a16="http://schemas.microsoft.com/office/drawing/2014/main" id="{47FB9C51-9E8B-C54D-8BC2-06F3F7531D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395" name="Group 74">
                      <a:extLst>
                        <a:ext uri="{FF2B5EF4-FFF2-40B4-BE49-F238E27FC236}">
                          <a16:creationId xmlns:a16="http://schemas.microsoft.com/office/drawing/2014/main" id="{48D2FA83-60D9-974D-AE72-512FA05C5F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399" name="Rectangle 75">
                        <a:extLst>
                          <a:ext uri="{FF2B5EF4-FFF2-40B4-BE49-F238E27FC236}">
                            <a16:creationId xmlns:a16="http://schemas.microsoft.com/office/drawing/2014/main" id="{C706B9B5-94D1-6A44-BF66-EAAFDF0847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00" name="Text Box 76">
                        <a:extLst>
                          <a:ext uri="{FF2B5EF4-FFF2-40B4-BE49-F238E27FC236}">
                            <a16:creationId xmlns:a16="http://schemas.microsoft.com/office/drawing/2014/main" id="{8E295886-4BD5-BF47-9ED6-1EEA0855CE3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396" name="Group 77">
                      <a:extLst>
                        <a:ext uri="{FF2B5EF4-FFF2-40B4-BE49-F238E27FC236}">
                          <a16:creationId xmlns:a16="http://schemas.microsoft.com/office/drawing/2014/main" id="{85E5888E-ACDE-A048-AB52-2E52B5C832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397" name="Rectangle 78">
                        <a:extLst>
                          <a:ext uri="{FF2B5EF4-FFF2-40B4-BE49-F238E27FC236}">
                            <a16:creationId xmlns:a16="http://schemas.microsoft.com/office/drawing/2014/main" id="{82615A2A-BF17-5548-83C3-E32578EFC5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98" name="Rectangle 79">
                        <a:extLst>
                          <a:ext uri="{FF2B5EF4-FFF2-40B4-BE49-F238E27FC236}">
                            <a16:creationId xmlns:a16="http://schemas.microsoft.com/office/drawing/2014/main" id="{ABFA8DCD-5499-B64E-8686-262B4971AC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93" name="Rectangle 80">
                    <a:extLst>
                      <a:ext uri="{FF2B5EF4-FFF2-40B4-BE49-F238E27FC236}">
                        <a16:creationId xmlns:a16="http://schemas.microsoft.com/office/drawing/2014/main" id="{015FD140-4F4A-084B-9FD6-3D1462B6F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94" name="Rectangle 81">
                    <a:extLst>
                      <a:ext uri="{FF2B5EF4-FFF2-40B4-BE49-F238E27FC236}">
                        <a16:creationId xmlns:a16="http://schemas.microsoft.com/office/drawing/2014/main" id="{CD85327C-6314-844B-BBE0-5A87CB5E5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1389" name="Rectangle 82">
                  <a:extLst>
                    <a:ext uri="{FF2B5EF4-FFF2-40B4-BE49-F238E27FC236}">
                      <a16:creationId xmlns:a16="http://schemas.microsoft.com/office/drawing/2014/main" id="{9F39B614-10F1-774F-B244-ABEBE7670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0" name="Rectangle 83">
                  <a:extLst>
                    <a:ext uri="{FF2B5EF4-FFF2-40B4-BE49-F238E27FC236}">
                      <a16:creationId xmlns:a16="http://schemas.microsoft.com/office/drawing/2014/main" id="{BAC1E200-588A-7740-8C26-1A0629345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1" name="Rectangle 84">
                  <a:extLst>
                    <a:ext uri="{FF2B5EF4-FFF2-40B4-BE49-F238E27FC236}">
                      <a16:creationId xmlns:a16="http://schemas.microsoft.com/office/drawing/2014/main" id="{35F06EAB-82D2-C44A-A22C-E5918BD89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383" name="AutoShape 85">
              <a:extLst>
                <a:ext uri="{FF2B5EF4-FFF2-40B4-BE49-F238E27FC236}">
                  <a16:creationId xmlns:a16="http://schemas.microsoft.com/office/drawing/2014/main" id="{18F6CCEB-1F89-1545-BB6F-0DB94AEE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4" name="Group 86">
            <a:extLst>
              <a:ext uri="{FF2B5EF4-FFF2-40B4-BE49-F238E27FC236}">
                <a16:creationId xmlns:a16="http://schemas.microsoft.com/office/drawing/2014/main" id="{1121707D-6A2B-FD4D-8EA2-98FA9D7539B1}"/>
              </a:ext>
            </a:extLst>
          </p:cNvPr>
          <p:cNvGrpSpPr>
            <a:grpSpLocks/>
          </p:cNvGrpSpPr>
          <p:nvPr/>
        </p:nvGrpSpPr>
        <p:grpSpPr bwMode="auto">
          <a:xfrm>
            <a:off x="1543545" y="4795058"/>
            <a:ext cx="1081087" cy="244475"/>
            <a:chOff x="504" y="3523"/>
            <a:chExt cx="681" cy="154"/>
          </a:xfrm>
        </p:grpSpPr>
        <p:grpSp>
          <p:nvGrpSpPr>
            <p:cNvPr id="1415" name="Group 87">
              <a:extLst>
                <a:ext uri="{FF2B5EF4-FFF2-40B4-BE49-F238E27FC236}">
                  <a16:creationId xmlns:a16="http://schemas.microsoft.com/office/drawing/2014/main" id="{A2C1DB06-344A-F84A-8733-AFC4DAEEE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419" name="Group 88">
                <a:extLst>
                  <a:ext uri="{FF2B5EF4-FFF2-40B4-BE49-F238E27FC236}">
                    <a16:creationId xmlns:a16="http://schemas.microsoft.com/office/drawing/2014/main" id="{1312DEFD-37D9-EE4B-A6D8-BD394BBA8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422" name="Group 89">
                  <a:extLst>
                    <a:ext uri="{FF2B5EF4-FFF2-40B4-BE49-F238E27FC236}">
                      <a16:creationId xmlns:a16="http://schemas.microsoft.com/office/drawing/2014/main" id="{AEB25500-68E5-0242-9D77-3AB457942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26" name="Rectangle 90">
                    <a:extLst>
                      <a:ext uri="{FF2B5EF4-FFF2-40B4-BE49-F238E27FC236}">
                        <a16:creationId xmlns:a16="http://schemas.microsoft.com/office/drawing/2014/main" id="{CB0F42B1-EC5C-574D-9996-8915E9E89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27" name="Text Box 91">
                    <a:extLst>
                      <a:ext uri="{FF2B5EF4-FFF2-40B4-BE49-F238E27FC236}">
                        <a16:creationId xmlns:a16="http://schemas.microsoft.com/office/drawing/2014/main" id="{6165BC0B-3830-4148-A011-D65290E5C6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23" name="Group 92">
                  <a:extLst>
                    <a:ext uri="{FF2B5EF4-FFF2-40B4-BE49-F238E27FC236}">
                      <a16:creationId xmlns:a16="http://schemas.microsoft.com/office/drawing/2014/main" id="{B01FA0AD-A461-A44D-B4B2-0EDADF7B1D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24" name="Rectangle 93">
                    <a:extLst>
                      <a:ext uri="{FF2B5EF4-FFF2-40B4-BE49-F238E27FC236}">
                        <a16:creationId xmlns:a16="http://schemas.microsoft.com/office/drawing/2014/main" id="{4D064722-2CBE-3641-B55B-92EDAA8C2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25" name="Rectangle 94">
                    <a:extLst>
                      <a:ext uri="{FF2B5EF4-FFF2-40B4-BE49-F238E27FC236}">
                        <a16:creationId xmlns:a16="http://schemas.microsoft.com/office/drawing/2014/main" id="{F1511B9F-2E7C-3340-9B5D-715334B1E1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20" name="Rectangle 95">
                <a:extLst>
                  <a:ext uri="{FF2B5EF4-FFF2-40B4-BE49-F238E27FC236}">
                    <a16:creationId xmlns:a16="http://schemas.microsoft.com/office/drawing/2014/main" id="{41BCDDA4-7173-A74D-8FA7-8C15DAE2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21" name="Rectangle 96">
                <a:extLst>
                  <a:ext uri="{FF2B5EF4-FFF2-40B4-BE49-F238E27FC236}">
                    <a16:creationId xmlns:a16="http://schemas.microsoft.com/office/drawing/2014/main" id="{A5C31A2B-EA68-F74D-B78C-D518F2DD9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416" name="Rectangle 97">
              <a:extLst>
                <a:ext uri="{FF2B5EF4-FFF2-40B4-BE49-F238E27FC236}">
                  <a16:creationId xmlns:a16="http://schemas.microsoft.com/office/drawing/2014/main" id="{45277660-2427-0E41-B8FB-470007D3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7" name="Rectangle 98">
              <a:extLst>
                <a:ext uri="{FF2B5EF4-FFF2-40B4-BE49-F238E27FC236}">
                  <a16:creationId xmlns:a16="http://schemas.microsoft.com/office/drawing/2014/main" id="{A8CCFB6D-51C0-524A-A7B0-AA5FCE9A9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8" name="Rectangle 99">
              <a:extLst>
                <a:ext uri="{FF2B5EF4-FFF2-40B4-BE49-F238E27FC236}">
                  <a16:creationId xmlns:a16="http://schemas.microsoft.com/office/drawing/2014/main" id="{7F631B2E-9741-3944-A05C-0F55FF83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28" name="Group 100">
            <a:extLst>
              <a:ext uri="{FF2B5EF4-FFF2-40B4-BE49-F238E27FC236}">
                <a16:creationId xmlns:a16="http://schemas.microsoft.com/office/drawing/2014/main" id="{ADC383E7-C8CF-9D44-A628-045BE938429B}"/>
              </a:ext>
            </a:extLst>
          </p:cNvPr>
          <p:cNvGrpSpPr>
            <a:grpSpLocks/>
          </p:cNvGrpSpPr>
          <p:nvPr/>
        </p:nvGrpSpPr>
        <p:grpSpPr bwMode="auto">
          <a:xfrm>
            <a:off x="2572245" y="3626658"/>
            <a:ext cx="1316037" cy="1314450"/>
            <a:chOff x="931" y="1941"/>
            <a:chExt cx="829" cy="828"/>
          </a:xfrm>
        </p:grpSpPr>
        <p:sp>
          <p:nvSpPr>
            <p:cNvPr id="1429" name="Freeform 101">
              <a:extLst>
                <a:ext uri="{FF2B5EF4-FFF2-40B4-BE49-F238E27FC236}">
                  <a16:creationId xmlns:a16="http://schemas.microsoft.com/office/drawing/2014/main" id="{25A378C0-55B4-C94D-A623-59A8EB7F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30" name="Group 102">
              <a:extLst>
                <a:ext uri="{FF2B5EF4-FFF2-40B4-BE49-F238E27FC236}">
                  <a16:creationId xmlns:a16="http://schemas.microsoft.com/office/drawing/2014/main" id="{9F804CDB-1EC2-BD48-82BF-534976C2A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431" name="Rectangle 103">
                <a:extLst>
                  <a:ext uri="{FF2B5EF4-FFF2-40B4-BE49-F238E27FC236}">
                    <a16:creationId xmlns:a16="http://schemas.microsoft.com/office/drawing/2014/main" id="{F5FF0A09-50BB-5A47-BC95-9E36D622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2" name="Text Box 104">
                <a:extLst>
                  <a:ext uri="{FF2B5EF4-FFF2-40B4-BE49-F238E27FC236}">
                    <a16:creationId xmlns:a16="http://schemas.microsoft.com/office/drawing/2014/main" id="{983732BD-F5E1-A040-B8D1-C73DABEAF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1433" name="Line 105">
                <a:extLst>
                  <a:ext uri="{FF2B5EF4-FFF2-40B4-BE49-F238E27FC236}">
                    <a16:creationId xmlns:a16="http://schemas.microsoft.com/office/drawing/2014/main" id="{ABFD8491-C1C6-2548-A702-B2F9CB59E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4" name="Line 106">
                <a:extLst>
                  <a:ext uri="{FF2B5EF4-FFF2-40B4-BE49-F238E27FC236}">
                    <a16:creationId xmlns:a16="http://schemas.microsoft.com/office/drawing/2014/main" id="{21CDF7E2-6761-3C43-9832-7D888CA6E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5" name="Line 107">
                <a:extLst>
                  <a:ext uri="{FF2B5EF4-FFF2-40B4-BE49-F238E27FC236}">
                    <a16:creationId xmlns:a16="http://schemas.microsoft.com/office/drawing/2014/main" id="{D7B9C5E9-14E3-B44B-841F-C2912C7A4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6" name="Line 108">
                <a:extLst>
                  <a:ext uri="{FF2B5EF4-FFF2-40B4-BE49-F238E27FC236}">
                    <a16:creationId xmlns:a16="http://schemas.microsoft.com/office/drawing/2014/main" id="{47E7EAA2-A0DE-5D4C-8841-CCE69E254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437" name="Group 145">
            <a:extLst>
              <a:ext uri="{FF2B5EF4-FFF2-40B4-BE49-F238E27FC236}">
                <a16:creationId xmlns:a16="http://schemas.microsoft.com/office/drawing/2014/main" id="{EB3EB365-6337-534D-85A9-F5BF2F50279A}"/>
              </a:ext>
            </a:extLst>
          </p:cNvPr>
          <p:cNvGrpSpPr>
            <a:grpSpLocks/>
          </p:cNvGrpSpPr>
          <p:nvPr/>
        </p:nvGrpSpPr>
        <p:grpSpPr bwMode="auto">
          <a:xfrm>
            <a:off x="1897557" y="3734608"/>
            <a:ext cx="544513" cy="244475"/>
            <a:chOff x="844" y="3337"/>
            <a:chExt cx="343" cy="154"/>
          </a:xfrm>
        </p:grpSpPr>
        <p:sp>
          <p:nvSpPr>
            <p:cNvPr id="1438" name="Rectangle 146">
              <a:extLst>
                <a:ext uri="{FF2B5EF4-FFF2-40B4-BE49-F238E27FC236}">
                  <a16:creationId xmlns:a16="http://schemas.microsoft.com/office/drawing/2014/main" id="{C1EDFB31-2B54-7F4B-B7B3-2B74EB1F1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9" name="Text Box 147">
              <a:extLst>
                <a:ext uri="{FF2B5EF4-FFF2-40B4-BE49-F238E27FC236}">
                  <a16:creationId xmlns:a16="http://schemas.microsoft.com/office/drawing/2014/main" id="{26739997-45D8-6E4B-A423-C6DCAC597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1440" name="Group 44">
            <a:extLst>
              <a:ext uri="{FF2B5EF4-FFF2-40B4-BE49-F238E27FC236}">
                <a16:creationId xmlns:a16="http://schemas.microsoft.com/office/drawing/2014/main" id="{5E864C9E-2FFD-CA43-B79D-BEBA724A7561}"/>
              </a:ext>
            </a:extLst>
          </p:cNvPr>
          <p:cNvGrpSpPr>
            <a:grpSpLocks/>
          </p:cNvGrpSpPr>
          <p:nvPr/>
        </p:nvGrpSpPr>
        <p:grpSpPr bwMode="auto">
          <a:xfrm>
            <a:off x="2289670" y="1637520"/>
            <a:ext cx="976312" cy="1460500"/>
            <a:chOff x="651" y="681"/>
            <a:chExt cx="615" cy="920"/>
          </a:xfrm>
        </p:grpSpPr>
        <p:sp>
          <p:nvSpPr>
            <p:cNvPr id="1441" name="Freeform 45">
              <a:extLst>
                <a:ext uri="{FF2B5EF4-FFF2-40B4-BE49-F238E27FC236}">
                  <a16:creationId xmlns:a16="http://schemas.microsoft.com/office/drawing/2014/main" id="{3296C3CB-ADF7-C543-8BF9-E52EC508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42" name="Group 46">
              <a:extLst>
                <a:ext uri="{FF2B5EF4-FFF2-40B4-BE49-F238E27FC236}">
                  <a16:creationId xmlns:a16="http://schemas.microsoft.com/office/drawing/2014/main" id="{C9BF4AA6-9994-8F41-A05D-CBC5A1C17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1443" name="Rectangle 47">
                <a:extLst>
                  <a:ext uri="{FF2B5EF4-FFF2-40B4-BE49-F238E27FC236}">
                    <a16:creationId xmlns:a16="http://schemas.microsoft.com/office/drawing/2014/main" id="{44C90133-F644-3144-9C8C-A31E26B37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4" name="Text Box 48">
                <a:extLst>
                  <a:ext uri="{FF2B5EF4-FFF2-40B4-BE49-F238E27FC236}">
                    <a16:creationId xmlns:a16="http://schemas.microsoft.com/office/drawing/2014/main" id="{D1000159-7078-524B-ABE3-6A5E79D44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1445" name="Line 49">
                <a:extLst>
                  <a:ext uri="{FF2B5EF4-FFF2-40B4-BE49-F238E27FC236}">
                    <a16:creationId xmlns:a16="http://schemas.microsoft.com/office/drawing/2014/main" id="{D2C8C2BD-FE00-FA4A-A35B-038AF71B3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6" name="Line 50">
                <a:extLst>
                  <a:ext uri="{FF2B5EF4-FFF2-40B4-BE49-F238E27FC236}">
                    <a16:creationId xmlns:a16="http://schemas.microsoft.com/office/drawing/2014/main" id="{D202699A-F155-FF4E-87CC-CF23F4517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7" name="Line 51">
                <a:extLst>
                  <a:ext uri="{FF2B5EF4-FFF2-40B4-BE49-F238E27FC236}">
                    <a16:creationId xmlns:a16="http://schemas.microsoft.com/office/drawing/2014/main" id="{6E937A07-7E1F-304E-B1B7-8202278EF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8" name="Line 52">
                <a:extLst>
                  <a:ext uri="{FF2B5EF4-FFF2-40B4-BE49-F238E27FC236}">
                    <a16:creationId xmlns:a16="http://schemas.microsoft.com/office/drawing/2014/main" id="{55F43419-46AF-8641-A8A6-FD4FF5814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449" name="Group 109">
            <a:extLst>
              <a:ext uri="{FF2B5EF4-FFF2-40B4-BE49-F238E27FC236}">
                <a16:creationId xmlns:a16="http://schemas.microsoft.com/office/drawing/2014/main" id="{58FE9FE4-9009-F540-9B98-9736A8E284E0}"/>
              </a:ext>
            </a:extLst>
          </p:cNvPr>
          <p:cNvGrpSpPr>
            <a:grpSpLocks/>
          </p:cNvGrpSpPr>
          <p:nvPr/>
        </p:nvGrpSpPr>
        <p:grpSpPr bwMode="auto">
          <a:xfrm>
            <a:off x="1165720" y="1526395"/>
            <a:ext cx="1081087" cy="1217613"/>
            <a:chOff x="1404" y="3105"/>
            <a:chExt cx="681" cy="767"/>
          </a:xfrm>
        </p:grpSpPr>
        <p:grpSp>
          <p:nvGrpSpPr>
            <p:cNvPr id="1450" name="Group 110">
              <a:extLst>
                <a:ext uri="{FF2B5EF4-FFF2-40B4-BE49-F238E27FC236}">
                  <a16:creationId xmlns:a16="http://schemas.microsoft.com/office/drawing/2014/main" id="{CDAA7254-E209-2444-9E44-2A311BC72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455" name="Group 111">
                <a:extLst>
                  <a:ext uri="{FF2B5EF4-FFF2-40B4-BE49-F238E27FC236}">
                    <a16:creationId xmlns:a16="http://schemas.microsoft.com/office/drawing/2014/main" id="{7AA66DC0-034B-A34B-AAEF-041ADBFE2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80" name="Group 112">
                  <a:extLst>
                    <a:ext uri="{FF2B5EF4-FFF2-40B4-BE49-F238E27FC236}">
                      <a16:creationId xmlns:a16="http://schemas.microsoft.com/office/drawing/2014/main" id="{7E6F218F-EDED-5B44-9422-ABABEC3B2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483" name="Rectangle 113">
                    <a:extLst>
                      <a:ext uri="{FF2B5EF4-FFF2-40B4-BE49-F238E27FC236}">
                        <a16:creationId xmlns:a16="http://schemas.microsoft.com/office/drawing/2014/main" id="{9A2696C2-7BF2-3240-8202-E6BBE2E2F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84" name="Text Box 114">
                    <a:extLst>
                      <a:ext uri="{FF2B5EF4-FFF2-40B4-BE49-F238E27FC236}">
                        <a16:creationId xmlns:a16="http://schemas.microsoft.com/office/drawing/2014/main" id="{58C83739-1CBA-E249-9B1C-C8916D8D7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481" name="Rectangle 115">
                  <a:extLst>
                    <a:ext uri="{FF2B5EF4-FFF2-40B4-BE49-F238E27FC236}">
                      <a16:creationId xmlns:a16="http://schemas.microsoft.com/office/drawing/2014/main" id="{5387A33B-5D06-C046-9DCF-1C3175636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82" name="Rectangle 116">
                  <a:extLst>
                    <a:ext uri="{FF2B5EF4-FFF2-40B4-BE49-F238E27FC236}">
                      <a16:creationId xmlns:a16="http://schemas.microsoft.com/office/drawing/2014/main" id="{08F8503E-3B0A-7A42-97B0-9FF42C53A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56" name="Group 117">
                <a:extLst>
                  <a:ext uri="{FF2B5EF4-FFF2-40B4-BE49-F238E27FC236}">
                    <a16:creationId xmlns:a16="http://schemas.microsoft.com/office/drawing/2014/main" id="{C978DB29-8FB0-A943-8A79-68EEB5518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474" name="Group 118">
                  <a:extLst>
                    <a:ext uri="{FF2B5EF4-FFF2-40B4-BE49-F238E27FC236}">
                      <a16:creationId xmlns:a16="http://schemas.microsoft.com/office/drawing/2014/main" id="{9397A90E-1E80-FB4E-9C4A-441A9CFE5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78" name="Rectangle 119">
                    <a:extLst>
                      <a:ext uri="{FF2B5EF4-FFF2-40B4-BE49-F238E27FC236}">
                        <a16:creationId xmlns:a16="http://schemas.microsoft.com/office/drawing/2014/main" id="{0DB16A9C-A911-F74E-B0EC-2983F84CAB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79" name="Text Box 120">
                    <a:extLst>
                      <a:ext uri="{FF2B5EF4-FFF2-40B4-BE49-F238E27FC236}">
                        <a16:creationId xmlns:a16="http://schemas.microsoft.com/office/drawing/2014/main" id="{92A60009-6700-4744-BC06-74E4E53DBF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75" name="Group 121">
                  <a:extLst>
                    <a:ext uri="{FF2B5EF4-FFF2-40B4-BE49-F238E27FC236}">
                      <a16:creationId xmlns:a16="http://schemas.microsoft.com/office/drawing/2014/main" id="{EC28BAD4-51BE-9840-8F12-987638ECA0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76" name="Rectangle 122">
                    <a:extLst>
                      <a:ext uri="{FF2B5EF4-FFF2-40B4-BE49-F238E27FC236}">
                        <a16:creationId xmlns:a16="http://schemas.microsoft.com/office/drawing/2014/main" id="{C525C5B2-D191-AA43-A272-09ADE5B61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77" name="Rectangle 123">
                    <a:extLst>
                      <a:ext uri="{FF2B5EF4-FFF2-40B4-BE49-F238E27FC236}">
                        <a16:creationId xmlns:a16="http://schemas.microsoft.com/office/drawing/2014/main" id="{E32D1144-95E0-244B-9A90-662C631572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7" name="Group 124">
                <a:extLst>
                  <a:ext uri="{FF2B5EF4-FFF2-40B4-BE49-F238E27FC236}">
                    <a16:creationId xmlns:a16="http://schemas.microsoft.com/office/drawing/2014/main" id="{3A2BC2EA-7C10-2641-B88B-F885E6464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472" name="Rectangle 125">
                  <a:extLst>
                    <a:ext uri="{FF2B5EF4-FFF2-40B4-BE49-F238E27FC236}">
                      <a16:creationId xmlns:a16="http://schemas.microsoft.com/office/drawing/2014/main" id="{8785FBBA-795C-CF44-B62B-D33FA9E61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73" name="Rectangle 126">
                  <a:extLst>
                    <a:ext uri="{FF2B5EF4-FFF2-40B4-BE49-F238E27FC236}">
                      <a16:creationId xmlns:a16="http://schemas.microsoft.com/office/drawing/2014/main" id="{76173DFA-C8EC-A843-B918-F2317BD06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58" name="Group 127">
                <a:extLst>
                  <a:ext uri="{FF2B5EF4-FFF2-40B4-BE49-F238E27FC236}">
                    <a16:creationId xmlns:a16="http://schemas.microsoft.com/office/drawing/2014/main" id="{A48B6F5A-E505-7448-B7A9-557939153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459" name="Group 128">
                  <a:extLst>
                    <a:ext uri="{FF2B5EF4-FFF2-40B4-BE49-F238E27FC236}">
                      <a16:creationId xmlns:a16="http://schemas.microsoft.com/office/drawing/2014/main" id="{681DE71A-000E-8E42-B0E8-4482D6CFE4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463" name="Group 129">
                    <a:extLst>
                      <a:ext uri="{FF2B5EF4-FFF2-40B4-BE49-F238E27FC236}">
                        <a16:creationId xmlns:a16="http://schemas.microsoft.com/office/drawing/2014/main" id="{B6375359-6706-9C45-BC6D-18579F2035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466" name="Group 130">
                      <a:extLst>
                        <a:ext uri="{FF2B5EF4-FFF2-40B4-BE49-F238E27FC236}">
                          <a16:creationId xmlns:a16="http://schemas.microsoft.com/office/drawing/2014/main" id="{F84ECF8C-F8FC-E34C-9F1C-13FC2FCCD1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470" name="Rectangle 131">
                        <a:extLst>
                          <a:ext uri="{FF2B5EF4-FFF2-40B4-BE49-F238E27FC236}">
                            <a16:creationId xmlns:a16="http://schemas.microsoft.com/office/drawing/2014/main" id="{56A648A7-A050-F44E-9D3A-14E1D0E85D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71" name="Text Box 132">
                        <a:extLst>
                          <a:ext uri="{FF2B5EF4-FFF2-40B4-BE49-F238E27FC236}">
                            <a16:creationId xmlns:a16="http://schemas.microsoft.com/office/drawing/2014/main" id="{32C1EAAF-FBA4-124C-9646-AEC31F2D4AE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467" name="Group 133">
                      <a:extLst>
                        <a:ext uri="{FF2B5EF4-FFF2-40B4-BE49-F238E27FC236}">
                          <a16:creationId xmlns:a16="http://schemas.microsoft.com/office/drawing/2014/main" id="{95189338-B5FB-BB41-85DD-B07304A918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68" name="Rectangle 134">
                        <a:extLst>
                          <a:ext uri="{FF2B5EF4-FFF2-40B4-BE49-F238E27FC236}">
                            <a16:creationId xmlns:a16="http://schemas.microsoft.com/office/drawing/2014/main" id="{3CBF0518-5037-F648-9BCF-79DD7705E2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69" name="Rectangle 135">
                        <a:extLst>
                          <a:ext uri="{FF2B5EF4-FFF2-40B4-BE49-F238E27FC236}">
                            <a16:creationId xmlns:a16="http://schemas.microsoft.com/office/drawing/2014/main" id="{BED42D69-973B-654F-9215-49EDA6426F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464" name="Rectangle 136">
                    <a:extLst>
                      <a:ext uri="{FF2B5EF4-FFF2-40B4-BE49-F238E27FC236}">
                        <a16:creationId xmlns:a16="http://schemas.microsoft.com/office/drawing/2014/main" id="{DA6797DB-1AFF-FF42-A09B-6871FEC345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65" name="Rectangle 137">
                    <a:extLst>
                      <a:ext uri="{FF2B5EF4-FFF2-40B4-BE49-F238E27FC236}">
                        <a16:creationId xmlns:a16="http://schemas.microsoft.com/office/drawing/2014/main" id="{686420C8-7F0D-A049-B975-D1A1C47243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1460" name="Rectangle 138">
                  <a:extLst>
                    <a:ext uri="{FF2B5EF4-FFF2-40B4-BE49-F238E27FC236}">
                      <a16:creationId xmlns:a16="http://schemas.microsoft.com/office/drawing/2014/main" id="{BF847ED3-F2FA-214E-9C6C-0926FFCA7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61" name="Rectangle 139">
                  <a:extLst>
                    <a:ext uri="{FF2B5EF4-FFF2-40B4-BE49-F238E27FC236}">
                      <a16:creationId xmlns:a16="http://schemas.microsoft.com/office/drawing/2014/main" id="{E6D859BD-B53E-BB4C-9782-B7FDD5506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62" name="Rectangle 140">
                  <a:extLst>
                    <a:ext uri="{FF2B5EF4-FFF2-40B4-BE49-F238E27FC236}">
                      <a16:creationId xmlns:a16="http://schemas.microsoft.com/office/drawing/2014/main" id="{9790991B-D844-4241-B85A-CA1259965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451" name="AutoShape 141">
              <a:extLst>
                <a:ext uri="{FF2B5EF4-FFF2-40B4-BE49-F238E27FC236}">
                  <a16:creationId xmlns:a16="http://schemas.microsoft.com/office/drawing/2014/main" id="{B068294F-E14C-F445-92F1-F5484E910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52" name="Group 142">
              <a:extLst>
                <a:ext uri="{FF2B5EF4-FFF2-40B4-BE49-F238E27FC236}">
                  <a16:creationId xmlns:a16="http://schemas.microsoft.com/office/drawing/2014/main" id="{A7BC1A01-56FC-D641-A01F-791A195CD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453" name="Rectangle 143">
                <a:extLst>
                  <a:ext uri="{FF2B5EF4-FFF2-40B4-BE49-F238E27FC236}">
                    <a16:creationId xmlns:a16="http://schemas.microsoft.com/office/drawing/2014/main" id="{D94FBB29-8E0E-1A4D-B09C-73D936E62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54" name="Text Box 144">
                <a:extLst>
                  <a:ext uri="{FF2B5EF4-FFF2-40B4-BE49-F238E27FC236}">
                    <a16:creationId xmlns:a16="http://schemas.microsoft.com/office/drawing/2014/main" id="{C82973EC-B8F3-E842-8A88-D895358A3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</p:txBody>
          </p:sp>
        </p:grpSp>
      </p:grpSp>
      <p:sp>
        <p:nvSpPr>
          <p:cNvPr id="1485" name="Rectangle 226">
            <a:extLst>
              <a:ext uri="{FF2B5EF4-FFF2-40B4-BE49-F238E27FC236}">
                <a16:creationId xmlns:a16="http://schemas.microsoft.com/office/drawing/2014/main" id="{5DF70C14-A16A-3E4C-982B-58F5DD4F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307" y="4620433"/>
            <a:ext cx="520165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client now knows its IP address, name and IP address of DNS server, IP address of its first-hop router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41" name="Group 186">
            <a:extLst>
              <a:ext uri="{FF2B5EF4-FFF2-40B4-BE49-F238E27FC236}">
                <a16:creationId xmlns:a16="http://schemas.microsoft.com/office/drawing/2014/main" id="{0827A38F-76E7-194D-BDA6-1A605B355FB7}"/>
              </a:ext>
            </a:extLst>
          </p:cNvPr>
          <p:cNvGrpSpPr>
            <a:grpSpLocks/>
          </p:cNvGrpSpPr>
          <p:nvPr/>
        </p:nvGrpSpPr>
        <p:grpSpPr bwMode="auto">
          <a:xfrm>
            <a:off x="3800970" y="3720320"/>
            <a:ext cx="423862" cy="647700"/>
            <a:chOff x="4140" y="429"/>
            <a:chExt cx="1425" cy="2396"/>
          </a:xfrm>
        </p:grpSpPr>
        <p:sp>
          <p:nvSpPr>
            <p:cNvPr id="1342" name="Freeform 187">
              <a:extLst>
                <a:ext uri="{FF2B5EF4-FFF2-40B4-BE49-F238E27FC236}">
                  <a16:creationId xmlns:a16="http://schemas.microsoft.com/office/drawing/2014/main" id="{D46F6DF5-01A2-1849-A3BB-030EF634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3" name="Rectangle 188">
              <a:extLst>
                <a:ext uri="{FF2B5EF4-FFF2-40B4-BE49-F238E27FC236}">
                  <a16:creationId xmlns:a16="http://schemas.microsoft.com/office/drawing/2014/main" id="{E1E80B19-9CDE-FB4C-AC77-EFE0782C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4" name="Freeform 189">
              <a:extLst>
                <a:ext uri="{FF2B5EF4-FFF2-40B4-BE49-F238E27FC236}">
                  <a16:creationId xmlns:a16="http://schemas.microsoft.com/office/drawing/2014/main" id="{7E3264C2-51DE-F54E-9A1B-76045D0A2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5" name="Freeform 190">
              <a:extLst>
                <a:ext uri="{FF2B5EF4-FFF2-40B4-BE49-F238E27FC236}">
                  <a16:creationId xmlns:a16="http://schemas.microsoft.com/office/drawing/2014/main" id="{747CB78A-D52C-CE42-AC7E-25B89989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6" name="Rectangle 191">
              <a:extLst>
                <a:ext uri="{FF2B5EF4-FFF2-40B4-BE49-F238E27FC236}">
                  <a16:creationId xmlns:a16="http://schemas.microsoft.com/office/drawing/2014/main" id="{4140DAEF-666D-DA47-BDAF-E2CB8485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47" name="Group 192">
              <a:extLst>
                <a:ext uri="{FF2B5EF4-FFF2-40B4-BE49-F238E27FC236}">
                  <a16:creationId xmlns:a16="http://schemas.microsoft.com/office/drawing/2014/main" id="{299117A0-29F3-E34B-B8B3-2F87D3986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2" name="AutoShape 193">
                <a:extLst>
                  <a:ext uri="{FF2B5EF4-FFF2-40B4-BE49-F238E27FC236}">
                    <a16:creationId xmlns:a16="http://schemas.microsoft.com/office/drawing/2014/main" id="{0C5A74EE-A7D5-BA47-BFF6-F3C788C5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3" name="AutoShape 194">
                <a:extLst>
                  <a:ext uri="{FF2B5EF4-FFF2-40B4-BE49-F238E27FC236}">
                    <a16:creationId xmlns:a16="http://schemas.microsoft.com/office/drawing/2014/main" id="{15763F6D-F30B-604C-B1A4-B9E2BB00F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48" name="Rectangle 195">
              <a:extLst>
                <a:ext uri="{FF2B5EF4-FFF2-40B4-BE49-F238E27FC236}">
                  <a16:creationId xmlns:a16="http://schemas.microsoft.com/office/drawing/2014/main" id="{E273AD4D-3F24-F44B-A734-24869705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49" name="Group 196">
              <a:extLst>
                <a:ext uri="{FF2B5EF4-FFF2-40B4-BE49-F238E27FC236}">
                  <a16:creationId xmlns:a16="http://schemas.microsoft.com/office/drawing/2014/main" id="{59BCC23F-6EFF-E446-B163-095673448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0" name="AutoShape 197">
                <a:extLst>
                  <a:ext uri="{FF2B5EF4-FFF2-40B4-BE49-F238E27FC236}">
                    <a16:creationId xmlns:a16="http://schemas.microsoft.com/office/drawing/2014/main" id="{12542AF1-426D-DF40-94A4-FC77464DB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1" name="AutoShape 198">
                <a:extLst>
                  <a:ext uri="{FF2B5EF4-FFF2-40B4-BE49-F238E27FC236}">
                    <a16:creationId xmlns:a16="http://schemas.microsoft.com/office/drawing/2014/main" id="{5FF08725-A026-3F4F-AD7F-272FADC25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0" name="Rectangle 199">
              <a:extLst>
                <a:ext uri="{FF2B5EF4-FFF2-40B4-BE49-F238E27FC236}">
                  <a16:creationId xmlns:a16="http://schemas.microsoft.com/office/drawing/2014/main" id="{8AA7B66A-2CBB-2E47-80EB-79369D65A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1" name="Rectangle 200">
              <a:extLst>
                <a:ext uri="{FF2B5EF4-FFF2-40B4-BE49-F238E27FC236}">
                  <a16:creationId xmlns:a16="http://schemas.microsoft.com/office/drawing/2014/main" id="{018E5E89-C605-0C48-BE5E-A34A2400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52" name="Group 201">
              <a:extLst>
                <a:ext uri="{FF2B5EF4-FFF2-40B4-BE49-F238E27FC236}">
                  <a16:creationId xmlns:a16="http://schemas.microsoft.com/office/drawing/2014/main" id="{0966AC81-07B8-E14A-BAA7-22C95C7F8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68" name="AutoShape 202">
                <a:extLst>
                  <a:ext uri="{FF2B5EF4-FFF2-40B4-BE49-F238E27FC236}">
                    <a16:creationId xmlns:a16="http://schemas.microsoft.com/office/drawing/2014/main" id="{5F819351-A69B-9941-940C-349769D3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9" name="AutoShape 203">
                <a:extLst>
                  <a:ext uri="{FF2B5EF4-FFF2-40B4-BE49-F238E27FC236}">
                    <a16:creationId xmlns:a16="http://schemas.microsoft.com/office/drawing/2014/main" id="{BFA9F2AA-7AE3-FF4B-967C-B9E2CADA8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3" name="Freeform 204">
              <a:extLst>
                <a:ext uri="{FF2B5EF4-FFF2-40B4-BE49-F238E27FC236}">
                  <a16:creationId xmlns:a16="http://schemas.microsoft.com/office/drawing/2014/main" id="{8591C078-367E-8846-AE18-57822035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54" name="Group 205">
              <a:extLst>
                <a:ext uri="{FF2B5EF4-FFF2-40B4-BE49-F238E27FC236}">
                  <a16:creationId xmlns:a16="http://schemas.microsoft.com/office/drawing/2014/main" id="{5FBF9D2A-7073-3241-B1BE-80315AD6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6" name="AutoShape 206">
                <a:extLst>
                  <a:ext uri="{FF2B5EF4-FFF2-40B4-BE49-F238E27FC236}">
                    <a16:creationId xmlns:a16="http://schemas.microsoft.com/office/drawing/2014/main" id="{50A69CAB-1A9D-764D-A301-38CB4AB50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7" name="AutoShape 207">
                <a:extLst>
                  <a:ext uri="{FF2B5EF4-FFF2-40B4-BE49-F238E27FC236}">
                    <a16:creationId xmlns:a16="http://schemas.microsoft.com/office/drawing/2014/main" id="{A40FFDE9-6F48-8D40-9ACC-0075A43F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5" name="Rectangle 208">
              <a:extLst>
                <a:ext uri="{FF2B5EF4-FFF2-40B4-BE49-F238E27FC236}">
                  <a16:creationId xmlns:a16="http://schemas.microsoft.com/office/drawing/2014/main" id="{4939E403-BAAF-7740-9D06-F85AF207A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6" name="Freeform 209">
              <a:extLst>
                <a:ext uri="{FF2B5EF4-FFF2-40B4-BE49-F238E27FC236}">
                  <a16:creationId xmlns:a16="http://schemas.microsoft.com/office/drawing/2014/main" id="{9CFAF5A6-0089-3A4D-A737-EB7943AF5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7" name="Freeform 210">
              <a:extLst>
                <a:ext uri="{FF2B5EF4-FFF2-40B4-BE49-F238E27FC236}">
                  <a16:creationId xmlns:a16="http://schemas.microsoft.com/office/drawing/2014/main" id="{BB6D7824-538E-7242-AAF3-ED996B97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8" name="Oval 211">
              <a:extLst>
                <a:ext uri="{FF2B5EF4-FFF2-40B4-BE49-F238E27FC236}">
                  <a16:creationId xmlns:a16="http://schemas.microsoft.com/office/drawing/2014/main" id="{3E4397CD-C96C-0B4E-BD03-383F30EF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9" name="Freeform 212">
              <a:extLst>
                <a:ext uri="{FF2B5EF4-FFF2-40B4-BE49-F238E27FC236}">
                  <a16:creationId xmlns:a16="http://schemas.microsoft.com/office/drawing/2014/main" id="{277A6DC5-F29C-DC40-9896-6B2D357AC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0" name="AutoShape 213">
              <a:extLst>
                <a:ext uri="{FF2B5EF4-FFF2-40B4-BE49-F238E27FC236}">
                  <a16:creationId xmlns:a16="http://schemas.microsoft.com/office/drawing/2014/main" id="{E3FA15CF-EFC6-FD4E-9002-2CF1C1E13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1" name="AutoShape 214">
              <a:extLst>
                <a:ext uri="{FF2B5EF4-FFF2-40B4-BE49-F238E27FC236}">
                  <a16:creationId xmlns:a16="http://schemas.microsoft.com/office/drawing/2014/main" id="{CCECAEDD-8237-794F-9E2D-46763A7A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2" name="Oval 215">
              <a:extLst>
                <a:ext uri="{FF2B5EF4-FFF2-40B4-BE49-F238E27FC236}">
                  <a16:creationId xmlns:a16="http://schemas.microsoft.com/office/drawing/2014/main" id="{AE6B1F3E-B8FB-7547-9217-F09ADBEA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3" name="Oval 216">
              <a:extLst>
                <a:ext uri="{FF2B5EF4-FFF2-40B4-BE49-F238E27FC236}">
                  <a16:creationId xmlns:a16="http://schemas.microsoft.com/office/drawing/2014/main" id="{4319B324-32C6-F449-A18D-0F337E575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64" name="Oval 217">
              <a:extLst>
                <a:ext uri="{FF2B5EF4-FFF2-40B4-BE49-F238E27FC236}">
                  <a16:creationId xmlns:a16="http://schemas.microsoft.com/office/drawing/2014/main" id="{F5225836-0C76-B346-8701-A3313229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5" name="Rectangle 218">
              <a:extLst>
                <a:ext uri="{FF2B5EF4-FFF2-40B4-BE49-F238E27FC236}">
                  <a16:creationId xmlns:a16="http://schemas.microsoft.com/office/drawing/2014/main" id="{52D4ECE6-91B2-404C-88C9-04B5ABAB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6" name="Slide Number Placeholder 3">
            <a:extLst>
              <a:ext uri="{FF2B5EF4-FFF2-40B4-BE49-F238E27FC236}">
                <a16:creationId xmlns:a16="http://schemas.microsoft.com/office/drawing/2014/main" id="{FEF1B6EF-B8A5-2041-9C60-52DC3362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1412 L 0.13802 -0.01343 L 0.28946 -0.30648 L -0.0306 -0.30949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7" grpId="0" build="p"/>
      <p:bldP spid="148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24273</TotalTime>
  <Words>3353</Words>
  <Application>Microsoft Macintosh PowerPoint</Application>
  <PresentationFormat>Widescreen</PresentationFormat>
  <Paragraphs>928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.Apple Color Emoji UI</vt:lpstr>
      <vt:lpstr>ZapfDingbats</vt:lpstr>
      <vt:lpstr>Arial</vt:lpstr>
      <vt:lpstr>Calibri</vt:lpstr>
      <vt:lpstr>Calibri Light</vt:lpstr>
      <vt:lpstr>Comic Sans MS</vt:lpstr>
      <vt:lpstr>Gill Sans MT</vt:lpstr>
      <vt:lpstr>Tahoma</vt:lpstr>
      <vt:lpstr>Times New Roman</vt:lpstr>
      <vt:lpstr>Wingdings</vt:lpstr>
      <vt:lpstr>Office Theme</vt:lpstr>
      <vt:lpstr>PowerPoint Presentation</vt:lpstr>
      <vt:lpstr>Network layer: “data plane” roadmap</vt:lpstr>
      <vt:lpstr>IP addresses: how to get one?</vt:lpstr>
      <vt:lpstr>IP addresses: how to get one?</vt:lpstr>
      <vt:lpstr>DHCP: Dynamic Host Configuration Protocol</vt:lpstr>
      <vt:lpstr>DHCP client-server scenario</vt:lpstr>
      <vt:lpstr>DHCP client-server scenario</vt:lpstr>
      <vt:lpstr>DHCP: example</vt:lpstr>
      <vt:lpstr>DHCP: example</vt:lpstr>
      <vt:lpstr>DHCP: more than IP addresses</vt:lpstr>
      <vt:lpstr>IP addresses: how to get one?</vt:lpstr>
      <vt:lpstr>IP routing: forwarding</vt:lpstr>
      <vt:lpstr>IP routing: forwarding in a Host</vt:lpstr>
      <vt:lpstr>IP Routing: forwarding table in a router</vt:lpstr>
      <vt:lpstr>Hierarchical addressing: route aggregation</vt:lpstr>
      <vt:lpstr>Longest prefix matching</vt:lpstr>
      <vt:lpstr>IP addressing: last words ...</vt:lpstr>
      <vt:lpstr>Mid-break</vt:lpstr>
      <vt:lpstr>Network layer: “data plane” roadmap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IPv6: motivation</vt:lpstr>
      <vt:lpstr>IPv6 datagram format</vt:lpstr>
      <vt:lpstr>Transition from IPv4 to IPv6</vt:lpstr>
      <vt:lpstr>Tunneling and encapsulation</vt:lpstr>
      <vt:lpstr>Tunneling and encapsulation</vt:lpstr>
      <vt:lpstr>Tunneling</vt:lpstr>
      <vt:lpstr>IPv6: adoption</vt:lpstr>
      <vt:lpstr>IPv6: adoption</vt:lpstr>
      <vt:lpstr>Chapter 4: done!</vt:lpstr>
      <vt:lpstr>Exam info (tentative)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527</cp:revision>
  <dcterms:created xsi:type="dcterms:W3CDTF">2020-01-18T07:24:59Z</dcterms:created>
  <dcterms:modified xsi:type="dcterms:W3CDTF">2023-04-16T19:31:38Z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2022-01-28T03:53:01Z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96ee7e14-a1b7-45ec-aab6-21bdc02d7edc</vt:lpwstr>
  </property>
  <property fmtid="{D5CDD505-2E9C-101B-9397-08002B2CF9AE}" pid="8" name="MSIP_Label_ba4f0713-8a76-46fc-9033-3e1b6c45971d_ContentBits">
    <vt:lpwstr>0</vt:lpwstr>
  </property>
</Properties>
</file>