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78" r:id="rId7"/>
    <p:sldId id="261" r:id="rId8"/>
    <p:sldId id="279" r:id="rId9"/>
    <p:sldId id="291" r:id="rId10"/>
    <p:sldId id="292" r:id="rId11"/>
    <p:sldId id="293" r:id="rId12"/>
    <p:sldId id="294" r:id="rId13"/>
    <p:sldId id="295" r:id="rId14"/>
    <p:sldId id="262" r:id="rId15"/>
    <p:sldId id="280" r:id="rId16"/>
    <p:sldId id="263" r:id="rId17"/>
    <p:sldId id="264" r:id="rId18"/>
    <p:sldId id="281" r:id="rId19"/>
    <p:sldId id="265" r:id="rId20"/>
    <p:sldId id="282" r:id="rId21"/>
    <p:sldId id="266" r:id="rId22"/>
    <p:sldId id="283" r:id="rId23"/>
    <p:sldId id="267" r:id="rId24"/>
    <p:sldId id="284" r:id="rId25"/>
    <p:sldId id="268" r:id="rId26"/>
    <p:sldId id="286" r:id="rId27"/>
    <p:sldId id="285" r:id="rId28"/>
    <p:sldId id="287" r:id="rId29"/>
    <p:sldId id="269" r:id="rId30"/>
    <p:sldId id="270" r:id="rId31"/>
    <p:sldId id="288" r:id="rId32"/>
    <p:sldId id="271" r:id="rId33"/>
    <p:sldId id="289" r:id="rId34"/>
    <p:sldId id="272" r:id="rId35"/>
    <p:sldId id="273" r:id="rId36"/>
    <p:sldId id="274" r:id="rId37"/>
    <p:sldId id="275" r:id="rId38"/>
    <p:sldId id="276" r:id="rId39"/>
    <p:sldId id="277" r:id="rId40"/>
    <p:sldId id="290" r:id="rId41"/>
  </p:sldIdLst>
  <p:sldSz cx="9144000" cy="5143500" type="screen16x9"/>
  <p:notesSz cx="6858000" cy="9144000"/>
  <p:embeddedFontLst>
    <p:embeddedFont>
      <p:font typeface="Economica" panose="02000506040000020004" pitchFamily="2" charset="77"/>
      <p:regular r:id="rId43"/>
      <p:bold r:id="rId44"/>
      <p:italic r:id="rId45"/>
      <p:boldItalic r:id="rId46"/>
    </p:embeddedFont>
    <p:embeddedFont>
      <p:font typeface="Open Sans" panose="020B0606030504020204" pitchFamily="34" charset="0"/>
      <p:regular r:id="rId47"/>
      <p:bold r:id="rId48"/>
      <p:italic r:id="rId49"/>
      <p:boldItalic r:id="rId5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8F46"/>
    <a:srgbClr val="FF2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5EE5D4-DFF6-244D-BF6A-78BFA09577DD}" v="12" dt="2023-01-22T09:35:17.469"/>
  </p1510:revLst>
</p1510:revInfo>
</file>

<file path=ppt/tableStyles.xml><?xml version="1.0" encoding="utf-8"?>
<a:tblStyleLst xmlns:a="http://schemas.openxmlformats.org/drawingml/2006/main" def="{AAB57944-E1C3-47DC-A0EC-E89191FD4271}">
  <a:tblStyle styleId="{AAB57944-E1C3-47DC-A0EC-E89191FD4271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0"/>
    <p:restoredTop sz="94679"/>
  </p:normalViewPr>
  <p:slideViewPr>
    <p:cSldViewPr snapToGrid="0">
      <p:cViewPr varScale="1">
        <p:scale>
          <a:sx n="211" d="100"/>
          <a:sy n="211" d="100"/>
        </p:scale>
        <p:origin x="3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font" Target="fonts/font5.fntdata"/><Relationship Id="rId50" Type="http://schemas.openxmlformats.org/officeDocument/2006/relationships/font" Target="fonts/font8.fntdata"/><Relationship Id="rId55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3.fntdata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2.fntdata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1.fntdata"/><Relationship Id="rId48" Type="http://schemas.openxmlformats.org/officeDocument/2006/relationships/font" Target="fonts/font6.fntdata"/><Relationship Id="rId56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4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7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tarth Vaishnav" userId="00c84dd0-a1f9-4499-821e-da5ee1e43979" providerId="ADAL" clId="{B25EE5D4-DFF6-244D-BF6A-78BFA09577DD}"/>
    <pc:docChg chg="undo custSel addSld modSld sldOrd">
      <pc:chgData name="Gitarth Vaishnav" userId="00c84dd0-a1f9-4499-821e-da5ee1e43979" providerId="ADAL" clId="{B25EE5D4-DFF6-244D-BF6A-78BFA09577DD}" dt="2023-01-22T09:37:14.590" v="1980" actId="12"/>
      <pc:docMkLst>
        <pc:docMk/>
      </pc:docMkLst>
      <pc:sldChg chg="modSp mod modNotesTx">
        <pc:chgData name="Gitarth Vaishnav" userId="00c84dd0-a1f9-4499-821e-da5ee1e43979" providerId="ADAL" clId="{B25EE5D4-DFF6-244D-BF6A-78BFA09577DD}" dt="2023-01-20T01:37:35.659" v="570" actId="20577"/>
        <pc:sldMkLst>
          <pc:docMk/>
          <pc:sldMk cId="0" sldId="263"/>
        </pc:sldMkLst>
        <pc:spChg chg="mod">
          <ac:chgData name="Gitarth Vaishnav" userId="00c84dd0-a1f9-4499-821e-da5ee1e43979" providerId="ADAL" clId="{B25EE5D4-DFF6-244D-BF6A-78BFA09577DD}" dt="2023-01-18T03:46:40.975" v="139" actId="20577"/>
          <ac:spMkLst>
            <pc:docMk/>
            <pc:sldMk cId="0" sldId="263"/>
            <ac:spMk id="132" creationId="{00000000-0000-0000-0000-000000000000}"/>
          </ac:spMkLst>
        </pc:spChg>
      </pc:sldChg>
      <pc:sldChg chg="modSp mod">
        <pc:chgData name="Gitarth Vaishnav" userId="00c84dd0-a1f9-4499-821e-da5ee1e43979" providerId="ADAL" clId="{B25EE5D4-DFF6-244D-BF6A-78BFA09577DD}" dt="2023-01-18T03:50:30.203" v="237" actId="20577"/>
        <pc:sldMkLst>
          <pc:docMk/>
          <pc:sldMk cId="0" sldId="267"/>
        </pc:sldMkLst>
        <pc:spChg chg="mod">
          <ac:chgData name="Gitarth Vaishnav" userId="00c84dd0-a1f9-4499-821e-da5ee1e43979" providerId="ADAL" clId="{B25EE5D4-DFF6-244D-BF6A-78BFA09577DD}" dt="2023-01-18T03:50:30.203" v="237" actId="20577"/>
          <ac:spMkLst>
            <pc:docMk/>
            <pc:sldMk cId="0" sldId="267"/>
            <ac:spMk id="166" creationId="{00000000-0000-0000-0000-000000000000}"/>
          </ac:spMkLst>
        </pc:spChg>
      </pc:sldChg>
      <pc:sldChg chg="addSp modSp mod">
        <pc:chgData name="Gitarth Vaishnav" userId="00c84dd0-a1f9-4499-821e-da5ee1e43979" providerId="ADAL" clId="{B25EE5D4-DFF6-244D-BF6A-78BFA09577DD}" dt="2023-01-22T09:01:54.849" v="1156" actId="14100"/>
        <pc:sldMkLst>
          <pc:docMk/>
          <pc:sldMk cId="0" sldId="269"/>
        </pc:sldMkLst>
        <pc:spChg chg="add mod">
          <ac:chgData name="Gitarth Vaishnav" userId="00c84dd0-a1f9-4499-821e-da5ee1e43979" providerId="ADAL" clId="{B25EE5D4-DFF6-244D-BF6A-78BFA09577DD}" dt="2023-01-22T09:01:54.849" v="1156" actId="14100"/>
          <ac:spMkLst>
            <pc:docMk/>
            <pc:sldMk cId="0" sldId="269"/>
            <ac:spMk id="2" creationId="{16B9B9FA-ACD0-E81F-C269-15E455504154}"/>
          </ac:spMkLst>
        </pc:spChg>
        <pc:spChg chg="mod">
          <ac:chgData name="Gitarth Vaishnav" userId="00c84dd0-a1f9-4499-821e-da5ee1e43979" providerId="ADAL" clId="{B25EE5D4-DFF6-244D-BF6A-78BFA09577DD}" dt="2023-01-22T08:59:52.139" v="851" actId="14100"/>
          <ac:spMkLst>
            <pc:docMk/>
            <pc:sldMk cId="0" sldId="269"/>
            <ac:spMk id="187" creationId="{00000000-0000-0000-0000-000000000000}"/>
          </ac:spMkLst>
        </pc:spChg>
        <pc:spChg chg="mod">
          <ac:chgData name="Gitarth Vaishnav" userId="00c84dd0-a1f9-4499-821e-da5ee1e43979" providerId="ADAL" clId="{B25EE5D4-DFF6-244D-BF6A-78BFA09577DD}" dt="2023-01-22T08:59:55.416" v="852" actId="14100"/>
          <ac:spMkLst>
            <pc:docMk/>
            <pc:sldMk cId="0" sldId="269"/>
            <ac:spMk id="188" creationId="{00000000-0000-0000-0000-000000000000}"/>
          </ac:spMkLst>
        </pc:spChg>
      </pc:sldChg>
      <pc:sldChg chg="modSp mod">
        <pc:chgData name="Gitarth Vaishnav" userId="00c84dd0-a1f9-4499-821e-da5ee1e43979" providerId="ADAL" clId="{B25EE5D4-DFF6-244D-BF6A-78BFA09577DD}" dt="2023-01-22T09:07:31.598" v="1276" actId="20577"/>
        <pc:sldMkLst>
          <pc:docMk/>
          <pc:sldMk cId="0" sldId="277"/>
        </pc:sldMkLst>
        <pc:spChg chg="mod">
          <ac:chgData name="Gitarth Vaishnav" userId="00c84dd0-a1f9-4499-821e-da5ee1e43979" providerId="ADAL" clId="{B25EE5D4-DFF6-244D-BF6A-78BFA09577DD}" dt="2023-01-22T09:07:31.598" v="1276" actId="20577"/>
          <ac:spMkLst>
            <pc:docMk/>
            <pc:sldMk cId="0" sldId="277"/>
            <ac:spMk id="250" creationId="{00000000-0000-0000-0000-000000000000}"/>
          </ac:spMkLst>
        </pc:spChg>
      </pc:sldChg>
      <pc:sldChg chg="addSp modSp mod">
        <pc:chgData name="Gitarth Vaishnav" userId="00c84dd0-a1f9-4499-821e-da5ee1e43979" providerId="ADAL" clId="{B25EE5D4-DFF6-244D-BF6A-78BFA09577DD}" dt="2023-01-22T09:05:56.782" v="1261" actId="20577"/>
        <pc:sldMkLst>
          <pc:docMk/>
          <pc:sldMk cId="2279666912" sldId="278"/>
        </pc:sldMkLst>
        <pc:spChg chg="mod">
          <ac:chgData name="Gitarth Vaishnav" userId="00c84dd0-a1f9-4499-821e-da5ee1e43979" providerId="ADAL" clId="{B25EE5D4-DFF6-244D-BF6A-78BFA09577DD}" dt="2023-01-20T01:33:53.975" v="375" actId="14100"/>
          <ac:spMkLst>
            <pc:docMk/>
            <pc:sldMk cId="2279666912" sldId="278"/>
            <ac:spMk id="2" creationId="{82CA87BB-CB9C-0FBD-5098-B75A81FEED5A}"/>
          </ac:spMkLst>
        </pc:spChg>
        <pc:spChg chg="mod">
          <ac:chgData name="Gitarth Vaishnav" userId="00c84dd0-a1f9-4499-821e-da5ee1e43979" providerId="ADAL" clId="{B25EE5D4-DFF6-244D-BF6A-78BFA09577DD}" dt="2023-01-22T09:05:56.782" v="1261" actId="20577"/>
          <ac:spMkLst>
            <pc:docMk/>
            <pc:sldMk cId="2279666912" sldId="278"/>
            <ac:spMk id="4" creationId="{7D8719F5-101A-60A9-AD90-5477AA067BB7}"/>
          </ac:spMkLst>
        </pc:spChg>
        <pc:spChg chg="mod">
          <ac:chgData name="Gitarth Vaishnav" userId="00c84dd0-a1f9-4499-821e-da5ee1e43979" providerId="ADAL" clId="{B25EE5D4-DFF6-244D-BF6A-78BFA09577DD}" dt="2023-01-22T09:04:51.841" v="1238" actId="14100"/>
          <ac:spMkLst>
            <pc:docMk/>
            <pc:sldMk cId="2279666912" sldId="278"/>
            <ac:spMk id="5" creationId="{F5BF1A85-C115-399D-4C6F-AA145EA30A1D}"/>
          </ac:spMkLst>
        </pc:spChg>
        <pc:spChg chg="add mod">
          <ac:chgData name="Gitarth Vaishnav" userId="00c84dd0-a1f9-4499-821e-da5ee1e43979" providerId="ADAL" clId="{B25EE5D4-DFF6-244D-BF6A-78BFA09577DD}" dt="2023-01-22T09:04:57.743" v="1239" actId="1076"/>
          <ac:spMkLst>
            <pc:docMk/>
            <pc:sldMk cId="2279666912" sldId="278"/>
            <ac:spMk id="6" creationId="{7D0047D5-43DF-CB53-4E59-1119CE5B4DF5}"/>
          </ac:spMkLst>
        </pc:spChg>
        <pc:spChg chg="mod">
          <ac:chgData name="Gitarth Vaishnav" userId="00c84dd0-a1f9-4499-821e-da5ee1e43979" providerId="ADAL" clId="{B25EE5D4-DFF6-244D-BF6A-78BFA09577DD}" dt="2023-01-22T09:04:42.529" v="1236" actId="1076"/>
          <ac:spMkLst>
            <pc:docMk/>
            <pc:sldMk cId="2279666912" sldId="278"/>
            <ac:spMk id="100" creationId="{00000000-0000-0000-0000-000000000000}"/>
          </ac:spMkLst>
        </pc:spChg>
        <pc:spChg chg="mod">
          <ac:chgData name="Gitarth Vaishnav" userId="00c84dd0-a1f9-4499-821e-da5ee1e43979" providerId="ADAL" clId="{B25EE5D4-DFF6-244D-BF6A-78BFA09577DD}" dt="2023-01-22T09:04:38.029" v="1235" actId="1076"/>
          <ac:spMkLst>
            <pc:docMk/>
            <pc:sldMk cId="2279666912" sldId="278"/>
            <ac:spMk id="101" creationId="{00000000-0000-0000-0000-000000000000}"/>
          </ac:spMkLst>
        </pc:spChg>
        <pc:spChg chg="mod">
          <ac:chgData name="Gitarth Vaishnav" userId="00c84dd0-a1f9-4499-821e-da5ee1e43979" providerId="ADAL" clId="{B25EE5D4-DFF6-244D-BF6A-78BFA09577DD}" dt="2023-01-22T09:04:26.379" v="1233" actId="1076"/>
          <ac:spMkLst>
            <pc:docMk/>
            <pc:sldMk cId="2279666912" sldId="278"/>
            <ac:spMk id="102" creationId="{00000000-0000-0000-0000-000000000000}"/>
          </ac:spMkLst>
        </pc:spChg>
        <pc:spChg chg="mod">
          <ac:chgData name="Gitarth Vaishnav" userId="00c84dd0-a1f9-4499-821e-da5ee1e43979" providerId="ADAL" clId="{B25EE5D4-DFF6-244D-BF6A-78BFA09577DD}" dt="2023-01-22T09:04:30.766" v="1234" actId="1076"/>
          <ac:spMkLst>
            <pc:docMk/>
            <pc:sldMk cId="2279666912" sldId="278"/>
            <ac:spMk id="103" creationId="{00000000-0000-0000-0000-000000000000}"/>
          </ac:spMkLst>
        </pc:spChg>
      </pc:sldChg>
      <pc:sldChg chg="modSp mod modNotesTx">
        <pc:chgData name="Gitarth Vaishnav" userId="00c84dd0-a1f9-4499-821e-da5ee1e43979" providerId="ADAL" clId="{B25EE5D4-DFF6-244D-BF6A-78BFA09577DD}" dt="2023-01-22T09:10:09.606" v="1379" actId="20577"/>
        <pc:sldMkLst>
          <pc:docMk/>
          <pc:sldMk cId="1224118117" sldId="279"/>
        </pc:sldMkLst>
        <pc:spChg chg="mod">
          <ac:chgData name="Gitarth Vaishnav" userId="00c84dd0-a1f9-4499-821e-da5ee1e43979" providerId="ADAL" clId="{B25EE5D4-DFF6-244D-BF6A-78BFA09577DD}" dt="2023-01-22T09:10:09.606" v="1379" actId="20577"/>
          <ac:spMkLst>
            <pc:docMk/>
            <pc:sldMk cId="1224118117" sldId="279"/>
            <ac:spMk id="119" creationId="{00000000-0000-0000-0000-000000000000}"/>
          </ac:spMkLst>
        </pc:spChg>
      </pc:sldChg>
      <pc:sldChg chg="modSp mod">
        <pc:chgData name="Gitarth Vaishnav" userId="00c84dd0-a1f9-4499-821e-da5ee1e43979" providerId="ADAL" clId="{B25EE5D4-DFF6-244D-BF6A-78BFA09577DD}" dt="2023-01-20T01:36:27.704" v="458" actId="20577"/>
        <pc:sldMkLst>
          <pc:docMk/>
          <pc:sldMk cId="985842969" sldId="280"/>
        </pc:sldMkLst>
        <pc:spChg chg="mod">
          <ac:chgData name="Gitarth Vaishnav" userId="00c84dd0-a1f9-4499-821e-da5ee1e43979" providerId="ADAL" clId="{B25EE5D4-DFF6-244D-BF6A-78BFA09577DD}" dt="2023-01-20T01:36:27.704" v="458" actId="20577"/>
          <ac:spMkLst>
            <pc:docMk/>
            <pc:sldMk cId="985842969" sldId="280"/>
            <ac:spMk id="126" creationId="{00000000-0000-0000-0000-000000000000}"/>
          </ac:spMkLst>
        </pc:spChg>
      </pc:sldChg>
      <pc:sldChg chg="modSp mod">
        <pc:chgData name="Gitarth Vaishnav" userId="00c84dd0-a1f9-4499-821e-da5ee1e43979" providerId="ADAL" clId="{B25EE5D4-DFF6-244D-BF6A-78BFA09577DD}" dt="2023-01-20T01:37:49.308" v="571" actId="20577"/>
        <pc:sldMkLst>
          <pc:docMk/>
          <pc:sldMk cId="975236006" sldId="281"/>
        </pc:sldMkLst>
        <pc:spChg chg="mod">
          <ac:chgData name="Gitarth Vaishnav" userId="00c84dd0-a1f9-4499-821e-da5ee1e43979" providerId="ADAL" clId="{B25EE5D4-DFF6-244D-BF6A-78BFA09577DD}" dt="2023-01-18T03:47:04.746" v="147" actId="20577"/>
          <ac:spMkLst>
            <pc:docMk/>
            <pc:sldMk cId="975236006" sldId="281"/>
            <ac:spMk id="5" creationId="{615AD0B7-5069-36C3-20DB-799E38C20607}"/>
          </ac:spMkLst>
        </pc:spChg>
        <pc:spChg chg="mod">
          <ac:chgData name="Gitarth Vaishnav" userId="00c84dd0-a1f9-4499-821e-da5ee1e43979" providerId="ADAL" clId="{B25EE5D4-DFF6-244D-BF6A-78BFA09577DD}" dt="2023-01-20T01:37:49.308" v="571" actId="20577"/>
          <ac:spMkLst>
            <pc:docMk/>
            <pc:sldMk cId="975236006" sldId="281"/>
            <ac:spMk id="141" creationId="{00000000-0000-0000-0000-000000000000}"/>
          </ac:spMkLst>
        </pc:spChg>
      </pc:sldChg>
      <pc:sldChg chg="modSp mod modNotesTx">
        <pc:chgData name="Gitarth Vaishnav" userId="00c84dd0-a1f9-4499-821e-da5ee1e43979" providerId="ADAL" clId="{B25EE5D4-DFF6-244D-BF6A-78BFA09577DD}" dt="2023-01-20T01:39:48.158" v="606" actId="20577"/>
        <pc:sldMkLst>
          <pc:docMk/>
          <pc:sldMk cId="509084503" sldId="282"/>
        </pc:sldMkLst>
        <pc:spChg chg="mod">
          <ac:chgData name="Gitarth Vaishnav" userId="00c84dd0-a1f9-4499-821e-da5ee1e43979" providerId="ADAL" clId="{B25EE5D4-DFF6-244D-BF6A-78BFA09577DD}" dt="2023-01-20T01:39:27.785" v="583" actId="1076"/>
          <ac:spMkLst>
            <pc:docMk/>
            <pc:sldMk cId="509084503" sldId="282"/>
            <ac:spMk id="2" creationId="{2B3B39C3-C44B-5AE2-4364-22A1B748CD1A}"/>
          </ac:spMkLst>
        </pc:spChg>
        <pc:spChg chg="mod">
          <ac:chgData name="Gitarth Vaishnav" userId="00c84dd0-a1f9-4499-821e-da5ee1e43979" providerId="ADAL" clId="{B25EE5D4-DFF6-244D-BF6A-78BFA09577DD}" dt="2023-01-20T01:38:40.596" v="574" actId="108"/>
          <ac:spMkLst>
            <pc:docMk/>
            <pc:sldMk cId="509084503" sldId="282"/>
            <ac:spMk id="150" creationId="{00000000-0000-0000-0000-000000000000}"/>
          </ac:spMkLst>
        </pc:spChg>
        <pc:spChg chg="mod">
          <ac:chgData name="Gitarth Vaishnav" userId="00c84dd0-a1f9-4499-821e-da5ee1e43979" providerId="ADAL" clId="{B25EE5D4-DFF6-244D-BF6A-78BFA09577DD}" dt="2023-01-20T01:39:16.310" v="581" actId="108"/>
          <ac:spMkLst>
            <pc:docMk/>
            <pc:sldMk cId="509084503" sldId="282"/>
            <ac:spMk id="151" creationId="{00000000-0000-0000-0000-000000000000}"/>
          </ac:spMkLst>
        </pc:spChg>
      </pc:sldChg>
      <pc:sldChg chg="modNotesTx">
        <pc:chgData name="Gitarth Vaishnav" userId="00c84dd0-a1f9-4499-821e-da5ee1e43979" providerId="ADAL" clId="{B25EE5D4-DFF6-244D-BF6A-78BFA09577DD}" dt="2023-01-18T03:50:20.351" v="228" actId="20577"/>
        <pc:sldMkLst>
          <pc:docMk/>
          <pc:sldMk cId="28007731" sldId="283"/>
        </pc:sldMkLst>
      </pc:sldChg>
      <pc:sldChg chg="modSp mod modNotesTx">
        <pc:chgData name="Gitarth Vaishnav" userId="00c84dd0-a1f9-4499-821e-da5ee1e43979" providerId="ADAL" clId="{B25EE5D4-DFF6-244D-BF6A-78BFA09577DD}" dt="2023-01-22T08:58:11.924" v="846" actId="20577"/>
        <pc:sldMkLst>
          <pc:docMk/>
          <pc:sldMk cId="2311103847" sldId="284"/>
        </pc:sldMkLst>
        <pc:spChg chg="mod">
          <ac:chgData name="Gitarth Vaishnav" userId="00c84dd0-a1f9-4499-821e-da5ee1e43979" providerId="ADAL" clId="{B25EE5D4-DFF6-244D-BF6A-78BFA09577DD}" dt="2023-01-22T08:57:58.625" v="845" actId="20577"/>
          <ac:spMkLst>
            <pc:docMk/>
            <pc:sldMk cId="2311103847" sldId="284"/>
            <ac:spMk id="167" creationId="{00000000-0000-0000-0000-000000000000}"/>
          </ac:spMkLst>
        </pc:spChg>
      </pc:sldChg>
      <pc:sldChg chg="addSp modSp mod">
        <pc:chgData name="Gitarth Vaishnav" userId="00c84dd0-a1f9-4499-821e-da5ee1e43979" providerId="ADAL" clId="{B25EE5D4-DFF6-244D-BF6A-78BFA09577DD}" dt="2023-01-20T01:53:33.249" v="775" actId="2711"/>
        <pc:sldMkLst>
          <pc:docMk/>
          <pc:sldMk cId="1832510345" sldId="285"/>
        </pc:sldMkLst>
        <pc:spChg chg="add mod">
          <ac:chgData name="Gitarth Vaishnav" userId="00c84dd0-a1f9-4499-821e-da5ee1e43979" providerId="ADAL" clId="{B25EE5D4-DFF6-244D-BF6A-78BFA09577DD}" dt="2023-01-20T01:53:33.249" v="775" actId="2711"/>
          <ac:spMkLst>
            <pc:docMk/>
            <pc:sldMk cId="1832510345" sldId="285"/>
            <ac:spMk id="2" creationId="{7D73CC81-FE92-E8DB-4455-387FA43B65AA}"/>
          </ac:spMkLst>
        </pc:spChg>
        <pc:spChg chg="mod">
          <ac:chgData name="Gitarth Vaishnav" userId="00c84dd0-a1f9-4499-821e-da5ee1e43979" providerId="ADAL" clId="{B25EE5D4-DFF6-244D-BF6A-78BFA09577DD}" dt="2023-01-20T01:51:20.332" v="659" actId="108"/>
          <ac:spMkLst>
            <pc:docMk/>
            <pc:sldMk cId="1832510345" sldId="285"/>
            <ac:spMk id="5" creationId="{BE804F95-8295-A0F3-42F6-5852ABECCF42}"/>
          </ac:spMkLst>
        </pc:spChg>
        <pc:spChg chg="mod">
          <ac:chgData name="Gitarth Vaishnav" userId="00c84dd0-a1f9-4499-821e-da5ee1e43979" providerId="ADAL" clId="{B25EE5D4-DFF6-244D-BF6A-78BFA09577DD}" dt="2023-01-20T01:53:06.871" v="756" actId="14100"/>
          <ac:spMkLst>
            <pc:docMk/>
            <pc:sldMk cId="1832510345" sldId="285"/>
            <ac:spMk id="175" creationId="{00000000-0000-0000-0000-000000000000}"/>
          </ac:spMkLst>
        </pc:spChg>
        <pc:spChg chg="mod">
          <ac:chgData name="Gitarth Vaishnav" userId="00c84dd0-a1f9-4499-821e-da5ee1e43979" providerId="ADAL" clId="{B25EE5D4-DFF6-244D-BF6A-78BFA09577DD}" dt="2023-01-20T01:53:03.130" v="755" actId="14100"/>
          <ac:spMkLst>
            <pc:docMk/>
            <pc:sldMk cId="1832510345" sldId="285"/>
            <ac:spMk id="176" creationId="{00000000-0000-0000-0000-000000000000}"/>
          </ac:spMkLst>
        </pc:spChg>
      </pc:sldChg>
      <pc:sldChg chg="modSp mod">
        <pc:chgData name="Gitarth Vaishnav" userId="00c84dd0-a1f9-4499-821e-da5ee1e43979" providerId="ADAL" clId="{B25EE5D4-DFF6-244D-BF6A-78BFA09577DD}" dt="2023-01-22T08:59:09.700" v="850" actId="2710"/>
        <pc:sldMkLst>
          <pc:docMk/>
          <pc:sldMk cId="2364419877" sldId="287"/>
        </pc:sldMkLst>
        <pc:spChg chg="mod">
          <ac:chgData name="Gitarth Vaishnav" userId="00c84dd0-a1f9-4499-821e-da5ee1e43979" providerId="ADAL" clId="{B25EE5D4-DFF6-244D-BF6A-78BFA09577DD}" dt="2023-01-22T08:59:09.700" v="850" actId="2710"/>
          <ac:spMkLst>
            <pc:docMk/>
            <pc:sldMk cId="2364419877" sldId="287"/>
            <ac:spMk id="9" creationId="{19CEF60F-32D9-50BB-C304-AA8D54379B72}"/>
          </ac:spMkLst>
        </pc:spChg>
      </pc:sldChg>
      <pc:sldChg chg="modSp mod modNotesTx">
        <pc:chgData name="Gitarth Vaishnav" userId="00c84dd0-a1f9-4499-821e-da5ee1e43979" providerId="ADAL" clId="{B25EE5D4-DFF6-244D-BF6A-78BFA09577DD}" dt="2023-01-22T09:09:47.011" v="1377" actId="20577"/>
        <pc:sldMkLst>
          <pc:docMk/>
          <pc:sldMk cId="746767004" sldId="288"/>
        </pc:sldMkLst>
        <pc:spChg chg="mod">
          <ac:chgData name="Gitarth Vaishnav" userId="00c84dd0-a1f9-4499-821e-da5ee1e43979" providerId="ADAL" clId="{B25EE5D4-DFF6-244D-BF6A-78BFA09577DD}" dt="2023-01-22T09:02:52.167" v="1207" actId="20577"/>
          <ac:spMkLst>
            <pc:docMk/>
            <pc:sldMk cId="746767004" sldId="288"/>
            <ac:spMk id="195" creationId="{00000000-0000-0000-0000-000000000000}"/>
          </ac:spMkLst>
        </pc:spChg>
      </pc:sldChg>
      <pc:sldChg chg="modSp mod modNotesTx">
        <pc:chgData name="Gitarth Vaishnav" userId="00c84dd0-a1f9-4499-821e-da5ee1e43979" providerId="ADAL" clId="{B25EE5D4-DFF6-244D-BF6A-78BFA09577DD}" dt="2023-01-22T09:09:33.367" v="1371" actId="20577"/>
        <pc:sldMkLst>
          <pc:docMk/>
          <pc:sldMk cId="1504626779" sldId="289"/>
        </pc:sldMkLst>
        <pc:spChg chg="mod">
          <ac:chgData name="Gitarth Vaishnav" userId="00c84dd0-a1f9-4499-821e-da5ee1e43979" providerId="ADAL" clId="{B25EE5D4-DFF6-244D-BF6A-78BFA09577DD}" dt="2023-01-22T09:05:40.752" v="1250" actId="20577"/>
          <ac:spMkLst>
            <pc:docMk/>
            <pc:sldMk cId="1504626779" sldId="289"/>
            <ac:spMk id="5" creationId="{FE7AD3C2-D572-D091-9864-ED05A81C5AC0}"/>
          </ac:spMkLst>
        </pc:spChg>
        <pc:spChg chg="mod">
          <ac:chgData name="Gitarth Vaishnav" userId="00c84dd0-a1f9-4499-821e-da5ee1e43979" providerId="ADAL" clId="{B25EE5D4-DFF6-244D-BF6A-78BFA09577DD}" dt="2023-01-22T09:06:28.927" v="1262" actId="948"/>
          <ac:spMkLst>
            <pc:docMk/>
            <pc:sldMk cId="1504626779" sldId="289"/>
            <ac:spMk id="6" creationId="{5F1B2D55-B34D-943A-2BC3-3F809BE4AC10}"/>
          </ac:spMkLst>
        </pc:spChg>
        <pc:spChg chg="mod">
          <ac:chgData name="Gitarth Vaishnav" userId="00c84dd0-a1f9-4499-821e-da5ee1e43979" providerId="ADAL" clId="{B25EE5D4-DFF6-244D-BF6A-78BFA09577DD}" dt="2023-01-20T01:59:50.376" v="808" actId="1076"/>
          <ac:spMkLst>
            <pc:docMk/>
            <pc:sldMk cId="1504626779" sldId="289"/>
            <ac:spMk id="7" creationId="{8258C58B-F468-F669-00FC-1F19682328D7}"/>
          </ac:spMkLst>
        </pc:spChg>
        <pc:spChg chg="mod">
          <ac:chgData name="Gitarth Vaishnav" userId="00c84dd0-a1f9-4499-821e-da5ee1e43979" providerId="ADAL" clId="{B25EE5D4-DFF6-244D-BF6A-78BFA09577DD}" dt="2023-01-20T01:59:45.640" v="807" actId="313"/>
          <ac:spMkLst>
            <pc:docMk/>
            <pc:sldMk cId="1504626779" sldId="289"/>
            <ac:spMk id="10" creationId="{1E241AA7-EA61-4034-D14B-CB9DAB39842A}"/>
          </ac:spMkLst>
        </pc:spChg>
        <pc:spChg chg="mod">
          <ac:chgData name="Gitarth Vaishnav" userId="00c84dd0-a1f9-4499-821e-da5ee1e43979" providerId="ADAL" clId="{B25EE5D4-DFF6-244D-BF6A-78BFA09577DD}" dt="2023-01-22T09:06:57.442" v="1268" actId="20577"/>
          <ac:spMkLst>
            <pc:docMk/>
            <pc:sldMk cId="1504626779" sldId="289"/>
            <ac:spMk id="203" creationId="{00000000-0000-0000-0000-000000000000}"/>
          </ac:spMkLst>
        </pc:spChg>
      </pc:sldChg>
      <pc:sldChg chg="modSp add mod">
        <pc:chgData name="Gitarth Vaishnav" userId="00c84dd0-a1f9-4499-821e-da5ee1e43979" providerId="ADAL" clId="{B25EE5D4-DFF6-244D-BF6A-78BFA09577DD}" dt="2023-01-22T09:09:11.436" v="1370" actId="20577"/>
        <pc:sldMkLst>
          <pc:docMk/>
          <pc:sldMk cId="1667100568" sldId="290"/>
        </pc:sldMkLst>
        <pc:spChg chg="mod">
          <ac:chgData name="Gitarth Vaishnav" userId="00c84dd0-a1f9-4499-821e-da5ee1e43979" providerId="ADAL" clId="{B25EE5D4-DFF6-244D-BF6A-78BFA09577DD}" dt="2023-01-22T09:07:37.575" v="1290" actId="20577"/>
          <ac:spMkLst>
            <pc:docMk/>
            <pc:sldMk cId="1667100568" sldId="290"/>
            <ac:spMk id="250" creationId="{00000000-0000-0000-0000-000000000000}"/>
          </ac:spMkLst>
        </pc:spChg>
        <pc:spChg chg="mod">
          <ac:chgData name="Gitarth Vaishnav" userId="00c84dd0-a1f9-4499-821e-da5ee1e43979" providerId="ADAL" clId="{B25EE5D4-DFF6-244D-BF6A-78BFA09577DD}" dt="2023-01-22T09:09:11.436" v="1370" actId="20577"/>
          <ac:spMkLst>
            <pc:docMk/>
            <pc:sldMk cId="1667100568" sldId="290"/>
            <ac:spMk id="251" creationId="{00000000-0000-0000-0000-000000000000}"/>
          </ac:spMkLst>
        </pc:spChg>
      </pc:sldChg>
      <pc:sldChg chg="modSp add mod">
        <pc:chgData name="Gitarth Vaishnav" userId="00c84dd0-a1f9-4499-821e-da5ee1e43979" providerId="ADAL" clId="{B25EE5D4-DFF6-244D-BF6A-78BFA09577DD}" dt="2023-01-22T09:29:44.617" v="1791" actId="20577"/>
        <pc:sldMkLst>
          <pc:docMk/>
          <pc:sldMk cId="254732614" sldId="291"/>
        </pc:sldMkLst>
        <pc:spChg chg="mod">
          <ac:chgData name="Gitarth Vaishnav" userId="00c84dd0-a1f9-4499-821e-da5ee1e43979" providerId="ADAL" clId="{B25EE5D4-DFF6-244D-BF6A-78BFA09577DD}" dt="2023-01-22T09:15:02.340" v="1523"/>
          <ac:spMkLst>
            <pc:docMk/>
            <pc:sldMk cId="254732614" sldId="291"/>
            <ac:spMk id="118" creationId="{00000000-0000-0000-0000-000000000000}"/>
          </ac:spMkLst>
        </pc:spChg>
        <pc:spChg chg="mod">
          <ac:chgData name="Gitarth Vaishnav" userId="00c84dd0-a1f9-4499-821e-da5ee1e43979" providerId="ADAL" clId="{B25EE5D4-DFF6-244D-BF6A-78BFA09577DD}" dt="2023-01-22T09:29:44.617" v="1791" actId="20577"/>
          <ac:spMkLst>
            <pc:docMk/>
            <pc:sldMk cId="254732614" sldId="291"/>
            <ac:spMk id="119" creationId="{00000000-0000-0000-0000-000000000000}"/>
          </ac:spMkLst>
        </pc:spChg>
      </pc:sldChg>
      <pc:sldChg chg="addSp delSp modSp add mod">
        <pc:chgData name="Gitarth Vaishnav" userId="00c84dd0-a1f9-4499-821e-da5ee1e43979" providerId="ADAL" clId="{B25EE5D4-DFF6-244D-BF6A-78BFA09577DD}" dt="2023-01-22T09:37:14.590" v="1980" actId="12"/>
        <pc:sldMkLst>
          <pc:docMk/>
          <pc:sldMk cId="2561277879" sldId="292"/>
        </pc:sldMkLst>
        <pc:spChg chg="add del">
          <ac:chgData name="Gitarth Vaishnav" userId="00c84dd0-a1f9-4499-821e-da5ee1e43979" providerId="ADAL" clId="{B25EE5D4-DFF6-244D-BF6A-78BFA09577DD}" dt="2023-01-22T09:16:19.255" v="1532" actId="22"/>
          <ac:spMkLst>
            <pc:docMk/>
            <pc:sldMk cId="2561277879" sldId="292"/>
            <ac:spMk id="5" creationId="{E6650BF3-94C3-7F62-405E-8DC762DC03CE}"/>
          </ac:spMkLst>
        </pc:spChg>
        <pc:spChg chg="mod">
          <ac:chgData name="Gitarth Vaishnav" userId="00c84dd0-a1f9-4499-821e-da5ee1e43979" providerId="ADAL" clId="{B25EE5D4-DFF6-244D-BF6A-78BFA09577DD}" dt="2023-01-22T09:15:07.521" v="1524"/>
          <ac:spMkLst>
            <pc:docMk/>
            <pc:sldMk cId="2561277879" sldId="292"/>
            <ac:spMk id="118" creationId="{00000000-0000-0000-0000-000000000000}"/>
          </ac:spMkLst>
        </pc:spChg>
        <pc:spChg chg="mod">
          <ac:chgData name="Gitarth Vaishnav" userId="00c84dd0-a1f9-4499-821e-da5ee1e43979" providerId="ADAL" clId="{B25EE5D4-DFF6-244D-BF6A-78BFA09577DD}" dt="2023-01-22T09:37:14.590" v="1980" actId="12"/>
          <ac:spMkLst>
            <pc:docMk/>
            <pc:sldMk cId="2561277879" sldId="292"/>
            <ac:spMk id="119" creationId="{00000000-0000-0000-0000-000000000000}"/>
          </ac:spMkLst>
        </pc:spChg>
        <pc:graphicFrameChg chg="add del mod">
          <ac:chgData name="Gitarth Vaishnav" userId="00c84dd0-a1f9-4499-821e-da5ee1e43979" providerId="ADAL" clId="{B25EE5D4-DFF6-244D-BF6A-78BFA09577DD}" dt="2023-01-22T09:16:14.177" v="1527"/>
          <ac:graphicFrameMkLst>
            <pc:docMk/>
            <pc:sldMk cId="2561277879" sldId="292"/>
            <ac:graphicFrameMk id="2" creationId="{E8CEF37B-9927-20C7-EAA1-80A4B7485A99}"/>
          </ac:graphicFrameMkLst>
        </pc:graphicFrameChg>
        <pc:graphicFrameChg chg="add del mod">
          <ac:chgData name="Gitarth Vaishnav" userId="00c84dd0-a1f9-4499-821e-da5ee1e43979" providerId="ADAL" clId="{B25EE5D4-DFF6-244D-BF6A-78BFA09577DD}" dt="2023-01-22T09:16:16.941" v="1529"/>
          <ac:graphicFrameMkLst>
            <pc:docMk/>
            <pc:sldMk cId="2561277879" sldId="292"/>
            <ac:graphicFrameMk id="3" creationId="{06CA97D4-FAAE-3211-9E20-FCBD17AD4453}"/>
          </ac:graphicFrameMkLst>
        </pc:graphicFrameChg>
        <pc:graphicFrameChg chg="add del mod">
          <ac:chgData name="Gitarth Vaishnav" userId="00c84dd0-a1f9-4499-821e-da5ee1e43979" providerId="ADAL" clId="{B25EE5D4-DFF6-244D-BF6A-78BFA09577DD}" dt="2023-01-22T09:16:23.070" v="1534"/>
          <ac:graphicFrameMkLst>
            <pc:docMk/>
            <pc:sldMk cId="2561277879" sldId="292"/>
            <ac:graphicFrameMk id="6" creationId="{4D7C171D-0416-9B52-CCFC-13CD261C7AD1}"/>
          </ac:graphicFrameMkLst>
        </pc:graphicFrameChg>
        <pc:graphicFrameChg chg="add mod modGraphic">
          <ac:chgData name="Gitarth Vaishnav" userId="00c84dd0-a1f9-4499-821e-da5ee1e43979" providerId="ADAL" clId="{B25EE5D4-DFF6-244D-BF6A-78BFA09577DD}" dt="2023-01-22T09:17:50.177" v="1550" actId="14100"/>
          <ac:graphicFrameMkLst>
            <pc:docMk/>
            <pc:sldMk cId="2561277879" sldId="292"/>
            <ac:graphicFrameMk id="7" creationId="{543A4629-36E9-C52D-8FB8-4FFCCD000FE0}"/>
          </ac:graphicFrameMkLst>
        </pc:graphicFrameChg>
      </pc:sldChg>
      <pc:sldChg chg="addSp delSp modSp add mod">
        <pc:chgData name="Gitarth Vaishnav" userId="00c84dd0-a1f9-4499-821e-da5ee1e43979" providerId="ADAL" clId="{B25EE5D4-DFF6-244D-BF6A-78BFA09577DD}" dt="2023-01-22T09:25:54.408" v="1642" actId="1076"/>
        <pc:sldMkLst>
          <pc:docMk/>
          <pc:sldMk cId="1924094148" sldId="293"/>
        </pc:sldMkLst>
        <pc:spChg chg="add mod">
          <ac:chgData name="Gitarth Vaishnav" userId="00c84dd0-a1f9-4499-821e-da5ee1e43979" providerId="ADAL" clId="{B25EE5D4-DFF6-244D-BF6A-78BFA09577DD}" dt="2023-01-22T09:25:43.240" v="1641" actId="14100"/>
          <ac:spMkLst>
            <pc:docMk/>
            <pc:sldMk cId="1924094148" sldId="293"/>
            <ac:spMk id="2" creationId="{E9BDA9A0-5FCF-87EC-283C-E72B2AC0FD64}"/>
          </ac:spMkLst>
        </pc:spChg>
        <pc:spChg chg="mod">
          <ac:chgData name="Gitarth Vaishnav" userId="00c84dd0-a1f9-4499-821e-da5ee1e43979" providerId="ADAL" clId="{B25EE5D4-DFF6-244D-BF6A-78BFA09577DD}" dt="2023-01-22T09:25:27.459" v="1640" actId="20577"/>
          <ac:spMkLst>
            <pc:docMk/>
            <pc:sldMk cId="1924094148" sldId="293"/>
            <ac:spMk id="119" creationId="{00000000-0000-0000-0000-000000000000}"/>
          </ac:spMkLst>
        </pc:spChg>
        <pc:graphicFrameChg chg="del">
          <ac:chgData name="Gitarth Vaishnav" userId="00c84dd0-a1f9-4499-821e-da5ee1e43979" providerId="ADAL" clId="{B25EE5D4-DFF6-244D-BF6A-78BFA09577DD}" dt="2023-01-22T09:19:45.583" v="1565" actId="478"/>
          <ac:graphicFrameMkLst>
            <pc:docMk/>
            <pc:sldMk cId="1924094148" sldId="293"/>
            <ac:graphicFrameMk id="7" creationId="{543A4629-36E9-C52D-8FB8-4FFCCD000FE0}"/>
          </ac:graphicFrameMkLst>
        </pc:graphicFrameChg>
        <pc:cxnChg chg="add mod">
          <ac:chgData name="Gitarth Vaishnav" userId="00c84dd0-a1f9-4499-821e-da5ee1e43979" providerId="ADAL" clId="{B25EE5D4-DFF6-244D-BF6A-78BFA09577DD}" dt="2023-01-22T09:25:54.408" v="1642" actId="1076"/>
          <ac:cxnSpMkLst>
            <pc:docMk/>
            <pc:sldMk cId="1924094148" sldId="293"/>
            <ac:cxnSpMk id="3" creationId="{A5FACEBE-ABE1-604B-8B1B-8140520ACC96}"/>
          </ac:cxnSpMkLst>
        </pc:cxnChg>
      </pc:sldChg>
      <pc:sldChg chg="delSp modSp add mod">
        <pc:chgData name="Gitarth Vaishnav" userId="00c84dd0-a1f9-4499-821e-da5ee1e43979" providerId="ADAL" clId="{B25EE5D4-DFF6-244D-BF6A-78BFA09577DD}" dt="2023-01-22T09:27:13.702" v="1747" actId="115"/>
        <pc:sldMkLst>
          <pc:docMk/>
          <pc:sldMk cId="2884386844" sldId="294"/>
        </pc:sldMkLst>
        <pc:spChg chg="del mod">
          <ac:chgData name="Gitarth Vaishnav" userId="00c84dd0-a1f9-4499-821e-da5ee1e43979" providerId="ADAL" clId="{B25EE5D4-DFF6-244D-BF6A-78BFA09577DD}" dt="2023-01-22T09:26:04.756" v="1645" actId="478"/>
          <ac:spMkLst>
            <pc:docMk/>
            <pc:sldMk cId="2884386844" sldId="294"/>
            <ac:spMk id="2" creationId="{E9BDA9A0-5FCF-87EC-283C-E72B2AC0FD64}"/>
          </ac:spMkLst>
        </pc:spChg>
        <pc:spChg chg="mod">
          <ac:chgData name="Gitarth Vaishnav" userId="00c84dd0-a1f9-4499-821e-da5ee1e43979" providerId="ADAL" clId="{B25EE5D4-DFF6-244D-BF6A-78BFA09577DD}" dt="2023-01-22T09:27:13.702" v="1747" actId="115"/>
          <ac:spMkLst>
            <pc:docMk/>
            <pc:sldMk cId="2884386844" sldId="294"/>
            <ac:spMk id="119" creationId="{00000000-0000-0000-0000-000000000000}"/>
          </ac:spMkLst>
        </pc:spChg>
        <pc:cxnChg chg="del mod">
          <ac:chgData name="Gitarth Vaishnav" userId="00c84dd0-a1f9-4499-821e-da5ee1e43979" providerId="ADAL" clId="{B25EE5D4-DFF6-244D-BF6A-78BFA09577DD}" dt="2023-01-22T09:26:22.597" v="1653" actId="478"/>
          <ac:cxnSpMkLst>
            <pc:docMk/>
            <pc:sldMk cId="2884386844" sldId="294"/>
            <ac:cxnSpMk id="3" creationId="{A5FACEBE-ABE1-604B-8B1B-8140520ACC96}"/>
          </ac:cxnSpMkLst>
        </pc:cxnChg>
      </pc:sldChg>
      <pc:sldChg chg="addSp modSp add mod ord">
        <pc:chgData name="Gitarth Vaishnav" userId="00c84dd0-a1f9-4499-821e-da5ee1e43979" providerId="ADAL" clId="{B25EE5D4-DFF6-244D-BF6A-78BFA09577DD}" dt="2023-01-22T09:36:54.394" v="1979" actId="113"/>
        <pc:sldMkLst>
          <pc:docMk/>
          <pc:sldMk cId="56580727" sldId="295"/>
        </pc:sldMkLst>
        <pc:spChg chg="add mod">
          <ac:chgData name="Gitarth Vaishnav" userId="00c84dd0-a1f9-4499-821e-da5ee1e43979" providerId="ADAL" clId="{B25EE5D4-DFF6-244D-BF6A-78BFA09577DD}" dt="2023-01-22T09:36:41.303" v="1972" actId="1076"/>
          <ac:spMkLst>
            <pc:docMk/>
            <pc:sldMk cId="56580727" sldId="295"/>
            <ac:spMk id="2" creationId="{918EF57B-2A83-15D7-832E-EE593023EBA1}"/>
          </ac:spMkLst>
        </pc:spChg>
        <pc:spChg chg="mod">
          <ac:chgData name="Gitarth Vaishnav" userId="00c84dd0-a1f9-4499-821e-da5ee1e43979" providerId="ADAL" clId="{B25EE5D4-DFF6-244D-BF6A-78BFA09577DD}" dt="2023-01-22T09:36:54.394" v="1979" actId="113"/>
          <ac:spMkLst>
            <pc:docMk/>
            <pc:sldMk cId="56580727" sldId="295"/>
            <ac:spMk id="11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# end parameter, f-string, %s, %d, etc show as well in another slide.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1050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# end parameter, f-string, %s, %d, etc show as well in another slide.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7652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# end parameter, f-string, %s, %d, etc show as well in another slide.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754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# end parameter, f-string, %s, %d, etc show as well in another slide.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57419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16091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Not required in python</a:t>
            </a: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86089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Change the example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08977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Change example (add one more) which uses array loop.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327818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40775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83165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99134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43095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-US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159487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71366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3474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8401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# end parameter, f-string, %s, %d, etc show as well in another slide.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0728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# end parameter, f-string, %s, %d, etc show as well in another slide.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232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" name="Shape 17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1700" y="1399399"/>
            <a:ext cx="2808000" cy="2784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574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lt1"/>
                </a:solidFill>
              </a:rPr>
              <a:t>‹#›</a:t>
            </a:fld>
            <a:endParaRPr lang="en-GB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 lang="en-GB" sz="10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Basic Patterns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The “output” pattern – Python Version (Contd..)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351956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1" dirty="0">
                <a:latin typeface="+mn-lt"/>
                <a:ea typeface="Courier New"/>
                <a:cs typeface="Courier New"/>
                <a:sym typeface="Courier New"/>
              </a:rPr>
              <a:t>Using format specifiers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GB" sz="1200" b="1" dirty="0">
              <a:latin typeface="+mn-lt"/>
              <a:ea typeface="Courier New"/>
              <a:cs typeface="Courier New"/>
              <a:sym typeface="Courier New"/>
            </a:endParaRP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dirty="0">
                <a:latin typeface="+mn-lt"/>
                <a:ea typeface="Courier New"/>
                <a:cs typeface="Courier New"/>
                <a:sym typeface="Courier New"/>
              </a:rPr>
              <a:t>The % symbol is used in Python with a large variety of data types and configurations. It is used as an argument specifier and string formatter. %s specifically is used to perform the concatenation of strings together. It allows us to format a value inside a string. It is used to incorporate another string within a string. It automatically provides type conversion from value to string.</a:t>
            </a: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GB" sz="1100" dirty="0">
              <a:latin typeface="+mn-lt"/>
              <a:ea typeface="Courier New"/>
              <a:cs typeface="Courier New"/>
              <a:sym typeface="Courier New"/>
            </a:endParaRP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GB" sz="1100" dirty="0">
              <a:latin typeface="+mn-lt"/>
              <a:ea typeface="Courier New"/>
              <a:cs typeface="Courier New"/>
              <a:sym typeface="Courier New"/>
            </a:endParaRP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GB" sz="1100" dirty="0">
              <a:latin typeface="+mn-lt"/>
              <a:ea typeface="Courier New"/>
              <a:cs typeface="Courier New"/>
              <a:sym typeface="Courier New"/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10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43A4629-36E9-C52D-8FB8-4FFCCD000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681046"/>
              </p:ext>
            </p:extLst>
          </p:nvPr>
        </p:nvGraphicFramePr>
        <p:xfrm>
          <a:off x="3718223" y="1225225"/>
          <a:ext cx="5302934" cy="2941044"/>
        </p:xfrm>
        <a:graphic>
          <a:graphicData uri="http://schemas.openxmlformats.org/drawingml/2006/table">
            <a:tbl>
              <a:tblPr firstRow="1">
                <a:tableStyleId>{69C7853C-536D-4A76-A0AE-DD22124D55A5}</a:tableStyleId>
              </a:tblPr>
              <a:tblGrid>
                <a:gridCol w="1106052">
                  <a:extLst>
                    <a:ext uri="{9D8B030D-6E8A-4147-A177-3AD203B41FA5}">
                      <a16:colId xmlns:a16="http://schemas.microsoft.com/office/drawing/2014/main" val="4250799634"/>
                    </a:ext>
                  </a:extLst>
                </a:gridCol>
                <a:gridCol w="4196882">
                  <a:extLst>
                    <a:ext uri="{9D8B030D-6E8A-4147-A177-3AD203B41FA5}">
                      <a16:colId xmlns:a16="http://schemas.microsoft.com/office/drawing/2014/main" val="3728375753"/>
                    </a:ext>
                  </a:extLst>
                </a:gridCol>
              </a:tblGrid>
              <a:tr h="253605">
                <a:tc>
                  <a:txBody>
                    <a:bodyPr/>
                    <a:lstStyle/>
                    <a:p>
                      <a:pPr algn="l" fontAlgn="base"/>
                      <a:r>
                        <a:rPr lang="en-AU" sz="800" b="1">
                          <a:effectLst/>
                        </a:rPr>
                        <a:t>Format specifier</a:t>
                      </a:r>
                      <a:endParaRPr lang="en-AU" sz="800" b="0">
                        <a:effectLst/>
                      </a:endParaRPr>
                    </a:p>
                  </a:txBody>
                  <a:tcPr marL="56206" marR="56206" marT="56206" marB="5620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AU" sz="800" b="1" dirty="0">
                          <a:effectLst/>
                        </a:rPr>
                        <a:t>                             Description                                        </a:t>
                      </a:r>
                      <a:endParaRPr lang="en-AU" sz="800" b="0" dirty="0">
                        <a:effectLst/>
                      </a:endParaRPr>
                    </a:p>
                  </a:txBody>
                  <a:tcPr marL="56206" marR="56206" marT="56206" marB="56206" anchor="ctr"/>
                </a:tc>
                <a:extLst>
                  <a:ext uri="{0D108BD9-81ED-4DB2-BD59-A6C34878D82A}">
                    <a16:rowId xmlns:a16="http://schemas.microsoft.com/office/drawing/2014/main" val="1957712361"/>
                  </a:ext>
                </a:extLst>
              </a:tr>
              <a:tr h="285776">
                <a:tc>
                  <a:txBody>
                    <a:bodyPr/>
                    <a:lstStyle/>
                    <a:p>
                      <a:pPr algn="ctr" fontAlgn="base"/>
                      <a:r>
                        <a:rPr lang="en-AU" sz="700" b="0">
                          <a:effectLst/>
                        </a:rPr>
                        <a:t>%s</a:t>
                      </a:r>
                    </a:p>
                  </a:txBody>
                  <a:tcPr marL="56206" marR="56206" marT="78689" marB="78689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AU" sz="700" b="0">
                          <a:effectLst/>
                        </a:rPr>
                        <a:t>Specifies the String</a:t>
                      </a:r>
                    </a:p>
                  </a:txBody>
                  <a:tcPr marL="56206" marR="56206" marT="78689" marB="78689" anchor="ctr"/>
                </a:tc>
                <a:extLst>
                  <a:ext uri="{0D108BD9-81ED-4DB2-BD59-A6C34878D82A}">
                    <a16:rowId xmlns:a16="http://schemas.microsoft.com/office/drawing/2014/main" val="1306277681"/>
                  </a:ext>
                </a:extLst>
              </a:tr>
              <a:tr h="285776">
                <a:tc>
                  <a:txBody>
                    <a:bodyPr/>
                    <a:lstStyle/>
                    <a:p>
                      <a:pPr algn="ctr" fontAlgn="base"/>
                      <a:r>
                        <a:rPr lang="en-AU" sz="700" b="0">
                          <a:effectLst/>
                        </a:rPr>
                        <a:t>%c</a:t>
                      </a:r>
                    </a:p>
                  </a:txBody>
                  <a:tcPr marL="56206" marR="56206" marT="78689" marB="78689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AU" sz="700" b="0">
                          <a:effectLst/>
                        </a:rPr>
                        <a:t>Specifies a single character</a:t>
                      </a:r>
                    </a:p>
                  </a:txBody>
                  <a:tcPr marL="56206" marR="56206" marT="78689" marB="78689" anchor="ctr"/>
                </a:tc>
                <a:extLst>
                  <a:ext uri="{0D108BD9-81ED-4DB2-BD59-A6C34878D82A}">
                    <a16:rowId xmlns:a16="http://schemas.microsoft.com/office/drawing/2014/main" val="662112089"/>
                  </a:ext>
                </a:extLst>
              </a:tr>
              <a:tr h="285776">
                <a:tc>
                  <a:txBody>
                    <a:bodyPr/>
                    <a:lstStyle/>
                    <a:p>
                      <a:pPr algn="ctr" fontAlgn="base"/>
                      <a:r>
                        <a:rPr lang="en-AU" sz="700" b="0">
                          <a:effectLst/>
                        </a:rPr>
                        <a:t>%d</a:t>
                      </a:r>
                    </a:p>
                  </a:txBody>
                  <a:tcPr marL="56206" marR="56206" marT="78689" marB="78689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AU" sz="700" b="0">
                          <a:effectLst/>
                        </a:rPr>
                        <a:t>Specifies the integer</a:t>
                      </a:r>
                    </a:p>
                  </a:txBody>
                  <a:tcPr marL="56206" marR="56206" marT="78689" marB="78689" anchor="ctr"/>
                </a:tc>
                <a:extLst>
                  <a:ext uri="{0D108BD9-81ED-4DB2-BD59-A6C34878D82A}">
                    <a16:rowId xmlns:a16="http://schemas.microsoft.com/office/drawing/2014/main" val="3306101109"/>
                  </a:ext>
                </a:extLst>
              </a:tr>
              <a:tr h="285776">
                <a:tc>
                  <a:txBody>
                    <a:bodyPr/>
                    <a:lstStyle/>
                    <a:p>
                      <a:pPr algn="ctr" fontAlgn="base"/>
                      <a:r>
                        <a:rPr lang="en-AU" sz="700" b="0">
                          <a:effectLst/>
                        </a:rPr>
                        <a:t>%f</a:t>
                      </a:r>
                    </a:p>
                  </a:txBody>
                  <a:tcPr marL="56206" marR="56206" marT="78689" marB="78689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AU" sz="700" b="0">
                          <a:effectLst/>
                        </a:rPr>
                        <a:t>Specifies the float. Any number of digits can be present after decimal point</a:t>
                      </a:r>
                    </a:p>
                  </a:txBody>
                  <a:tcPr marL="56206" marR="56206" marT="78689" marB="78689" anchor="ctr"/>
                </a:tc>
                <a:extLst>
                  <a:ext uri="{0D108BD9-81ED-4DB2-BD59-A6C34878D82A}">
                    <a16:rowId xmlns:a16="http://schemas.microsoft.com/office/drawing/2014/main" val="4172797624"/>
                  </a:ext>
                </a:extLst>
              </a:tr>
              <a:tr h="401231">
                <a:tc>
                  <a:txBody>
                    <a:bodyPr/>
                    <a:lstStyle/>
                    <a:p>
                      <a:pPr algn="ctr" fontAlgn="base"/>
                      <a:r>
                        <a:rPr lang="en-AU" sz="700" b="0">
                          <a:effectLst/>
                        </a:rPr>
                        <a:t>%&lt;space&gt;.&lt;number&gt;f</a:t>
                      </a:r>
                    </a:p>
                  </a:txBody>
                  <a:tcPr marL="56206" marR="56206" marT="78689" marB="78689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AU" sz="700" b="0" dirty="0">
                          <a:effectLst/>
                        </a:rPr>
                        <a:t>Specifies the float. &lt;space&gt; denotes the number of space to append before printing the number.</a:t>
                      </a:r>
                    </a:p>
                    <a:p>
                      <a:pPr algn="l" fontAlgn="base"/>
                      <a:r>
                        <a:rPr lang="en-AU" sz="700" b="0" dirty="0">
                          <a:effectLst/>
                        </a:rPr>
                        <a:t> &lt;number&gt; denotes the number of digits to be present after the decimal point.</a:t>
                      </a:r>
                    </a:p>
                  </a:txBody>
                  <a:tcPr marL="56206" marR="56206" marT="78689" marB="78689" anchor="ctr"/>
                </a:tc>
                <a:extLst>
                  <a:ext uri="{0D108BD9-81ED-4DB2-BD59-A6C34878D82A}">
                    <a16:rowId xmlns:a16="http://schemas.microsoft.com/office/drawing/2014/main" val="3144499434"/>
                  </a:ext>
                </a:extLst>
              </a:tr>
              <a:tr h="285776">
                <a:tc>
                  <a:txBody>
                    <a:bodyPr/>
                    <a:lstStyle/>
                    <a:p>
                      <a:pPr algn="ctr" fontAlgn="base"/>
                      <a:r>
                        <a:rPr lang="en-AU" sz="700" b="0">
                          <a:effectLst/>
                        </a:rPr>
                        <a:t>%x / %X</a:t>
                      </a:r>
                    </a:p>
                  </a:txBody>
                  <a:tcPr marL="56206" marR="56206" marT="78689" marB="78689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AU" sz="700" b="0" dirty="0">
                          <a:effectLst/>
                        </a:rPr>
                        <a:t>Specifies the hexadecimal representation of the value</a:t>
                      </a:r>
                    </a:p>
                  </a:txBody>
                  <a:tcPr marL="56206" marR="56206" marT="78689" marB="78689" anchor="ctr"/>
                </a:tc>
                <a:extLst>
                  <a:ext uri="{0D108BD9-81ED-4DB2-BD59-A6C34878D82A}">
                    <a16:rowId xmlns:a16="http://schemas.microsoft.com/office/drawing/2014/main" val="3621865400"/>
                  </a:ext>
                </a:extLst>
              </a:tr>
              <a:tr h="285776">
                <a:tc>
                  <a:txBody>
                    <a:bodyPr/>
                    <a:lstStyle/>
                    <a:p>
                      <a:pPr algn="ctr" fontAlgn="base"/>
                      <a:r>
                        <a:rPr lang="en-AU" sz="700" b="0">
                          <a:effectLst/>
                        </a:rPr>
                        <a:t>%o</a:t>
                      </a:r>
                    </a:p>
                  </a:txBody>
                  <a:tcPr marL="56206" marR="56206" marT="78689" marB="78689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AU" sz="700" b="0">
                          <a:effectLst/>
                        </a:rPr>
                        <a:t>Specifies the octal representation of a value</a:t>
                      </a:r>
                    </a:p>
                  </a:txBody>
                  <a:tcPr marL="56206" marR="56206" marT="78689" marB="78689" anchor="ctr"/>
                </a:tc>
                <a:extLst>
                  <a:ext uri="{0D108BD9-81ED-4DB2-BD59-A6C34878D82A}">
                    <a16:rowId xmlns:a16="http://schemas.microsoft.com/office/drawing/2014/main" val="4176632772"/>
                  </a:ext>
                </a:extLst>
              </a:tr>
              <a:tr h="285776">
                <a:tc>
                  <a:txBody>
                    <a:bodyPr/>
                    <a:lstStyle/>
                    <a:p>
                      <a:pPr algn="ctr" fontAlgn="base"/>
                      <a:r>
                        <a:rPr lang="en-AU" sz="700" b="0">
                          <a:effectLst/>
                        </a:rPr>
                        <a:t>%e / %E</a:t>
                      </a:r>
                    </a:p>
                  </a:txBody>
                  <a:tcPr marL="56206" marR="56206" marT="78689" marB="78689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AU" sz="700" b="0" dirty="0">
                          <a:effectLst/>
                        </a:rPr>
                        <a:t>Specifies the floating numbers in exponential format</a:t>
                      </a:r>
                    </a:p>
                  </a:txBody>
                  <a:tcPr marL="56206" marR="56206" marT="78689" marB="78689" anchor="ctr"/>
                </a:tc>
                <a:extLst>
                  <a:ext uri="{0D108BD9-81ED-4DB2-BD59-A6C34878D82A}">
                    <a16:rowId xmlns:a16="http://schemas.microsoft.com/office/drawing/2014/main" val="1471797616"/>
                  </a:ext>
                </a:extLst>
              </a:tr>
              <a:tr h="285776">
                <a:tc>
                  <a:txBody>
                    <a:bodyPr/>
                    <a:lstStyle/>
                    <a:p>
                      <a:pPr algn="ctr" fontAlgn="base"/>
                      <a:r>
                        <a:rPr lang="en-AU" sz="700" b="0">
                          <a:effectLst/>
                        </a:rPr>
                        <a:t>%g / %G</a:t>
                      </a:r>
                    </a:p>
                  </a:txBody>
                  <a:tcPr marL="56206" marR="56206" marT="78689" marB="78689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AU" sz="700" b="0" dirty="0">
                          <a:effectLst/>
                        </a:rPr>
                        <a:t>Similar to %e/%E. Specifies the exponential format only if the exponent is greater than -4</a:t>
                      </a:r>
                    </a:p>
                  </a:txBody>
                  <a:tcPr marL="56206" marR="56206" marT="78689" marB="78689" anchor="ctr"/>
                </a:tc>
                <a:extLst>
                  <a:ext uri="{0D108BD9-81ED-4DB2-BD59-A6C34878D82A}">
                    <a16:rowId xmlns:a16="http://schemas.microsoft.com/office/drawing/2014/main" val="3843555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277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The “output” pattern – Python Version (Contd..)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58831" y="1040764"/>
            <a:ext cx="4034775" cy="3758558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# string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st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= "This is a string"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print("String is %s" % (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st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))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GB"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# single character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ch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= 'a'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print("Single character is %c" % (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ch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))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GB"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# integer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num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= 45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print("The number is %d" % (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num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))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GB"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# float without specified precision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float1 = 34.521094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print("The float is %f" % (float1))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# float with precision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float2 = 7334.34819560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print("The float with precision is %.3f" % (float2))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11</a:t>
            </a:fld>
            <a:endParaRPr lang="en-GB"/>
          </a:p>
        </p:txBody>
      </p:sp>
      <p:sp>
        <p:nvSpPr>
          <p:cNvPr id="2" name="Shape 119">
            <a:extLst>
              <a:ext uri="{FF2B5EF4-FFF2-40B4-BE49-F238E27FC236}">
                <a16:creationId xmlns:a16="http://schemas.microsoft.com/office/drawing/2014/main" id="{E9BDA9A0-5FCF-87EC-283C-E72B2AC0FD64}"/>
              </a:ext>
            </a:extLst>
          </p:cNvPr>
          <p:cNvSpPr txBox="1">
            <a:spLocks/>
          </p:cNvSpPr>
          <p:nvPr/>
        </p:nvSpPr>
        <p:spPr>
          <a:xfrm>
            <a:off x="4190973" y="984963"/>
            <a:ext cx="4830173" cy="38426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# multiple specifiers in print()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# </a:t>
            </a:r>
            <a:r>
              <a:rPr lang="en-GB" sz="1200" dirty="0" err="1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Hexa</a:t>
            </a: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 decimal representation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print("The hexadecimal form of %d is %x" % (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num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num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))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# octal representation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print("The octal form of %d is %o" % (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num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num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))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# exponential form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print("The exponential form of %f is %e" % (float1, float1))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# exponential form with appended space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print("The exponential form of %f is %10.3g" % (float2, float2))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# exponent less than -4 with appended space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float3 = 3.14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print("The exponential form of %.2f is %10.3g" % (float3, float3))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5FACEBE-ABE1-604B-8B1B-8140520ACC96}"/>
              </a:ext>
            </a:extLst>
          </p:cNvPr>
          <p:cNvCxnSpPr>
            <a:cxnSpLocks/>
          </p:cNvCxnSpPr>
          <p:nvPr/>
        </p:nvCxnSpPr>
        <p:spPr>
          <a:xfrm>
            <a:off x="4002771" y="1045731"/>
            <a:ext cx="0" cy="391799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094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The “output” pattern – Python Version (Contd..)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1147226"/>
            <a:ext cx="7385005" cy="2516210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b="1" u="sng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# Output from the previous piece of code for better understanding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5C8F46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String is This is a string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Single character is a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The number is 45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The float is 34.521094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The float with precision is 7334.348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The hexadecimal form of 45 is 2d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The octal form of 45 is 55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The exponential form of 34.521094 is 3.452109e+01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The exponential form of 7334.348196 is   7.33e+03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The exponential form of 3.14 is       3.14</a:t>
            </a:r>
            <a:endParaRPr lang="en-GB" sz="12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386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The “output” pattern – Python Version (Contd..)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Format method:</a:t>
            </a:r>
            <a:br>
              <a:rPr lang="en-GB" dirty="0"/>
            </a:br>
            <a:r>
              <a:rPr lang="en-GB" dirty="0">
                <a:latin typeface="Courier New"/>
                <a:cs typeface="Courier New"/>
                <a:sym typeface="Courier New"/>
              </a:rPr>
              <a:t>print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(“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&lt;label&gt; </a:t>
            </a:r>
            <a:r>
              <a:rPr lang="en-GB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{} </a:t>
            </a:r>
            <a:r>
              <a:rPr lang="en-GB" dirty="0">
                <a:solidFill>
                  <a:srgbClr val="0000FF"/>
                </a:solidFill>
                <a:latin typeface="Courier New"/>
                <a:cs typeface="Courier New"/>
                <a:sym typeface="Courier New"/>
              </a:rPr>
              <a:t>&lt;label&gt;</a:t>
            </a:r>
            <a:r>
              <a:rPr lang="en-GB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 {}”</a:t>
            </a:r>
            <a:r>
              <a:rPr lang="en-GB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.format(</a:t>
            </a:r>
            <a:r>
              <a:rPr lang="en-GB" dirty="0" err="1">
                <a:solidFill>
                  <a:srgbClr val="0000FF"/>
                </a:solidFill>
                <a:latin typeface="Courier New"/>
                <a:cs typeface="Courier New"/>
                <a:sym typeface="Courier New"/>
              </a:rPr>
              <a:t>args</a:t>
            </a:r>
            <a:r>
              <a:rPr lang="en-GB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GB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GB" dirty="0">
              <a:solidFill>
                <a:srgbClr val="5C8F46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228600" lvl="0" rtl="0">
              <a:spcBef>
                <a:spcPts val="0"/>
              </a:spcBef>
            </a:pPr>
            <a:r>
              <a:rPr lang="en-GB" sz="1200" b="1" dirty="0">
                <a:solidFill>
                  <a:srgbClr val="5C8F46"/>
                </a:solidFill>
                <a:latin typeface="+mn-lt"/>
                <a:ea typeface="Courier New"/>
                <a:cs typeface="Courier New"/>
                <a:sym typeface="Courier New"/>
              </a:rPr>
              <a:t>format() is one of the methods in string class which allows the substitution of the placeholders with the values to be formatted.</a:t>
            </a:r>
            <a:br>
              <a:rPr lang="en-GB" sz="1200" b="1" dirty="0">
                <a:solidFill>
                  <a:srgbClr val="5C8F46"/>
                </a:solidFill>
                <a:latin typeface="+mn-lt"/>
                <a:ea typeface="Courier New"/>
                <a:cs typeface="Courier New"/>
                <a:sym typeface="Courier New"/>
              </a:rPr>
            </a:br>
            <a:br>
              <a:rPr lang="en-GB" sz="1200" dirty="0">
                <a:solidFill>
                  <a:schemeClr val="tx1"/>
                </a:solidFill>
                <a:latin typeface="+mn-lt"/>
                <a:ea typeface="Courier New"/>
                <a:cs typeface="Courier New"/>
                <a:sym typeface="Courier New"/>
              </a:rPr>
            </a:br>
            <a:r>
              <a:rPr lang="en-GB" sz="1600" b="1" dirty="0">
                <a:solidFill>
                  <a:schemeClr val="tx1"/>
                </a:solidFill>
                <a:latin typeface="+mn-lt"/>
                <a:ea typeface="Courier New"/>
                <a:cs typeface="Courier New"/>
                <a:sym typeface="Courier New"/>
              </a:rPr>
              <a:t>Example:</a:t>
            </a:r>
            <a:endParaRPr lang="en-GB" sz="1200" b="1" dirty="0">
              <a:solidFill>
                <a:schemeClr val="tx1"/>
              </a:solidFill>
              <a:latin typeface="+mn-lt"/>
              <a:ea typeface="Courier New"/>
              <a:cs typeface="Courier New"/>
              <a:sym typeface="Courier New"/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13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8EF57B-2A83-15D7-832E-EE593023EBA1}"/>
              </a:ext>
            </a:extLst>
          </p:cNvPr>
          <p:cNvSpPr txBox="1"/>
          <p:nvPr/>
        </p:nvSpPr>
        <p:spPr>
          <a:xfrm>
            <a:off x="475532" y="3112175"/>
            <a:ext cx="8356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# complex number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c = complex(5+9j)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# without format() method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print("Without format() - Imaginary :", str(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c.imag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), " Real :", str(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c.real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))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# with format() method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print("With format() - Imaginary : {} Real : {}".format(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c.imag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c.real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80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“read” pattern – Java Version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 dirty="0"/>
              <a:t>Goal</a:t>
            </a:r>
            <a:r>
              <a:rPr lang="en-GB" dirty="0"/>
              <a:t>: Read a value from the user.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Pattern:</a:t>
            </a:r>
            <a:br>
              <a:rPr lang="en-GB" dirty="0"/>
            </a:b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System.out.print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(“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&lt;prompt&gt;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”);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&lt;type&gt;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&lt;variable&gt;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&lt;read operation&gt;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i="1" dirty="0">
                <a:latin typeface="Arial"/>
                <a:ea typeface="Arial"/>
                <a:cs typeface="Arial"/>
                <a:sym typeface="Arial"/>
              </a:rPr>
              <a:t>Or,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System.out.print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(“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&lt;prompt&gt;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”);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&lt;variable&gt;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&lt;read operation&gt;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;  </a:t>
            </a:r>
            <a:r>
              <a:rPr lang="en-GB" sz="1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(if &lt;variable&gt; has already been declared)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e.g. read an age:</a:t>
            </a:r>
            <a:br>
              <a:rPr lang="en-GB" dirty="0"/>
            </a:b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System.out.print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(“Age: “);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int age =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In.nextInt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();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“read” pattern – Python Version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11700" y="1225224"/>
            <a:ext cx="8520600" cy="366043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Pattern:</a:t>
            </a:r>
          </a:p>
          <a:p>
            <a:pPr marL="228600" lvl="0" rtl="0">
              <a:spcBef>
                <a:spcPts val="0"/>
              </a:spcBef>
            </a:pPr>
            <a:r>
              <a:rPr lang="en-GB" dirty="0">
                <a:solidFill>
                  <a:srgbClr val="0000FF"/>
                </a:solidFill>
                <a:latin typeface="Courier New"/>
                <a:cs typeface="Courier New"/>
              </a:rPr>
              <a:t>&lt;variable&gt; </a:t>
            </a:r>
            <a:r>
              <a:rPr lang="en-GB" dirty="0">
                <a:latin typeface="Courier New"/>
                <a:cs typeface="Courier New"/>
              </a:rPr>
              <a:t>= </a:t>
            </a:r>
            <a:r>
              <a:rPr lang="en-GB" dirty="0">
                <a:solidFill>
                  <a:srgbClr val="0000FF"/>
                </a:solidFill>
                <a:latin typeface="Courier New"/>
                <a:cs typeface="Courier New"/>
              </a:rPr>
              <a:t>&lt;type&gt;</a:t>
            </a:r>
            <a:r>
              <a:rPr lang="en-GB" dirty="0">
                <a:latin typeface="Courier New"/>
                <a:cs typeface="Courier New"/>
                <a:sym typeface="Courier New"/>
              </a:rPr>
              <a:t>(</a:t>
            </a:r>
            <a:r>
              <a:rPr lang="en-GB" dirty="0">
                <a:solidFill>
                  <a:srgbClr val="00B050"/>
                </a:solidFill>
                <a:latin typeface="Courier New"/>
                <a:cs typeface="Courier New"/>
                <a:sym typeface="Courier New"/>
              </a:rPr>
              <a:t>input</a:t>
            </a:r>
            <a:r>
              <a:rPr lang="en-GB" dirty="0">
                <a:solidFill>
                  <a:srgbClr val="002060"/>
                </a:solidFill>
                <a:latin typeface="Courier New"/>
                <a:cs typeface="Courier New"/>
                <a:sym typeface="Courier New"/>
              </a:rPr>
              <a:t>(‘</a:t>
            </a:r>
            <a:r>
              <a:rPr lang="en-GB" dirty="0">
                <a:solidFill>
                  <a:srgbClr val="0000FF"/>
                </a:solidFill>
                <a:latin typeface="Courier New"/>
                <a:cs typeface="Courier New"/>
                <a:sym typeface="Courier New"/>
              </a:rPr>
              <a:t>&lt;prompt&gt;</a:t>
            </a:r>
            <a:r>
              <a:rPr lang="en-GB" dirty="0">
                <a:latin typeface="Courier New"/>
                <a:cs typeface="Courier New"/>
                <a:sym typeface="Courier New"/>
              </a:rPr>
              <a:t>’))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e.g. read an age:</a:t>
            </a:r>
          </a:p>
          <a:p>
            <a:pPr marL="228600" lvl="0" rtl="0">
              <a:spcBef>
                <a:spcPts val="0"/>
              </a:spcBef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age = int(input(‘Age:’))</a:t>
            </a:r>
          </a:p>
          <a:p>
            <a:pPr marL="228600" lvl="0" rtl="0">
              <a:spcBef>
                <a:spcPts val="0"/>
              </a:spcBef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price = float(input(‘Price:’))</a:t>
            </a:r>
          </a:p>
          <a:p>
            <a:pPr marL="228600" lvl="0" rtl="0">
              <a:spcBef>
                <a:spcPts val="0"/>
              </a:spcBef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name = input(‘Name:’)</a:t>
            </a:r>
            <a:r>
              <a:rPr lang="en-GB" sz="1200" i="1" dirty="0">
                <a:solidFill>
                  <a:srgbClr val="5C8F46"/>
                </a:solidFill>
                <a:latin typeface="+mj-lt"/>
                <a:ea typeface="Courier New"/>
                <a:cs typeface="Courier New"/>
                <a:sym typeface="Courier New"/>
              </a:rPr>
              <a:t> # The default return type of </a:t>
            </a:r>
            <a:r>
              <a:rPr lang="en-GB" sz="1200" i="1" dirty="0">
                <a:solidFill>
                  <a:srgbClr val="5C8F46"/>
                </a:solidFill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input</a:t>
            </a:r>
            <a:r>
              <a:rPr lang="en-GB" sz="1200" i="1" dirty="0">
                <a:solidFill>
                  <a:srgbClr val="5C8F46"/>
                </a:solidFill>
                <a:latin typeface="+mj-lt"/>
                <a:ea typeface="Courier New"/>
                <a:cs typeface="Courier New"/>
                <a:sym typeface="Courier New"/>
              </a:rPr>
              <a:t> is string.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842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Read operations  - Java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We provide you with class 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GB" dirty="0"/>
              <a:t> which has 4 static methods: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Copy this class into your project.</a:t>
            </a:r>
            <a:br>
              <a:rPr lang="en-GB" dirty="0"/>
            </a:br>
            <a:r>
              <a:rPr lang="en-GB" dirty="0"/>
              <a:t>Then simply call the method on the class: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In.nextInt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()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graphicFrame>
        <p:nvGraphicFramePr>
          <p:cNvPr id="134" name="Shape 134"/>
          <p:cNvGraphicFramePr/>
          <p:nvPr/>
        </p:nvGraphicFramePr>
        <p:xfrm>
          <a:off x="952500" y="1809750"/>
          <a:ext cx="7239000" cy="1584840"/>
        </p:xfrm>
        <a:graphic>
          <a:graphicData uri="http://schemas.openxmlformats.org/drawingml/2006/table">
            <a:tbl>
              <a:tblPr>
                <a:noFill/>
                <a:tableStyleId>{AAB57944-E1C3-47DC-A0EC-E89191FD4271}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public static int nextInt()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Reads an integer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public static double nextDouble()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Reads a double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public static char nextChar()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Reads a single character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public static String nextLine()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dirty="0"/>
                        <a:t>Reads a String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5" name="Shape 1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“read loop” pattern – Java Version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508000" y="2036875"/>
            <a:ext cx="5079900" cy="2680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&lt;read pattern&gt;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while (</a:t>
            </a: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&lt;value&gt;</a:t>
            </a: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 != </a:t>
            </a: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&lt;end value&gt;</a:t>
            </a: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&lt;use the value&gt;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&lt;read pattern&gt;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4897325" y="1863925"/>
            <a:ext cx="3999300" cy="352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/>
              <a:t>Observations: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-GB" sz="1800">
                <a:solidFill>
                  <a:srgbClr val="0000FF"/>
                </a:solidFill>
              </a:rPr>
              <a:t>&lt;read pattern&gt;</a:t>
            </a:r>
            <a:r>
              <a:rPr lang="en-GB" sz="1800"/>
              <a:t> appears twice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-GB" sz="1800"/>
              <a:t>always test for the “end of input” value immediately after a </a:t>
            </a:r>
            <a:r>
              <a:rPr lang="en-GB" sz="1800">
                <a:solidFill>
                  <a:srgbClr val="0000FF"/>
                </a:solidFill>
              </a:rPr>
              <a:t>&lt;read pattern&gt;.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388575" y="1102475"/>
            <a:ext cx="8279400" cy="6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b="1"/>
              <a:t>Goal</a:t>
            </a:r>
            <a:r>
              <a:rPr lang="en-GB" sz="1800"/>
              <a:t>: Read values until the user enters an “end of input” value.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17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“read loop” pattern – Python Version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311700" y="1505244"/>
            <a:ext cx="5079900" cy="15197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&lt;read pattern&gt;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while </a:t>
            </a: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&lt;value&gt;</a:t>
            </a: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 != </a:t>
            </a: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&lt;end value&gt;</a:t>
            </a:r>
            <a:r>
              <a:rPr lang="en-GB" sz="18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lang="en-GB" sz="18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	&lt;use the value&gt;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&lt;read pattern&gt;</a:t>
            </a:r>
          </a:p>
          <a:p>
            <a:pPr lvl="0" rtl="0">
              <a:spcBef>
                <a:spcPts val="0"/>
              </a:spcBef>
              <a:buNone/>
            </a:pPr>
            <a:endParaRPr lang="en-GB" sz="18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18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B7DEAE-6CA2-07A2-A67A-6140D6767281}"/>
              </a:ext>
            </a:extLst>
          </p:cNvPr>
          <p:cNvSpPr txBox="1"/>
          <p:nvPr/>
        </p:nvSpPr>
        <p:spPr>
          <a:xfrm>
            <a:off x="69112" y="3024964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E.g. Read number: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5AD0B7-5069-36C3-20DB-799E38C20607}"/>
              </a:ext>
            </a:extLst>
          </p:cNvPr>
          <p:cNvSpPr txBox="1"/>
          <p:nvPr/>
        </p:nvSpPr>
        <p:spPr>
          <a:xfrm>
            <a:off x="69111" y="3410536"/>
            <a:ext cx="660813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lvl="0" rtl="0">
              <a:spcBef>
                <a:spcPts val="0"/>
              </a:spcBef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total = 0 </a:t>
            </a:r>
          </a:p>
          <a:p>
            <a:pPr marL="228600" lvl="0" rtl="0">
              <a:spcBef>
                <a:spcPts val="0"/>
              </a:spcBef>
            </a:pP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num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= int(input(‘Number:’))</a:t>
            </a:r>
          </a:p>
          <a:p>
            <a:pPr marL="228600" lvl="0" rtl="0">
              <a:spcBef>
                <a:spcPts val="0"/>
              </a:spcBef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while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num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!=-1:</a:t>
            </a:r>
          </a:p>
          <a:p>
            <a:pPr marL="228600" lvl="0" rtl="0">
              <a:spcBef>
                <a:spcPts val="0"/>
              </a:spcBef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total+=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num</a:t>
            </a:r>
            <a:endParaRPr lang="en-GB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228600" lvl="0" rtl="0">
              <a:spcBef>
                <a:spcPts val="0"/>
              </a:spcBef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num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=int(input(‘Number:’))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DCD4CC-E009-8CDB-E058-AB6030FD4EB7}"/>
              </a:ext>
            </a:extLst>
          </p:cNvPr>
          <p:cNvSpPr txBox="1"/>
          <p:nvPr/>
        </p:nvSpPr>
        <p:spPr>
          <a:xfrm>
            <a:off x="69112" y="1201586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Pattern:</a:t>
            </a:r>
          </a:p>
        </p:txBody>
      </p:sp>
    </p:spTree>
    <p:extLst>
      <p:ext uri="{BB962C8B-B14F-4D97-AF65-F5344CB8AC3E}">
        <p14:creationId xmlns:p14="http://schemas.microsoft.com/office/powerpoint/2010/main" val="975236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“array loop” pattern – Java Version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311700" y="1903075"/>
            <a:ext cx="5719500" cy="12944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for (int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= 0;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&lt; 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&lt;array&gt;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.length;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++)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&lt;use the item array[</a:t>
            </a:r>
            <a:r>
              <a:rPr lang="en-GB" dirty="0" err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]&gt;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5049725" y="3006925"/>
            <a:ext cx="3999300" cy="352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/>
          </a:p>
        </p:txBody>
      </p:sp>
      <p:sp>
        <p:nvSpPr>
          <p:cNvPr id="152" name="Shape 152"/>
          <p:cNvSpPr txBox="1"/>
          <p:nvPr/>
        </p:nvSpPr>
        <p:spPr>
          <a:xfrm>
            <a:off x="311700" y="1071775"/>
            <a:ext cx="8279400" cy="6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Goal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Loop over items in an array.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19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A861FD-3429-8E90-631E-CDFD536315D4}"/>
              </a:ext>
            </a:extLst>
          </p:cNvPr>
          <p:cNvSpPr txBox="1"/>
          <p:nvPr/>
        </p:nvSpPr>
        <p:spPr>
          <a:xfrm>
            <a:off x="116958" y="1588086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Pattern: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5E1726-A926-7F61-76A3-1A012413A29D}"/>
              </a:ext>
            </a:extLst>
          </p:cNvPr>
          <p:cNvSpPr txBox="1"/>
          <p:nvPr/>
        </p:nvSpPr>
        <p:spPr>
          <a:xfrm>
            <a:off x="94975" y="2889790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Example:</a:t>
            </a:r>
          </a:p>
        </p:txBody>
      </p:sp>
      <p:sp>
        <p:nvSpPr>
          <p:cNvPr id="6" name="Shape 150">
            <a:extLst>
              <a:ext uri="{FF2B5EF4-FFF2-40B4-BE49-F238E27FC236}">
                <a16:creationId xmlns:a16="http://schemas.microsoft.com/office/drawing/2014/main" id="{B60B9F62-9F5D-481B-73D3-E0AB8AC79565}"/>
              </a:ext>
            </a:extLst>
          </p:cNvPr>
          <p:cNvSpPr txBox="1"/>
          <p:nvPr/>
        </p:nvSpPr>
        <p:spPr>
          <a:xfrm>
            <a:off x="311700" y="3204779"/>
            <a:ext cx="7317160" cy="12944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double[] profit = {100.0, 201.0, 205.5};</a:t>
            </a:r>
            <a:endParaRPr lang="en-IN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double 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totalProfit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= 0;</a:t>
            </a:r>
            <a:endParaRPr lang="en-IN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for(int 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=0; 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profit.length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 ++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){</a:t>
            </a:r>
            <a:endParaRPr lang="en-IN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totalProfit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+= profit[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];</a:t>
            </a:r>
            <a:r>
              <a:rPr lang="en-IN" kern="10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}</a:t>
            </a:r>
            <a:endParaRPr lang="en-GB" dirty="0">
              <a:latin typeface="Courier New" panose="02070309020205020404" pitchFamily="49" charset="0"/>
              <a:ea typeface="Courier New"/>
              <a:cs typeface="Courier New" panose="02070309020205020404" pitchFamily="49" charset="0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What is programming?</a:t>
            </a:r>
          </a:p>
        </p:txBody>
      </p:sp>
      <p:sp>
        <p:nvSpPr>
          <p:cNvPr id="69" name="Shape 69"/>
          <p:cNvSpPr/>
          <p:nvPr/>
        </p:nvSpPr>
        <p:spPr>
          <a:xfrm rot="-900165">
            <a:off x="3584466" y="1427500"/>
            <a:ext cx="1816001" cy="486403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/>
              <a:t>Specification</a:t>
            </a:r>
          </a:p>
        </p:txBody>
      </p:sp>
      <p:sp>
        <p:nvSpPr>
          <p:cNvPr id="70" name="Shape 70"/>
          <p:cNvSpPr/>
          <p:nvPr/>
        </p:nvSpPr>
        <p:spPr>
          <a:xfrm rot="-899652">
            <a:off x="4491657" y="2226637"/>
            <a:ext cx="670219" cy="1383668"/>
          </a:xfrm>
          <a:prstGeom prst="can">
            <a:avLst>
              <a:gd name="adj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 rot="-900165">
            <a:off x="4255032" y="3930066"/>
            <a:ext cx="1816001" cy="486403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/>
              <a:t>Program</a:t>
            </a:r>
          </a:p>
        </p:txBody>
      </p:sp>
      <p:cxnSp>
        <p:nvCxnSpPr>
          <p:cNvPr id="72" name="Shape 72"/>
          <p:cNvCxnSpPr>
            <a:stCxn id="69" idx="2"/>
            <a:endCxn id="70" idx="1"/>
          </p:cNvCxnSpPr>
          <p:nvPr/>
        </p:nvCxnSpPr>
        <p:spPr>
          <a:xfrm>
            <a:off x="4555467" y="1905602"/>
            <a:ext cx="92100" cy="3447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3" name="Shape 73"/>
          <p:cNvCxnSpPr>
            <a:stCxn id="70" idx="3"/>
            <a:endCxn id="71" idx="0"/>
          </p:cNvCxnSpPr>
          <p:nvPr/>
        </p:nvCxnSpPr>
        <p:spPr>
          <a:xfrm>
            <a:off x="5005866" y="3586721"/>
            <a:ext cx="94200" cy="351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74" name="Shape 74"/>
          <p:cNvSpPr/>
          <p:nvPr/>
        </p:nvSpPr>
        <p:spPr>
          <a:xfrm>
            <a:off x="5406950" y="767925"/>
            <a:ext cx="2831700" cy="745800"/>
          </a:xfrm>
          <a:prstGeom prst="cloudCallout">
            <a:avLst>
              <a:gd name="adj1" fmla="val -53588"/>
              <a:gd name="adj2" fmla="val 13697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/>
              <a:t>A description of a program’s goals</a:t>
            </a:r>
          </a:p>
        </p:txBody>
      </p:sp>
      <p:sp>
        <p:nvSpPr>
          <p:cNvPr id="75" name="Shape 75"/>
          <p:cNvSpPr/>
          <p:nvPr/>
        </p:nvSpPr>
        <p:spPr>
          <a:xfrm>
            <a:off x="6092750" y="3292800"/>
            <a:ext cx="2583300" cy="745800"/>
          </a:xfrm>
          <a:prstGeom prst="cloudCallout">
            <a:avLst>
              <a:gd name="adj1" fmla="val -53640"/>
              <a:gd name="adj2" fmla="val 11377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/>
              <a:t>Code that achieves the goals</a:t>
            </a:r>
          </a:p>
        </p:txBody>
      </p:sp>
      <p:sp>
        <p:nvSpPr>
          <p:cNvPr id="76" name="Shape 76"/>
          <p:cNvSpPr txBox="1"/>
          <p:nvPr/>
        </p:nvSpPr>
        <p:spPr>
          <a:xfrm rot="4500198">
            <a:off x="4369213" y="2951031"/>
            <a:ext cx="1102552" cy="3567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Process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291825" y="1405100"/>
            <a:ext cx="3116700" cy="9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Programming is the process of converting a specification into a program.</a:t>
            </a:r>
          </a:p>
        </p:txBody>
      </p:sp>
      <p:grpSp>
        <p:nvGrpSpPr>
          <p:cNvPr id="78" name="Shape 78"/>
          <p:cNvGrpSpPr/>
          <p:nvPr/>
        </p:nvGrpSpPr>
        <p:grpSpPr>
          <a:xfrm>
            <a:off x="218950" y="2590800"/>
            <a:ext cx="4284116" cy="2177925"/>
            <a:chOff x="218950" y="2590800"/>
            <a:chExt cx="4284116" cy="2177925"/>
          </a:xfrm>
        </p:grpSpPr>
        <p:sp>
          <p:nvSpPr>
            <p:cNvPr id="79" name="Shape 79"/>
            <p:cNvSpPr/>
            <p:nvPr/>
          </p:nvSpPr>
          <p:spPr>
            <a:xfrm>
              <a:off x="3414331" y="3200772"/>
              <a:ext cx="245700" cy="212400"/>
            </a:xfrm>
            <a:prstGeom prst="triangle">
              <a:avLst>
                <a:gd name="adj" fmla="val 50000"/>
              </a:avLst>
            </a:prstGeom>
            <a:solidFill>
              <a:srgbClr val="6AA84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3168700" y="3104200"/>
              <a:ext cx="245699" cy="245700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2951800" y="3256897"/>
              <a:ext cx="278700" cy="278699"/>
            </a:xfrm>
            <a:prstGeom prst="diamond">
              <a:avLst/>
            </a:prstGeom>
            <a:solidFill>
              <a:srgbClr val="FFFF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" name="Shape 82"/>
            <p:cNvSpPr txBox="1"/>
            <p:nvPr/>
          </p:nvSpPr>
          <p:spPr>
            <a:xfrm rot="-212637">
              <a:off x="2831154" y="2640021"/>
              <a:ext cx="1125953" cy="31171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lang="en-GB"/>
                <a:t>Patterns</a:t>
              </a:r>
            </a:p>
          </p:txBody>
        </p:sp>
        <p:pic>
          <p:nvPicPr>
            <p:cNvPr id="83" name="Shape 83" descr="brain1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18950" y="2590800"/>
              <a:ext cx="2073175" cy="21779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4" name="Shape 84"/>
            <p:cNvSpPr txBox="1"/>
            <p:nvPr/>
          </p:nvSpPr>
          <p:spPr>
            <a:xfrm>
              <a:off x="701475" y="3178775"/>
              <a:ext cx="1005600" cy="2664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lang="en-GB"/>
                <a:t>MEMORY</a:t>
              </a:r>
            </a:p>
          </p:txBody>
        </p:sp>
        <p:cxnSp>
          <p:nvCxnSpPr>
            <p:cNvPr id="85" name="Shape 85"/>
            <p:cNvCxnSpPr>
              <a:endCxn id="70" idx="2"/>
            </p:cNvCxnSpPr>
            <p:nvPr/>
          </p:nvCxnSpPr>
          <p:spPr>
            <a:xfrm rot="10800000" flipH="1">
              <a:off x="2031966" y="3005171"/>
              <a:ext cx="2471100" cy="1185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dot"/>
              <a:round/>
              <a:headEnd type="none" w="lg" len="lg"/>
              <a:tailEnd type="triangle" w="lg" len="lg"/>
            </a:ln>
          </p:spPr>
        </p:cxnSp>
      </p:grp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“array loop” pattern – Python Version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311699" y="1563726"/>
            <a:ext cx="8520599" cy="14639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is element of the list</a:t>
            </a:r>
            <a:endParaRPr lang="en-IN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for 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in </a:t>
            </a:r>
            <a:r>
              <a:rPr lang="en-AU" dirty="0">
                <a:solidFill>
                  <a:srgbClr val="0000FF"/>
                </a:solidFill>
                <a:latin typeface="Courier New"/>
                <a:cs typeface="Courier New"/>
              </a:rPr>
              <a:t>&lt;list&gt;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:</a:t>
            </a:r>
            <a:endParaRPr lang="en-IN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       </a:t>
            </a:r>
            <a:r>
              <a:rPr lang="en-AU" dirty="0">
                <a:solidFill>
                  <a:srgbClr val="0000FF"/>
                </a:solidFill>
                <a:latin typeface="Courier New"/>
                <a:cs typeface="Courier New"/>
              </a:rPr>
              <a:t>&lt;use the item </a:t>
            </a:r>
            <a:r>
              <a:rPr lang="en-AU" dirty="0" err="1">
                <a:solidFill>
                  <a:srgbClr val="0000FF"/>
                </a:solidFill>
                <a:latin typeface="Courier New"/>
                <a:cs typeface="Courier New"/>
              </a:rPr>
              <a:t>i</a:t>
            </a:r>
            <a:r>
              <a:rPr lang="en-AU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IN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161907" y="1304075"/>
            <a:ext cx="3999300" cy="15667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OR 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is now the index</a:t>
            </a:r>
            <a:endParaRPr lang="en-IN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for 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in range(0, 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len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AU" dirty="0">
                <a:solidFill>
                  <a:srgbClr val="0000FF"/>
                </a:solidFill>
                <a:latin typeface="Courier New"/>
                <a:cs typeface="Courier New"/>
              </a:rPr>
              <a:t>&lt;list&gt;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)):</a:t>
            </a:r>
            <a:endParaRPr lang="en-IN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       </a:t>
            </a:r>
            <a:r>
              <a:rPr lang="en-AU" dirty="0">
                <a:solidFill>
                  <a:srgbClr val="0000FF"/>
                </a:solidFill>
                <a:latin typeface="Courier New"/>
                <a:cs typeface="Courier New"/>
              </a:rPr>
              <a:t>&lt;use the item list[</a:t>
            </a:r>
            <a:r>
              <a:rPr lang="en-AU" dirty="0" err="1">
                <a:solidFill>
                  <a:srgbClr val="0000FF"/>
                </a:solidFill>
                <a:latin typeface="Courier New"/>
                <a:cs typeface="Courier New"/>
              </a:rPr>
              <a:t>i</a:t>
            </a:r>
            <a:r>
              <a:rPr lang="en-AU" dirty="0">
                <a:solidFill>
                  <a:srgbClr val="0000FF"/>
                </a:solidFill>
                <a:latin typeface="Courier New"/>
                <a:cs typeface="Courier New"/>
              </a:rPr>
              <a:t>]&gt;</a:t>
            </a:r>
            <a:endParaRPr lang="en-GB" dirty="0">
              <a:solidFill>
                <a:srgbClr val="0000FF"/>
              </a:solidFill>
              <a:latin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3" name="Shape 15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20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3B39C3-C44B-5AE2-4364-22A1B748CD1A}"/>
              </a:ext>
            </a:extLst>
          </p:cNvPr>
          <p:cNvSpPr txBox="1"/>
          <p:nvPr/>
        </p:nvSpPr>
        <p:spPr>
          <a:xfrm>
            <a:off x="95693" y="1201587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Pattern: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57C887-CE80-C1E7-CAE9-4D7FD39459C7}"/>
              </a:ext>
            </a:extLst>
          </p:cNvPr>
          <p:cNvSpPr txBox="1"/>
          <p:nvPr/>
        </p:nvSpPr>
        <p:spPr>
          <a:xfrm>
            <a:off x="94975" y="2889790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Example: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B667A8-A1F9-F7A9-5839-C6AFAD8AC3F5}"/>
              </a:ext>
            </a:extLst>
          </p:cNvPr>
          <p:cNvSpPr txBox="1"/>
          <p:nvPr/>
        </p:nvSpPr>
        <p:spPr>
          <a:xfrm>
            <a:off x="311699" y="3287292"/>
            <a:ext cx="3430961" cy="1531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profit = [100.0, 201.0, 205.5]</a:t>
            </a:r>
            <a:endParaRPr lang="en-IN" sz="14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totalProfit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= 0</a:t>
            </a:r>
            <a:endParaRPr lang="en-IN" sz="14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for </a:t>
            </a: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in profit:</a:t>
            </a:r>
            <a:endParaRPr lang="en-IN" sz="14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       </a:t>
            </a: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totalProfit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+= </a:t>
            </a: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endParaRPr lang="en-IN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49A57F-4B6B-97E5-5212-4DE434964F2F}"/>
              </a:ext>
            </a:extLst>
          </p:cNvPr>
          <p:cNvSpPr txBox="1"/>
          <p:nvPr/>
        </p:nvSpPr>
        <p:spPr>
          <a:xfrm>
            <a:off x="4161907" y="3027641"/>
            <a:ext cx="4572000" cy="1977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OR</a:t>
            </a:r>
            <a:endParaRPr lang="en-IN" sz="14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profit = [100.0, 201.0, 205.5]</a:t>
            </a:r>
            <a:endParaRPr lang="en-IN" sz="14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totalProfit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= 0</a:t>
            </a:r>
            <a:endParaRPr lang="en-IN" sz="14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for </a:t>
            </a: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in range(0, </a:t>
            </a: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len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(profit)):</a:t>
            </a:r>
            <a:endParaRPr lang="en-IN" sz="14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       </a:t>
            </a: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totalProfit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+= profit[</a:t>
            </a: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]</a:t>
            </a:r>
            <a:endParaRPr lang="en-IN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360BCB6-B03F-6A12-27D0-AA273A947620}"/>
              </a:ext>
            </a:extLst>
          </p:cNvPr>
          <p:cNvCxnSpPr/>
          <p:nvPr/>
        </p:nvCxnSpPr>
        <p:spPr>
          <a:xfrm>
            <a:off x="0" y="2860156"/>
            <a:ext cx="9144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084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Example 1: Calculate total rainfall – Using Java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double[] rainfall = { 102.5, 117.0, 129.2, 128.6, 119.9,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            131.9, 97.0, 80.6, 68.4, 76.7, 84.1, 77.7 };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double sum = 0.0;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for (int </a:t>
            </a:r>
            <a:r>
              <a:rPr lang="en-GB" sz="1400" dirty="0" err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 = 0; </a:t>
            </a:r>
            <a:r>
              <a:rPr lang="en-GB" sz="1400" dirty="0" err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 &lt; </a:t>
            </a:r>
            <a:r>
              <a:rPr lang="en-GB" sz="1400" dirty="0" err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rainfall.length</a:t>
            </a: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-GB" sz="1400" dirty="0" err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++)</a:t>
            </a:r>
            <a:b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sum += rainfall[</a:t>
            </a:r>
            <a:r>
              <a:rPr lang="en-GB" sz="1400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];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 err="1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GB" sz="1400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(“Total rainfall = “ + sum);</a:t>
            </a:r>
            <a:br>
              <a:rPr lang="en-GB" sz="1400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lang="en-GB" sz="1400" dirty="0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0" name="Shape 160"/>
          <p:cNvSpPr txBox="1"/>
          <p:nvPr/>
        </p:nvSpPr>
        <p:spPr>
          <a:xfrm>
            <a:off x="6391075" y="2602700"/>
            <a:ext cx="1792500" cy="221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solidFill>
                  <a:schemeClr val="dk1"/>
                </a:solidFill>
              </a:rPr>
              <a:t>Patterns used: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/>
              <a:buChar char="●"/>
            </a:pPr>
            <a:r>
              <a:rPr lang="en-GB">
                <a:solidFill>
                  <a:srgbClr val="FF0000"/>
                </a:solidFill>
              </a:rPr>
              <a:t>sum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FF"/>
              </a:buClr>
              <a:buFont typeface="Arial"/>
              <a:buChar char="●"/>
            </a:pPr>
            <a:r>
              <a:rPr lang="en-GB">
                <a:solidFill>
                  <a:srgbClr val="0000FF"/>
                </a:solidFill>
              </a:rPr>
              <a:t>array loop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FF"/>
              </a:buClr>
              <a:buFont typeface="Arial"/>
              <a:buChar char="●"/>
            </a:pPr>
            <a:r>
              <a:rPr lang="en-GB">
                <a:solidFill>
                  <a:srgbClr val="FF00FF"/>
                </a:solidFill>
              </a:rPr>
              <a:t>output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21</a:t>
            </a:fld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Example 1: Calculate total rainfall – Using Python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-GB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rainfall = [10,11,12,9.5,8.33]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totalRainfall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= sum(rainfall)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solidFill>
                  <a:srgbClr val="FF2EFF"/>
                </a:solidFill>
                <a:latin typeface="Courier New"/>
                <a:ea typeface="Courier New"/>
                <a:cs typeface="Courier New"/>
                <a:sym typeface="Courier New"/>
              </a:rPr>
              <a:t>Print(“</a:t>
            </a:r>
            <a:r>
              <a:rPr lang="en-GB" sz="1800" dirty="0">
                <a:solidFill>
                  <a:srgbClr val="FF2EFF"/>
                </a:solidFill>
                <a:latin typeface="Courier New"/>
                <a:ea typeface="Courier New"/>
                <a:cs typeface="Courier New"/>
                <a:sym typeface="Courier New"/>
              </a:rPr>
              <a:t>Total rainfall = </a:t>
            </a:r>
            <a:r>
              <a:rPr lang="en-GB" dirty="0">
                <a:solidFill>
                  <a:srgbClr val="FF2EFF"/>
                </a:solidFill>
                <a:latin typeface="Courier New"/>
                <a:ea typeface="Courier New"/>
                <a:cs typeface="Courier New"/>
                <a:sym typeface="Courier New"/>
              </a:rPr>
              <a:t>”,</a:t>
            </a:r>
            <a:r>
              <a:rPr lang="en-GB" dirty="0" err="1">
                <a:solidFill>
                  <a:srgbClr val="FF2EFF"/>
                </a:solidFill>
                <a:latin typeface="Courier New"/>
                <a:ea typeface="Courier New"/>
                <a:cs typeface="Courier New"/>
                <a:sym typeface="Courier New"/>
              </a:rPr>
              <a:t>totalRainfall</a:t>
            </a:r>
            <a:r>
              <a:rPr lang="en-GB" dirty="0">
                <a:solidFill>
                  <a:srgbClr val="FF2EFF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 rtl="0">
              <a:spcBef>
                <a:spcPts val="0"/>
              </a:spcBef>
              <a:buNone/>
            </a:pPr>
            <a:br>
              <a:rPr lang="en-GB" sz="1400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lang="en-GB" sz="1400" dirty="0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0" name="Shape 160"/>
          <p:cNvSpPr txBox="1"/>
          <p:nvPr/>
        </p:nvSpPr>
        <p:spPr>
          <a:xfrm>
            <a:off x="6679957" y="2363425"/>
            <a:ext cx="1792500" cy="221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dirty="0">
                <a:solidFill>
                  <a:schemeClr val="dk1"/>
                </a:solidFill>
              </a:rPr>
              <a:t>Patterns used: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/>
              <a:buChar char="●"/>
            </a:pPr>
            <a:r>
              <a:rPr lang="en-GB" dirty="0">
                <a:solidFill>
                  <a:srgbClr val="FF0000"/>
                </a:solidFill>
              </a:rPr>
              <a:t>sum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FF"/>
              </a:buClr>
              <a:buFont typeface="Arial"/>
              <a:buChar char="●"/>
            </a:pPr>
            <a:r>
              <a:rPr lang="en-GB" dirty="0">
                <a:solidFill>
                  <a:srgbClr val="FF00FF"/>
                </a:solidFill>
              </a:rPr>
              <a:t>output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7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Example 2: Calculate total value of cards - Java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311700" y="974467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int sum = 0;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 err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</a:t>
            </a: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(“Enter card number: “);</a:t>
            </a:r>
            <a:b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int card = </a:t>
            </a:r>
            <a:r>
              <a:rPr lang="en-GB" sz="1400" dirty="0" err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In.nextInt</a:t>
            </a: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b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while (card != -1)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sum += card;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dirty="0" err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</a:t>
            </a: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(“Enter card number: “);</a:t>
            </a:r>
            <a:b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    card = </a:t>
            </a:r>
            <a:r>
              <a:rPr lang="en-GB" sz="1400" dirty="0" err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In.nextInt</a:t>
            </a: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 err="1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GB" sz="1400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(“Total card value = “ + sum);</a:t>
            </a:r>
            <a:br>
              <a:rPr lang="en-GB" sz="1400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lang="en-GB" sz="1400" dirty="0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6162475" y="1154900"/>
            <a:ext cx="2842500" cy="221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solidFill>
                  <a:schemeClr val="dk1"/>
                </a:solidFill>
              </a:rPr>
              <a:t>Patterns used: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/>
              <a:buChar char="●"/>
            </a:pPr>
            <a:r>
              <a:rPr lang="en-GB">
                <a:solidFill>
                  <a:srgbClr val="FF0000"/>
                </a:solidFill>
              </a:rPr>
              <a:t>sum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38761D"/>
              </a:buClr>
              <a:buFont typeface="Arial"/>
              <a:buChar char="●"/>
            </a:pPr>
            <a:r>
              <a:rPr lang="en-GB">
                <a:solidFill>
                  <a:srgbClr val="38761D"/>
                </a:solidFill>
              </a:rPr>
              <a:t>read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FF"/>
              </a:buClr>
              <a:buFont typeface="Arial"/>
              <a:buChar char="●"/>
            </a:pPr>
            <a:r>
              <a:rPr lang="en-GB">
                <a:solidFill>
                  <a:srgbClr val="0000FF"/>
                </a:solidFill>
              </a:rPr>
              <a:t>read loop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FF"/>
              </a:buClr>
              <a:buFont typeface="Arial"/>
              <a:buChar char="●"/>
            </a:pPr>
            <a:r>
              <a:rPr lang="en-GB">
                <a:solidFill>
                  <a:srgbClr val="FF00FF"/>
                </a:solidFill>
              </a:rPr>
              <a:t>output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23</a:t>
            </a:fld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Example 2: Calculate total value of cards - Python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311700" y="995732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card = int(input(“Enter card number: “))</a:t>
            </a:r>
            <a:b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while card != -1: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	</a:t>
            </a:r>
            <a: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sum += card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	card = int(input(“Enter card number: “))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print(“Total card value = “, sum)</a:t>
            </a:r>
            <a:br>
              <a:rPr lang="en-GB" sz="1400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lang="en-GB" sz="1400" dirty="0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6162475" y="1154900"/>
            <a:ext cx="2842500" cy="221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solidFill>
                  <a:schemeClr val="dk1"/>
                </a:solidFill>
              </a:rPr>
              <a:t>Patterns used: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/>
              <a:buChar char="●"/>
            </a:pPr>
            <a:r>
              <a:rPr lang="en-GB">
                <a:solidFill>
                  <a:srgbClr val="FF0000"/>
                </a:solidFill>
              </a:rPr>
              <a:t>sum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38761D"/>
              </a:buClr>
              <a:buFont typeface="Arial"/>
              <a:buChar char="●"/>
            </a:pPr>
            <a:r>
              <a:rPr lang="en-GB">
                <a:solidFill>
                  <a:srgbClr val="38761D"/>
                </a:solidFill>
              </a:rPr>
              <a:t>read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FF"/>
              </a:buClr>
              <a:buFont typeface="Arial"/>
              <a:buChar char="●"/>
            </a:pPr>
            <a:r>
              <a:rPr lang="en-GB">
                <a:solidFill>
                  <a:srgbClr val="0000FF"/>
                </a:solidFill>
              </a:rPr>
              <a:t>read loop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FF"/>
              </a:buClr>
              <a:buFont typeface="Arial"/>
              <a:buChar char="●"/>
            </a:pPr>
            <a:r>
              <a:rPr lang="en-GB">
                <a:solidFill>
                  <a:srgbClr val="FF00FF"/>
                </a:solidFill>
              </a:rPr>
              <a:t>output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1038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“count” pattern – Java Version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508000" y="2722675"/>
            <a:ext cx="3480300" cy="249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int count = 0;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&lt;for each item&gt;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	count++;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5080000" y="2722675"/>
            <a:ext cx="3480300" cy="249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int count = 0;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&lt;for each item&gt;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	if (</a:t>
            </a:r>
            <a:r>
              <a:rPr lang="en-GB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&lt;guard&gt;</a:t>
            </a: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		count++;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11700" y="1839925"/>
            <a:ext cx="28983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3000"/>
              <a:t>Without guard: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4959900" y="1839925"/>
            <a:ext cx="28983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3000"/>
              <a:t>With guard: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464775" y="1102475"/>
            <a:ext cx="8279400" cy="6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b="1"/>
              <a:t>Goal</a:t>
            </a:r>
            <a:r>
              <a:rPr lang="en-GB" sz="1800"/>
              <a:t> (without guard): Count the number of items in a collection.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b="1"/>
              <a:t>Goal</a:t>
            </a:r>
            <a:r>
              <a:rPr lang="en-GB" sz="1800"/>
              <a:t> (with guard): Count the number of items that satisfy a condition.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25</a:t>
            </a:fld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“count” pattern – Java Version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26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797B21-A725-1EE7-4D05-DF69760BD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147937"/>
            <a:ext cx="8520600" cy="831300"/>
          </a:xfrm>
        </p:spPr>
        <p:txBody>
          <a:bodyPr/>
          <a:lstStyle/>
          <a:p>
            <a:r>
              <a:rPr lang="en-IN" dirty="0"/>
              <a:t>Example: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336B9-CE0A-3AB6-C878-F5612C4E44E3}"/>
              </a:ext>
            </a:extLst>
          </p:cNvPr>
          <p:cNvSpPr txBox="1"/>
          <p:nvPr/>
        </p:nvSpPr>
        <p:spPr>
          <a:xfrm>
            <a:off x="311699" y="2010404"/>
            <a:ext cx="4137457" cy="23544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b="1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Without guard:</a:t>
            </a:r>
            <a:endParaRPr lang="en-IN" sz="1200" b="1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double[] profit = {100.0, 201.0, 205.5};</a:t>
            </a:r>
            <a:endParaRPr lang="en-IN" sz="12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count = 0; </a:t>
            </a:r>
            <a:endParaRPr lang="en-IN" sz="12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for(int </a:t>
            </a:r>
            <a:r>
              <a:rPr lang="en-AU" sz="12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AU" sz="12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AU" sz="12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profit.length</a:t>
            </a: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AU" sz="12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IN" sz="12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++count;</a:t>
            </a:r>
            <a:endParaRPr lang="en-IN" sz="12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sz="12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62A8BE-E77B-EA84-2C09-A34FC42BF611}"/>
              </a:ext>
            </a:extLst>
          </p:cNvPr>
          <p:cNvSpPr txBox="1"/>
          <p:nvPr/>
        </p:nvSpPr>
        <p:spPr>
          <a:xfrm>
            <a:off x="5103628" y="1563587"/>
            <a:ext cx="4572000" cy="3185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IN" sz="12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b="1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With guard:</a:t>
            </a:r>
            <a:endParaRPr lang="en-IN" sz="1200" b="1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double[] profit = {100.0, 201.0, 205.5};</a:t>
            </a:r>
            <a:endParaRPr lang="en-IN" sz="12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count = 0;</a:t>
            </a:r>
            <a:endParaRPr lang="en-IN" sz="12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for(int </a:t>
            </a:r>
            <a:r>
              <a:rPr lang="en-AU" sz="12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AU" sz="12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AU" sz="12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profit.length</a:t>
            </a: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AU" sz="12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IN" sz="12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if(profit[</a:t>
            </a:r>
            <a:r>
              <a:rPr lang="en-AU" sz="12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]&gt;100)</a:t>
            </a:r>
            <a:endParaRPr lang="en-IN" sz="12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++count;</a:t>
            </a:r>
            <a:endParaRPr lang="en-IN" sz="12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2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sz="12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2433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“count” pattern – Python Version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332962" y="1866999"/>
            <a:ext cx="3480300" cy="19942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-GB" sz="18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6" name="Shape 176"/>
          <p:cNvSpPr txBox="1"/>
          <p:nvPr/>
        </p:nvSpPr>
        <p:spPr>
          <a:xfrm>
            <a:off x="4928002" y="1916526"/>
            <a:ext cx="3713381" cy="19942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8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 = 0</a:t>
            </a:r>
            <a:endParaRPr lang="en-IN" sz="18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800" dirty="0">
                <a:solidFill>
                  <a:srgbClr val="0000FF"/>
                </a:solidFill>
                <a:latin typeface="Courier New"/>
                <a:cs typeface="Courier New"/>
              </a:rPr>
              <a:t>&lt;for each item&gt;</a:t>
            </a:r>
            <a:r>
              <a:rPr lang="en-AU" sz="18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N" sz="18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spcBef>
                <a:spcPts val="900"/>
              </a:spcBef>
              <a:spcAft>
                <a:spcPts val="900"/>
              </a:spcAft>
            </a:pPr>
            <a:r>
              <a:rPr lang="en-A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8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 (</a:t>
            </a:r>
            <a:r>
              <a:rPr lang="en-AU" sz="1800" dirty="0">
                <a:solidFill>
                  <a:srgbClr val="0000FF"/>
                </a:solidFill>
                <a:latin typeface="Courier New"/>
                <a:cs typeface="Courier New"/>
              </a:rPr>
              <a:t>&lt;guard&gt;</a:t>
            </a:r>
            <a:r>
              <a:rPr lang="en-AU" sz="18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N" sz="18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8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 = count + 1</a:t>
            </a:r>
            <a:endParaRPr lang="en-IN" sz="18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32962" y="1035699"/>
            <a:ext cx="28983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3000" dirty="0"/>
              <a:t>Without guard: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4928002" y="1232701"/>
            <a:ext cx="2898300" cy="620537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3000" dirty="0"/>
              <a:t>With guard: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27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804F95-8295-A0F3-42F6-5852ABECCF42}"/>
              </a:ext>
            </a:extLst>
          </p:cNvPr>
          <p:cNvSpPr txBox="1"/>
          <p:nvPr/>
        </p:nvSpPr>
        <p:spPr>
          <a:xfrm>
            <a:off x="356002" y="2026224"/>
            <a:ext cx="4572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8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 = 0</a:t>
            </a:r>
            <a:endParaRPr lang="en-IN" sz="18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800" dirty="0">
                <a:solidFill>
                  <a:srgbClr val="0000FF"/>
                </a:solidFill>
                <a:latin typeface="Courier New"/>
                <a:cs typeface="Courier New"/>
              </a:rPr>
              <a:t>&lt;for each item&gt;</a:t>
            </a:r>
            <a:r>
              <a:rPr lang="en-AU" sz="18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N" sz="18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8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count = count + 1</a:t>
            </a:r>
            <a:endParaRPr lang="en-IN" sz="18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73CC81-FE92-E8DB-4455-387FA43B65AA}"/>
              </a:ext>
            </a:extLst>
          </p:cNvPr>
          <p:cNvSpPr txBox="1"/>
          <p:nvPr/>
        </p:nvSpPr>
        <p:spPr>
          <a:xfrm>
            <a:off x="817510" y="4166273"/>
            <a:ext cx="68489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kern="0" dirty="0">
                <a:solidFill>
                  <a:srgbClr val="5C8F46"/>
                </a:solidFill>
                <a:effectLst/>
                <a:latin typeface="+mj-lt"/>
                <a:cs typeface="Courier New" panose="02070309020205020404" pitchFamily="49" charset="0"/>
              </a:rPr>
              <a:t># Python does not support </a:t>
            </a:r>
            <a:r>
              <a:rPr lang="en-AU" sz="1400" kern="0" dirty="0">
                <a:solidFill>
                  <a:srgbClr val="5C8F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AU" sz="1400" kern="0" dirty="0" err="1">
                <a:solidFill>
                  <a:srgbClr val="5C8F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400" dirty="0">
                <a:solidFill>
                  <a:srgbClr val="5C8F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AU" sz="1400" dirty="0" err="1">
                <a:solidFill>
                  <a:srgbClr val="5C8F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400" dirty="0">
                <a:solidFill>
                  <a:srgbClr val="5C8F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++, --</a:t>
            </a:r>
            <a:r>
              <a:rPr lang="en-AU" sz="1400" dirty="0" err="1">
                <a:solidFill>
                  <a:srgbClr val="5C8F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400" dirty="0">
                <a:solidFill>
                  <a:srgbClr val="5C8F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AU" sz="1400" dirty="0" err="1">
                <a:solidFill>
                  <a:srgbClr val="5C8F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400" dirty="0">
                <a:solidFill>
                  <a:srgbClr val="5C8F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endParaRPr lang="en-IN" sz="1400" kern="100" dirty="0">
              <a:solidFill>
                <a:srgbClr val="5C8F46"/>
              </a:solidFill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510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“count” pattern – Python Version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28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C37217B-32CF-4EC4-0BB1-9A015E27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438" y="2038235"/>
            <a:ext cx="3601078" cy="831300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b="1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Without guard:</a:t>
            </a:r>
            <a:br>
              <a:rPr lang="en-IN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</a:br>
            <a:br>
              <a:rPr lang="en-IN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</a:b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profit = [100.0, 201.0, 205.5]</a:t>
            </a:r>
            <a:br>
              <a:rPr lang="en-IN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</a:b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count = 0</a:t>
            </a:r>
            <a:br>
              <a:rPr lang="en-IN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</a:b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for </a:t>
            </a: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in range(0, </a:t>
            </a: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len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(profit)):</a:t>
            </a:r>
            <a:br>
              <a:rPr lang="en-IN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</a:br>
            <a:r>
              <a:rPr lang="en-IN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	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count = count + 1</a:t>
            </a:r>
            <a:br>
              <a:rPr lang="en-IN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</a:br>
            <a:endParaRPr lang="en-IN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CEF60F-32D9-50BB-C304-AA8D54379B72}"/>
              </a:ext>
            </a:extLst>
          </p:cNvPr>
          <p:cNvSpPr txBox="1"/>
          <p:nvPr/>
        </p:nvSpPr>
        <p:spPr>
          <a:xfrm>
            <a:off x="4922520" y="1242015"/>
            <a:ext cx="4572000" cy="2423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b="1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With guard:</a:t>
            </a:r>
            <a:endParaRPr lang="en-IN" sz="1400" b="1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profit = [100.0, 201.0, 205.5]</a:t>
            </a:r>
            <a:endParaRPr lang="en-IN" sz="14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count = 0</a:t>
            </a:r>
            <a:endParaRPr lang="en-IN" sz="14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for </a:t>
            </a: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in range(0, </a:t>
            </a: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len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(profit)):</a:t>
            </a:r>
            <a:endParaRPr lang="en-IN" sz="14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       if (profit[</a:t>
            </a:r>
            <a:r>
              <a:rPr lang="en-AU" sz="1400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] &gt; 100):</a:t>
            </a:r>
            <a:endParaRPr lang="en-IN" sz="14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       count = count + 1</a:t>
            </a:r>
            <a:endParaRPr lang="en-IN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419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x++ vs ++x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Both x++ and ++x add 1 to x.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x++ returns the value of x and THEN adds 1 to x.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++x adds 1 to x and THEN returns the value of x.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e.g.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248600" y="3058800"/>
            <a:ext cx="3955800" cy="8594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int x = 7;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(x++); // shows 7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                x = 8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x="4896800" y="3058800"/>
            <a:ext cx="3955800" cy="8594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int x = 7;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System.out.println(++x); // shows 8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                 x = 8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29</a:t>
            </a:fld>
            <a:endParaRPr lang="en-GB"/>
          </a:p>
        </p:txBody>
      </p:sp>
      <p:sp>
        <p:nvSpPr>
          <p:cNvPr id="2" name="Shape 187">
            <a:extLst>
              <a:ext uri="{FF2B5EF4-FFF2-40B4-BE49-F238E27FC236}">
                <a16:creationId xmlns:a16="http://schemas.microsoft.com/office/drawing/2014/main" id="{16B9B9FA-ACD0-E81F-C269-15E455504154}"/>
              </a:ext>
            </a:extLst>
          </p:cNvPr>
          <p:cNvSpPr txBox="1"/>
          <p:nvPr/>
        </p:nvSpPr>
        <p:spPr>
          <a:xfrm>
            <a:off x="248599" y="3918274"/>
            <a:ext cx="8203557" cy="6609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Python does not have increment or decrement operators like java.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What is the process?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279919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100" dirty="0"/>
              <a:t>Not a single process!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sz="1100" dirty="0"/>
              <a:t>Words to code table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sz="1100" dirty="0"/>
              <a:t>Key/framework approach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sz="1100" dirty="0"/>
              <a:t>Debugging/Testing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sz="1100" dirty="0"/>
              <a:t>Break it down, build it up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sz="1100" dirty="0"/>
              <a:t>Class diagrams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sz="1100" dirty="0"/>
              <a:t>Location tables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sz="1100" dirty="0"/>
              <a:t>+ a bit of creativity and intuition</a:t>
            </a:r>
            <a:r>
              <a:rPr lang="en-GB" sz="1100" baseline="30000" dirty="0"/>
              <a:t>[1]</a:t>
            </a:r>
          </a:p>
          <a:p>
            <a:pPr lvl="0" rtl="0">
              <a:spcBef>
                <a:spcPts val="0"/>
              </a:spcBef>
              <a:buNone/>
            </a:pPr>
            <a:br>
              <a:rPr lang="en-GB" sz="1100" dirty="0"/>
            </a:br>
            <a:r>
              <a:rPr lang="en-GB" sz="1100" dirty="0"/>
              <a:t>[1] A classic text on creativity: “Lateral Thinking” by Edward De Bono (1970)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</a:t>
            </a:fld>
            <a:endParaRPr lang="en-GB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Example 3: Count royalty cards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311700" y="974467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int count = 0;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System.out.print(“Enter card number: “);</a:t>
            </a:r>
            <a:b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int card = In.nextInt();</a:t>
            </a:r>
            <a:b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while (card != -1) {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if (card &gt; 10)</a:t>
            </a:r>
            <a:b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count++;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	System.out.print(“Enter card number: “);</a:t>
            </a:r>
            <a:b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    card = In.nextInt();</a:t>
            </a:r>
            <a:b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System.out.println(“Number of royalty cards = “ + count);</a:t>
            </a:r>
            <a:br>
              <a:rPr lang="en-GB" sz="140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lang="en-GB" sz="1400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6" name="Shape 196"/>
          <p:cNvSpPr txBox="1"/>
          <p:nvPr/>
        </p:nvSpPr>
        <p:spPr>
          <a:xfrm>
            <a:off x="6162475" y="1154900"/>
            <a:ext cx="2842500" cy="221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solidFill>
                  <a:schemeClr val="dk1"/>
                </a:solidFill>
              </a:rPr>
              <a:t>Patterns used: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/>
              <a:buChar char="●"/>
            </a:pPr>
            <a:r>
              <a:rPr lang="en-GB">
                <a:solidFill>
                  <a:srgbClr val="FF0000"/>
                </a:solidFill>
              </a:rPr>
              <a:t>count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38761D"/>
              </a:buClr>
              <a:buFont typeface="Arial"/>
              <a:buChar char="●"/>
            </a:pPr>
            <a:r>
              <a:rPr lang="en-GB">
                <a:solidFill>
                  <a:srgbClr val="38761D"/>
                </a:solidFill>
              </a:rPr>
              <a:t>read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FF"/>
              </a:buClr>
              <a:buFont typeface="Arial"/>
              <a:buChar char="●"/>
            </a:pPr>
            <a:r>
              <a:rPr lang="en-GB">
                <a:solidFill>
                  <a:srgbClr val="0000FF"/>
                </a:solidFill>
              </a:rPr>
              <a:t>read loop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FF"/>
              </a:buClr>
              <a:buFont typeface="Arial"/>
              <a:buChar char="●"/>
            </a:pPr>
            <a:r>
              <a:rPr lang="en-GB">
                <a:solidFill>
                  <a:srgbClr val="FF00FF"/>
                </a:solidFill>
              </a:rPr>
              <a:t>output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30</a:t>
            </a:fld>
            <a:endParaRPr lang="en-GB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Example 3: Count royalty cards – Python Version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311700" y="974467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card = int(input(“Enter card number: “))</a:t>
            </a:r>
            <a:b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while card != -1: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if card &gt; 10:</a:t>
            </a:r>
            <a:b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	count=count+1 </a:t>
            </a:r>
            <a:r>
              <a:rPr lang="en-GB" sz="1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#python increment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	card = int(input(“Enter card number: “))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print(“Number of royalty cards = “, count)</a:t>
            </a:r>
            <a:br>
              <a:rPr lang="en-GB" sz="1400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lang="en-GB" sz="1400" dirty="0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6" name="Shape 196"/>
          <p:cNvSpPr txBox="1"/>
          <p:nvPr/>
        </p:nvSpPr>
        <p:spPr>
          <a:xfrm>
            <a:off x="6162475" y="1154900"/>
            <a:ext cx="2842500" cy="221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solidFill>
                  <a:schemeClr val="dk1"/>
                </a:solidFill>
              </a:rPr>
              <a:t>Patterns used: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/>
              <a:buChar char="●"/>
            </a:pPr>
            <a:r>
              <a:rPr lang="en-GB">
                <a:solidFill>
                  <a:srgbClr val="FF0000"/>
                </a:solidFill>
              </a:rPr>
              <a:t>count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38761D"/>
              </a:buClr>
              <a:buFont typeface="Arial"/>
              <a:buChar char="●"/>
            </a:pPr>
            <a:r>
              <a:rPr lang="en-GB">
                <a:solidFill>
                  <a:srgbClr val="38761D"/>
                </a:solidFill>
              </a:rPr>
              <a:t>read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FF"/>
              </a:buClr>
              <a:buFont typeface="Arial"/>
              <a:buChar char="●"/>
            </a:pPr>
            <a:r>
              <a:rPr lang="en-GB">
                <a:solidFill>
                  <a:srgbClr val="0000FF"/>
                </a:solidFill>
              </a:rPr>
              <a:t>read loop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FF"/>
              </a:buClr>
              <a:buFont typeface="Arial"/>
              <a:buChar char="●"/>
            </a:pPr>
            <a:r>
              <a:rPr lang="en-GB">
                <a:solidFill>
                  <a:srgbClr val="FF00FF"/>
                </a:solidFill>
              </a:rPr>
              <a:t>output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7670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The “max” pattern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147320" y="1784015"/>
            <a:ext cx="4612640" cy="2680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&lt;type&gt;</a:t>
            </a: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 max = </a:t>
            </a: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&lt;smallest number&gt;</a:t>
            </a: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&lt;for each item&gt;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	if (</a:t>
            </a: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&lt;item&gt;</a:t>
            </a: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 &gt; max)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		max = </a:t>
            </a: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&lt;item&gt;</a:t>
            </a: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194700" y="3819015"/>
            <a:ext cx="4377300" cy="99958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Key idea: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r>
              <a:rPr lang="en-GB" dirty="0"/>
              <a:t>If this item is bigger than the max so far,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/>
              <a:t>then make it the new max.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388575" y="1102475"/>
            <a:ext cx="8279400" cy="6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b="1"/>
              <a:t>Goal</a:t>
            </a:r>
            <a:r>
              <a:rPr lang="en-GB" sz="1800"/>
              <a:t>: Find the maximum value in a collection of items</a:t>
            </a:r>
          </a:p>
        </p:txBody>
      </p:sp>
      <p:cxnSp>
        <p:nvCxnSpPr>
          <p:cNvPr id="206" name="Shape 206"/>
          <p:cNvCxnSpPr>
            <a:cxnSpLocks/>
          </p:cNvCxnSpPr>
          <p:nvPr/>
        </p:nvCxnSpPr>
        <p:spPr>
          <a:xfrm flipH="1">
            <a:off x="2383350" y="3185160"/>
            <a:ext cx="557970" cy="633855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07" name="Shape 20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32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1B2D55-B34D-943A-2BC3-3F809BE4AC10}"/>
              </a:ext>
            </a:extLst>
          </p:cNvPr>
          <p:cNvSpPr txBox="1"/>
          <p:nvPr/>
        </p:nvSpPr>
        <p:spPr>
          <a:xfrm>
            <a:off x="4709990" y="2279438"/>
            <a:ext cx="4572000" cy="2539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double[] profit = {100.0, 201.0, 205.5};</a:t>
            </a:r>
            <a:endParaRPr lang="en-IN" sz="14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 max = 0;</a:t>
            </a:r>
            <a:endParaRPr lang="en-IN" sz="14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for(int </a:t>
            </a:r>
            <a:r>
              <a:rPr lang="en-AU" sz="14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4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AU" sz="14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4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AU" sz="14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profit.length</a:t>
            </a:r>
            <a:r>
              <a:rPr lang="en-AU" sz="14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AU" sz="14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4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IN" sz="14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if(profit[</a:t>
            </a:r>
            <a:r>
              <a:rPr lang="en-AU" sz="14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4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]&gt;max)</a:t>
            </a:r>
            <a:endParaRPr lang="en-IN" sz="14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max = profit[</a:t>
            </a:r>
            <a:r>
              <a:rPr lang="en-AU" sz="1400" kern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AU" sz="14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N" sz="1400" kern="10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kern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sz="14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B705F3-51F4-7421-E45D-670D6AA51320}"/>
              </a:ext>
            </a:extLst>
          </p:cNvPr>
          <p:cNvSpPr txBox="1"/>
          <p:nvPr/>
        </p:nvSpPr>
        <p:spPr>
          <a:xfrm>
            <a:off x="4424680" y="1812103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Example: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“max” pattern – Python Version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147320" y="1784015"/>
            <a:ext cx="4612640" cy="2680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# max is a key word, need to use max1 as a variable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max1</a:t>
            </a:r>
            <a:r>
              <a:rPr lang="en-US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 = &lt;smallest number&gt;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&lt;for each item&gt;: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	if &lt;item&gt;  &gt; </a:t>
            </a:r>
            <a:r>
              <a:rPr lang="en-US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max1</a:t>
            </a:r>
            <a:r>
              <a:rPr lang="en-US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		max1</a:t>
            </a:r>
            <a:r>
              <a:rPr lang="en-US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 = &lt;item&gt;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388575" y="1102475"/>
            <a:ext cx="8279400" cy="6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b="1" dirty="0"/>
              <a:t>Goal</a:t>
            </a:r>
            <a:r>
              <a:rPr lang="en-GB" sz="1800" dirty="0"/>
              <a:t>: Find the maximum value in a collection of items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33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1B2D55-B34D-943A-2BC3-3F809BE4AC10}"/>
              </a:ext>
            </a:extLst>
          </p:cNvPr>
          <p:cNvSpPr txBox="1"/>
          <p:nvPr/>
        </p:nvSpPr>
        <p:spPr>
          <a:xfrm>
            <a:off x="4684590" y="2131220"/>
            <a:ext cx="45720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profit = [100.0, 201.0, 205.5]</a:t>
            </a:r>
            <a:endParaRPr lang="en-IN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max1 = 0</a:t>
            </a:r>
            <a:endParaRPr lang="en-IN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for 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in profit:</a:t>
            </a:r>
            <a:endParaRPr lang="en-IN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       if 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&gt; max1:</a:t>
            </a:r>
            <a:endParaRPr lang="en-IN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r>
              <a:rPr lang="en-AU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               max1 = </a:t>
            </a:r>
            <a:r>
              <a:rPr lang="en-AU" kern="0" dirty="0" err="1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endParaRPr lang="en-IN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B705F3-51F4-7421-E45D-670D6AA51320}"/>
              </a:ext>
            </a:extLst>
          </p:cNvPr>
          <p:cNvSpPr txBox="1"/>
          <p:nvPr/>
        </p:nvSpPr>
        <p:spPr>
          <a:xfrm>
            <a:off x="4424680" y="1812103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Example: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7AD3C2-D572-D091-9864-ED05A81C5AC0}"/>
              </a:ext>
            </a:extLst>
          </p:cNvPr>
          <p:cNvSpPr txBox="1"/>
          <p:nvPr/>
        </p:nvSpPr>
        <p:spPr>
          <a:xfrm>
            <a:off x="147320" y="3844962"/>
            <a:ext cx="46405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Python Way for List :</a:t>
            </a:r>
          </a:p>
          <a:p>
            <a:pPr lvl="0" rtl="0">
              <a:spcBef>
                <a:spcPts val="0"/>
              </a:spcBef>
              <a:buNone/>
            </a:pPr>
            <a:endParaRPr lang="en-US" b="1" dirty="0">
              <a:solidFill>
                <a:schemeClr val="tx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OR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max1 = max(list1)</a:t>
            </a:r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8258C58B-F468-F669-00FC-1F19682328D7}"/>
              </a:ext>
            </a:extLst>
          </p:cNvPr>
          <p:cNvSpPr/>
          <p:nvPr/>
        </p:nvSpPr>
        <p:spPr>
          <a:xfrm>
            <a:off x="187960" y="3124265"/>
            <a:ext cx="304294" cy="2429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241AA7-EA61-4034-D14B-CB9DAB39842A}"/>
              </a:ext>
            </a:extLst>
          </p:cNvPr>
          <p:cNvSpPr txBox="1"/>
          <p:nvPr/>
        </p:nvSpPr>
        <p:spPr>
          <a:xfrm>
            <a:off x="147320" y="3395127"/>
            <a:ext cx="46405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THIS IS A BAD IDEA IF YOU HAVE A “LIST”!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982913-5E62-DDD4-5887-080E8B6AC261}"/>
              </a:ext>
            </a:extLst>
          </p:cNvPr>
          <p:cNvSpPr txBox="1"/>
          <p:nvPr/>
        </p:nvSpPr>
        <p:spPr>
          <a:xfrm>
            <a:off x="4694335" y="4150867"/>
            <a:ext cx="4627880" cy="6386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AU" sz="1400" b="1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OR</a:t>
            </a:r>
            <a:endParaRPr lang="en-IN" sz="1400" b="1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r>
              <a:rPr lang="en-AU" sz="1400" kern="0" dirty="0">
                <a:solidFill>
                  <a:srgbClr val="252B2B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max1 = max(profit)</a:t>
            </a:r>
            <a:endParaRPr lang="en-IN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6267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Process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34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Process: Words-to-code table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Specification: Read in card numbers until the user enters -1. Show the highest card.</a:t>
            </a: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220" name="Shape 220"/>
          <p:cNvSpPr txBox="1"/>
          <p:nvPr/>
        </p:nvSpPr>
        <p:spPr>
          <a:xfrm>
            <a:off x="2550800" y="2086050"/>
            <a:ext cx="3275100" cy="20859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Enter card number: </a:t>
            </a:r>
            <a:r>
              <a:rPr lang="en-GB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8</a:t>
            </a:r>
            <a:br>
              <a:rPr lang="en-GB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Enter card number: </a:t>
            </a:r>
            <a:r>
              <a:rPr lang="en-GB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br>
              <a:rPr lang="en-GB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Enter card number: </a:t>
            </a:r>
            <a:r>
              <a:rPr lang="en-GB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12</a:t>
            </a:r>
            <a:br>
              <a:rPr lang="en-GB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Enter card number: </a:t>
            </a:r>
            <a:r>
              <a:rPr lang="en-GB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br>
              <a:rPr lang="en-GB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Enter card number: </a:t>
            </a:r>
            <a:r>
              <a:rPr lang="en-GB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-1</a:t>
            </a:r>
            <a:br>
              <a:rPr lang="en-GB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The highest card is 12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35</a:t>
            </a:fld>
            <a:endParaRPr lang="en-GB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Process: Words-to-code table</a:t>
            </a:r>
          </a:p>
        </p:txBody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311700" y="2075225"/>
            <a:ext cx="8520600" cy="2504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Break the specification down into pieces: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Read in the card numbers /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until the user enters -1 /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Show /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the highest card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65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Specification: Read in card numbers until the user enters -1. Show the highest card.</a:t>
            </a: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229" name="Shape 2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36</a:t>
            </a:fld>
            <a:endParaRPr lang="en-GB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Process: Words-to-code table</a:t>
            </a:r>
          </a:p>
        </p:txBody>
      </p:sp>
      <p:graphicFrame>
        <p:nvGraphicFramePr>
          <p:cNvPr id="235" name="Shape 235"/>
          <p:cNvGraphicFramePr/>
          <p:nvPr/>
        </p:nvGraphicFramePr>
        <p:xfrm>
          <a:off x="952500" y="1924050"/>
          <a:ext cx="7239000" cy="1981050"/>
        </p:xfrm>
        <a:graphic>
          <a:graphicData uri="http://schemas.openxmlformats.org/drawingml/2006/table">
            <a:tbl>
              <a:tblPr>
                <a:noFill/>
                <a:tableStyleId>{AAB57944-E1C3-47DC-A0EC-E89191FD4271}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b="1"/>
                        <a:t>Words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b="1"/>
                        <a:t>Code/pattern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Read in card numbers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read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until the user enters -1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read loop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Show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output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the highest card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max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53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Arrange the words into a table:</a:t>
            </a:r>
            <a:br>
              <a:rPr lang="en-GB"/>
            </a:br>
            <a:endParaRPr lang="en-GB"/>
          </a:p>
        </p:txBody>
      </p:sp>
      <p:sp>
        <p:nvSpPr>
          <p:cNvPr id="237" name="Shape 2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37</a:t>
            </a:fld>
            <a:endParaRPr lang="en-GB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Process: Words-to-code table</a:t>
            </a:r>
          </a:p>
        </p:txBody>
      </p:sp>
      <p:graphicFrame>
        <p:nvGraphicFramePr>
          <p:cNvPr id="243" name="Shape 243"/>
          <p:cNvGraphicFramePr/>
          <p:nvPr/>
        </p:nvGraphicFramePr>
        <p:xfrm>
          <a:off x="952500" y="1924050"/>
          <a:ext cx="7239000" cy="1981050"/>
        </p:xfrm>
        <a:graphic>
          <a:graphicData uri="http://schemas.openxmlformats.org/drawingml/2006/table">
            <a:tbl>
              <a:tblPr>
                <a:noFill/>
                <a:tableStyleId>{AAB57944-E1C3-47DC-A0EC-E89191FD4271}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b="1"/>
                        <a:t>Words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b="1"/>
                        <a:t>Code/pattern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Read in card numbers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read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until the user enters -1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read loop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Show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output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the highest card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max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53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Translate the words to code:</a:t>
            </a:r>
          </a:p>
        </p:txBody>
      </p:sp>
      <p:sp>
        <p:nvSpPr>
          <p:cNvPr id="245" name="Shape 2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38</a:t>
            </a:fld>
            <a:endParaRPr lang="en-GB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Solution - Java</a:t>
            </a:r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311700" y="974467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int max = Integer.MIN_VALUE;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System.out.print(“Enter card number: “);</a:t>
            </a:r>
            <a:b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int card = In.nextInt();</a:t>
            </a:r>
            <a:br>
              <a:rPr lang="en-GB" sz="140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while (card != -1) {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if (card &gt; max)</a:t>
            </a:r>
            <a:b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max = card;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    System.out.print(“Enter card number: “);</a:t>
            </a:r>
            <a:b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    card = In.nextInt();</a:t>
            </a:r>
            <a:b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System.out.println(“Highest card = “ + max);</a:t>
            </a:r>
            <a:br>
              <a:rPr lang="en-GB" sz="140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lang="en-GB" sz="1400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6162475" y="1154900"/>
            <a:ext cx="2842500" cy="221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Patterns used: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/>
              <a:buChar char="●"/>
            </a:pPr>
            <a:r>
              <a:rPr lang="en-GB">
                <a:solidFill>
                  <a:srgbClr val="FF0000"/>
                </a:solidFill>
              </a:rPr>
              <a:t>max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38761D"/>
              </a:buClr>
              <a:buFont typeface="Arial"/>
              <a:buChar char="●"/>
            </a:pPr>
            <a:r>
              <a:rPr lang="en-GB">
                <a:solidFill>
                  <a:srgbClr val="38761D"/>
                </a:solidFill>
              </a:rPr>
              <a:t>read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FF"/>
              </a:buClr>
              <a:buFont typeface="Arial"/>
              <a:buChar char="●"/>
            </a:pPr>
            <a:r>
              <a:rPr lang="en-GB">
                <a:solidFill>
                  <a:srgbClr val="0000FF"/>
                </a:solidFill>
              </a:rPr>
              <a:t>read loop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FF"/>
              </a:buClr>
              <a:buFont typeface="Arial"/>
              <a:buChar char="●"/>
            </a:pPr>
            <a:r>
              <a:rPr lang="en-GB">
                <a:solidFill>
                  <a:srgbClr val="FF00FF"/>
                </a:solidFill>
              </a:rPr>
              <a:t>output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39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What is a pattern?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A common solution to a common problem.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324800" y="2978275"/>
            <a:ext cx="4679400" cy="159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double[] rainfall = {10,11,12,9.5,8.33}; 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totalRainfall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= 0;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for (int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= 0;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&lt;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rainfall.length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++)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totalRainfall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+= rainfall[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];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   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5430200" y="2978275"/>
            <a:ext cx="2562600" cy="145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sum = 0;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for each item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sum += item;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}    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699" y="2144725"/>
            <a:ext cx="4169923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Example Java program: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5417100" y="2144725"/>
            <a:ext cx="33870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The pattern: “sum”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4</a:t>
            </a:fld>
            <a:endParaRPr lang="en-GB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Solution – Python</a:t>
            </a:r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311700" y="974467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max1 = -10000 # small value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card = int(input(“Enter card number: “))</a:t>
            </a:r>
            <a:br>
              <a:rPr lang="en-GB" sz="1400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while card != -1: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if card &gt; max1:</a:t>
            </a:r>
            <a:b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max1 = card;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    card = int(input(“Enter card number: “))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print(“Highest card = “, max1)</a:t>
            </a:r>
            <a:br>
              <a:rPr lang="en-GB" sz="1400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lang="en-GB" sz="1400" dirty="0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6162475" y="1154900"/>
            <a:ext cx="2842500" cy="221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Patterns used: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/>
              <a:buChar char="●"/>
            </a:pPr>
            <a:r>
              <a:rPr lang="en-GB">
                <a:solidFill>
                  <a:srgbClr val="FF0000"/>
                </a:solidFill>
              </a:rPr>
              <a:t>max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38761D"/>
              </a:buClr>
              <a:buFont typeface="Arial"/>
              <a:buChar char="●"/>
            </a:pPr>
            <a:r>
              <a:rPr lang="en-GB">
                <a:solidFill>
                  <a:srgbClr val="38761D"/>
                </a:solidFill>
              </a:rPr>
              <a:t>read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FF"/>
              </a:buClr>
              <a:buFont typeface="Arial"/>
              <a:buChar char="●"/>
            </a:pPr>
            <a:r>
              <a:rPr lang="en-GB">
                <a:solidFill>
                  <a:srgbClr val="0000FF"/>
                </a:solidFill>
              </a:rPr>
              <a:t>read loop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00FF"/>
              </a:buClr>
              <a:buFont typeface="Arial"/>
              <a:buChar char="●"/>
            </a:pPr>
            <a:r>
              <a:rPr lang="en-GB">
                <a:solidFill>
                  <a:srgbClr val="FF00FF"/>
                </a:solidFill>
              </a:rPr>
              <a:t>output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10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The “sum” pattern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508000" y="2036875"/>
            <a:ext cx="5079900" cy="2680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&lt;type&gt;</a:t>
            </a: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 sum = 0;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&lt;for each item&gt;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	sum += </a:t>
            </a:r>
            <a:r>
              <a:rPr lang="en-GB" sz="18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&lt;item&gt;</a:t>
            </a: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>
              <a:spcBef>
                <a:spcPts val="0"/>
              </a:spcBef>
              <a:buNone/>
            </a:pPr>
            <a:r>
              <a:rPr lang="en-GB" sz="18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4744925" y="1863925"/>
            <a:ext cx="4177500" cy="31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-GB" sz="1800"/>
              <a:t>Words enclosed between </a:t>
            </a:r>
            <a:r>
              <a:rPr lang="en-GB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&lt;angled brackets&gt;</a:t>
            </a:r>
            <a:r>
              <a:rPr lang="en-GB" sz="1800"/>
              <a:t> are holes that need to be filled.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-GB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&lt;type&gt;</a:t>
            </a:r>
            <a:r>
              <a:rPr lang="en-GB" sz="1800"/>
              <a:t> is typically double or int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-GB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&lt;for each item&gt;</a:t>
            </a:r>
            <a:r>
              <a:rPr lang="en-GB" sz="1800"/>
              <a:t> is any loop over a collection of items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-GB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&lt;item&gt;</a:t>
            </a:r>
            <a:r>
              <a:rPr lang="en-GB" sz="1800"/>
              <a:t> refers to the next item in the loop.</a:t>
            </a:r>
          </a:p>
          <a:p>
            <a:pPr marL="457200" lvl="0" indent="-342900">
              <a:spcBef>
                <a:spcPts val="0"/>
              </a:spcBef>
              <a:buSzPct val="100000"/>
              <a:buChar char="●"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x += y</a:t>
            </a:r>
            <a:r>
              <a:rPr lang="en-GB" sz="1800"/>
              <a:t> adds the amount y onto x.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464775" y="1102475"/>
            <a:ext cx="8279400" cy="6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1800" b="1"/>
              <a:t>Goal</a:t>
            </a:r>
            <a:r>
              <a:rPr lang="en-GB" sz="1800"/>
              <a:t>: Find the sum of a collection of items.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What is a pattern? (Contd..)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380648" y="1675018"/>
            <a:ext cx="4679400" cy="11205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rainfall = [10,11,12,9.5,8.33]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totalRainfall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= 0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for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in rainfall: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totalRainfall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+=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</a:t>
            </a:r>
            <a:endParaRPr lang="en-GB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endParaRPr lang="en-GB" dirty="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THIS IS A BAD IDEA IF YOU HAVE A “LIST”!</a:t>
            </a:r>
          </a:p>
          <a:p>
            <a:pPr lvl="0" rtl="0">
              <a:spcBef>
                <a:spcPts val="0"/>
              </a:spcBef>
              <a:buNone/>
            </a:pPr>
            <a:endParaRPr lang="en-GB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5412033" y="1633504"/>
            <a:ext cx="2562600" cy="11620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sum1 = 0;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for each item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sum1 += item;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}    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962762"/>
            <a:ext cx="4705601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3200" b="1" dirty="0"/>
              <a:t>Example Python program: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5359807" y="962762"/>
            <a:ext cx="33870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3200" b="1" dirty="0"/>
              <a:t>The pattern: “sum”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6</a:t>
            </a:fld>
            <a:endParaRPr lang="en-GB"/>
          </a:p>
        </p:txBody>
      </p:sp>
      <p:sp>
        <p:nvSpPr>
          <p:cNvPr id="2" name="Shape 101">
            <a:extLst>
              <a:ext uri="{FF2B5EF4-FFF2-40B4-BE49-F238E27FC236}">
                <a16:creationId xmlns:a16="http://schemas.microsoft.com/office/drawing/2014/main" id="{82CA87BB-CB9C-0FBD-5098-B75A81FEED5A}"/>
              </a:ext>
            </a:extLst>
          </p:cNvPr>
          <p:cNvSpPr txBox="1"/>
          <p:nvPr/>
        </p:nvSpPr>
        <p:spPr>
          <a:xfrm>
            <a:off x="5495071" y="3400816"/>
            <a:ext cx="3387000" cy="145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3200" b="1" dirty="0">
                <a:latin typeface="Economica" panose="020B0604020202020204" charset="0"/>
                <a:ea typeface="Courier New"/>
                <a:cs typeface="Courier New"/>
                <a:sym typeface="Courier New"/>
              </a:rPr>
              <a:t>Pattern for Sum of List: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solidFill>
                  <a:srgbClr val="0000FF"/>
                </a:solidFill>
                <a:latin typeface="Courier New"/>
                <a:cs typeface="Courier New"/>
                <a:sym typeface="Courier New"/>
              </a:rPr>
              <a:t>&lt;variable&gt;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GB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lang="en-GB" dirty="0">
                <a:solidFill>
                  <a:schemeClr val="tx1"/>
                </a:solidFill>
                <a:latin typeface="Courier New"/>
                <a:cs typeface="Courier New"/>
                <a:sym typeface="Courier New"/>
              </a:rPr>
              <a:t>(</a:t>
            </a:r>
            <a:r>
              <a:rPr lang="en-GB" dirty="0">
                <a:solidFill>
                  <a:srgbClr val="0000FF"/>
                </a:solidFill>
                <a:latin typeface="Courier New"/>
                <a:cs typeface="Courier New"/>
                <a:sym typeface="Courier New"/>
              </a:rPr>
              <a:t>&lt;list&gt;</a:t>
            </a:r>
            <a:r>
              <a:rPr lang="en-GB" dirty="0">
                <a:solidFill>
                  <a:schemeClr val="tx1"/>
                </a:solidFill>
                <a:latin typeface="Courier New"/>
                <a:cs typeface="Courier New"/>
                <a:sym typeface="Courier New"/>
              </a:rPr>
              <a:t>)</a:t>
            </a:r>
          </a:p>
          <a:p>
            <a:pPr lvl="0" rtl="0">
              <a:spcBef>
                <a:spcPts val="0"/>
              </a:spcBef>
              <a:buNone/>
            </a:pPr>
            <a:endParaRPr lang="en-GB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sum1 = sum(list1)</a:t>
            </a:r>
          </a:p>
        </p:txBody>
      </p:sp>
      <p:sp>
        <p:nvSpPr>
          <p:cNvPr id="4" name="Shape 100">
            <a:extLst>
              <a:ext uri="{FF2B5EF4-FFF2-40B4-BE49-F238E27FC236}">
                <a16:creationId xmlns:a16="http://schemas.microsoft.com/office/drawing/2014/main" id="{7D8719F5-101A-60A9-AD90-5477AA067BB7}"/>
              </a:ext>
            </a:extLst>
          </p:cNvPr>
          <p:cNvSpPr txBox="1"/>
          <p:nvPr/>
        </p:nvSpPr>
        <p:spPr>
          <a:xfrm>
            <a:off x="402772" y="3382824"/>
            <a:ext cx="4679400" cy="6356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3200" b="1" dirty="0">
                <a:latin typeface="Economica" panose="020B0604020202020204" charset="0"/>
                <a:ea typeface="Courier New"/>
                <a:cs typeface="Courier New"/>
                <a:sym typeface="Courier New"/>
              </a:rPr>
              <a:t>Python Way for List: </a:t>
            </a:r>
          </a:p>
          <a:p>
            <a:pPr lvl="0" rtl="0">
              <a:spcBef>
                <a:spcPts val="0"/>
              </a:spcBef>
              <a:buNone/>
            </a:pPr>
            <a:endParaRPr lang="en-GB" sz="2400" b="1" dirty="0">
              <a:latin typeface="Economica" panose="020B0604020202020204" charset="0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rainfall = [10,11,12,9.5,8.33]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totalRainfall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= sum(rainfall)</a:t>
            </a:r>
          </a:p>
          <a:p>
            <a:pPr lvl="0" rtl="0">
              <a:spcBef>
                <a:spcPts val="0"/>
              </a:spcBef>
              <a:buNone/>
            </a:pPr>
            <a:endParaRPr lang="en-GB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F5BF1A85-C115-399D-4C6F-AA145EA30A1D}"/>
              </a:ext>
            </a:extLst>
          </p:cNvPr>
          <p:cNvSpPr/>
          <p:nvPr/>
        </p:nvSpPr>
        <p:spPr>
          <a:xfrm>
            <a:off x="406629" y="2450283"/>
            <a:ext cx="304294" cy="34531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0047D5-43DF-CB53-4E59-1119CE5B4DF5}"/>
              </a:ext>
            </a:extLst>
          </p:cNvPr>
          <p:cNvSpPr txBox="1"/>
          <p:nvPr/>
        </p:nvSpPr>
        <p:spPr>
          <a:xfrm>
            <a:off x="5412033" y="2826219"/>
            <a:ext cx="345187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# sum is a key word, need to use sum1 as a variable</a:t>
            </a:r>
          </a:p>
        </p:txBody>
      </p:sp>
    </p:spTree>
    <p:extLst>
      <p:ext uri="{BB962C8B-B14F-4D97-AF65-F5344CB8AC3E}">
        <p14:creationId xmlns:p14="http://schemas.microsoft.com/office/powerpoint/2010/main" val="2279666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The “output” pattern – Java Version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/>
              <a:t>Goal</a:t>
            </a:r>
            <a:r>
              <a:rPr lang="en-GB"/>
              <a:t>: Show a value to the user.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/>
              <a:t>Pattern:</a:t>
            </a:r>
            <a:br>
              <a:rPr lang="en-GB"/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System.out.println(“</a:t>
            </a:r>
            <a:r>
              <a:rPr lang="en-GB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&lt;label&gt;</a:t>
            </a: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” + </a:t>
            </a:r>
            <a:r>
              <a:rPr lang="en-GB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&lt;value&gt;</a:t>
            </a: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endParaRPr lang="en-GB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/>
              <a:t>e.g. show an age:</a:t>
            </a:r>
            <a:br>
              <a:rPr lang="en-GB"/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System.out.println(“age is “ + age);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 b="1"/>
              <a:t>e.g. show a name:</a:t>
            </a:r>
            <a:br>
              <a:rPr lang="en-GB"/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System.out.println(“name is “ + name);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The “output” pattern – Python Version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Pattern:</a:t>
            </a:r>
            <a:br>
              <a:rPr lang="en-GB" dirty="0"/>
            </a:br>
            <a:r>
              <a:rPr lang="en-GB" dirty="0">
                <a:latin typeface="Courier New"/>
                <a:cs typeface="Courier New"/>
                <a:sym typeface="Courier New"/>
              </a:rPr>
              <a:t>print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(“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&lt;label&gt;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”, 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&lt;value&gt;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e.g. show an age:</a:t>
            </a:r>
            <a:br>
              <a:rPr lang="en-GB" dirty="0"/>
            </a:br>
            <a:r>
              <a:rPr lang="en-GB" dirty="0">
                <a:latin typeface="Courier New"/>
                <a:cs typeface="Courier New"/>
                <a:sym typeface="Courier New"/>
              </a:rPr>
              <a:t>print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(“age is “, age)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 b="1" dirty="0"/>
              <a:t>e.g. show a name:</a:t>
            </a:r>
            <a:br>
              <a:rPr lang="en-GB" dirty="0"/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print(“name is “, name)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118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The “output” pattern – Python Version (Contd..)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Literal String Interpolation or f-string:</a:t>
            </a:r>
            <a:br>
              <a:rPr lang="en-GB" dirty="0"/>
            </a:br>
            <a:r>
              <a:rPr lang="en-GB" dirty="0">
                <a:latin typeface="Courier New"/>
                <a:cs typeface="Courier New"/>
                <a:sym typeface="Courier New"/>
              </a:rPr>
              <a:t>print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GB" dirty="0">
                <a:solidFill>
                  <a:srgbClr val="5C8F46"/>
                </a:solidFill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“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&lt;label&gt;</a:t>
            </a:r>
            <a:r>
              <a:rPr lang="en-GB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&lt;value&gt;</a:t>
            </a:r>
            <a:r>
              <a:rPr lang="en-GB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}”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5C8F46"/>
                </a:solidFill>
                <a:latin typeface="+mn-lt"/>
                <a:ea typeface="Courier New"/>
                <a:cs typeface="Courier New"/>
                <a:sym typeface="Courier New"/>
              </a:rPr>
              <a:t>F-strings provide a concise and convenient way to embed python expressions inside string literals for formatting. </a:t>
            </a:r>
            <a:endParaRPr lang="en-GB" dirty="0">
              <a:solidFill>
                <a:srgbClr val="5C8F46"/>
              </a:solidFill>
              <a:latin typeface="+mn-lt"/>
              <a:ea typeface="Courier New"/>
              <a:cs typeface="Courier New"/>
              <a:sym typeface="Courier New"/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b="1" dirty="0"/>
              <a:t>e.g. show an age:</a:t>
            </a:r>
            <a:br>
              <a:rPr lang="en-GB" dirty="0"/>
            </a:br>
            <a:r>
              <a:rPr lang="en-GB" dirty="0">
                <a:latin typeface="Courier New"/>
                <a:cs typeface="Courier New"/>
                <a:sym typeface="Courier New"/>
              </a:rPr>
              <a:t>print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f“age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is {age}“)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 b="1" dirty="0"/>
              <a:t>e.g. show a name:</a:t>
            </a:r>
            <a:br>
              <a:rPr lang="en-GB" dirty="0"/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f“name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is {name}“)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32614"/>
      </p:ext>
    </p:extLst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3492</Words>
  <Application>Microsoft Macintosh PowerPoint</Application>
  <PresentationFormat>On-screen Show (16:9)</PresentationFormat>
  <Paragraphs>485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Courier New</vt:lpstr>
      <vt:lpstr>Arial</vt:lpstr>
      <vt:lpstr>Open Sans</vt:lpstr>
      <vt:lpstr>Economica</vt:lpstr>
      <vt:lpstr>luxe</vt:lpstr>
      <vt:lpstr>Basic Patterns</vt:lpstr>
      <vt:lpstr>What is programming?</vt:lpstr>
      <vt:lpstr>What is the process?</vt:lpstr>
      <vt:lpstr>What is a pattern?</vt:lpstr>
      <vt:lpstr>The “sum” pattern</vt:lpstr>
      <vt:lpstr>What is a pattern? (Contd..)</vt:lpstr>
      <vt:lpstr>The “output” pattern – Java Version</vt:lpstr>
      <vt:lpstr>The “output” pattern – Python Version</vt:lpstr>
      <vt:lpstr>The “output” pattern – Python Version (Contd..)</vt:lpstr>
      <vt:lpstr>The “output” pattern – Python Version (Contd..)</vt:lpstr>
      <vt:lpstr>The “output” pattern – Python Version (Contd..)</vt:lpstr>
      <vt:lpstr>The “output” pattern – Python Version (Contd..)</vt:lpstr>
      <vt:lpstr>The “output” pattern – Python Version (Contd..)</vt:lpstr>
      <vt:lpstr>The “read” pattern – Java Version</vt:lpstr>
      <vt:lpstr>The “read” pattern – Python Version</vt:lpstr>
      <vt:lpstr>Read operations  - Java</vt:lpstr>
      <vt:lpstr>The “read loop” pattern – Java Version</vt:lpstr>
      <vt:lpstr>The “read loop” pattern – Python Version</vt:lpstr>
      <vt:lpstr>The “array loop” pattern – Java Version</vt:lpstr>
      <vt:lpstr>The “array loop” pattern – Python Version</vt:lpstr>
      <vt:lpstr>Example 1: Calculate total rainfall – Using Java</vt:lpstr>
      <vt:lpstr>Example 1: Calculate total rainfall – Using Python</vt:lpstr>
      <vt:lpstr>Example 2: Calculate total value of cards - Java</vt:lpstr>
      <vt:lpstr>Example 2: Calculate total value of cards - Python</vt:lpstr>
      <vt:lpstr>The “count” pattern – Java Version</vt:lpstr>
      <vt:lpstr>The “count” pattern – Java Version</vt:lpstr>
      <vt:lpstr>The “count” pattern – Python Version</vt:lpstr>
      <vt:lpstr>The “count” pattern – Python Version</vt:lpstr>
      <vt:lpstr>x++ vs ++x</vt:lpstr>
      <vt:lpstr>Example 3: Count royalty cards</vt:lpstr>
      <vt:lpstr>Example 3: Count royalty cards – Python Version</vt:lpstr>
      <vt:lpstr>The “max” pattern</vt:lpstr>
      <vt:lpstr>The “max” pattern – Python Version</vt:lpstr>
      <vt:lpstr>Process</vt:lpstr>
      <vt:lpstr>Process: Words-to-code table</vt:lpstr>
      <vt:lpstr>Process: Words-to-code table</vt:lpstr>
      <vt:lpstr>Process: Words-to-code table</vt:lpstr>
      <vt:lpstr>Process: Words-to-code table</vt:lpstr>
      <vt:lpstr>Solution - Java</vt:lpstr>
      <vt:lpstr>Solution – Python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Patterns</dc:title>
  <cp:lastModifiedBy>Gitarth Vaishnav</cp:lastModifiedBy>
  <cp:revision>6</cp:revision>
  <dcterms:modified xsi:type="dcterms:W3CDTF">2023-01-22T09:37:21Z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a6c3db-1667-4f49-995a-8b9973972958_Enabled">
    <vt:lpwstr>true</vt:lpwstr>
  </property>
  <property fmtid="{D5CDD505-2E9C-101B-9397-08002B2CF9AE}" pid="3" name="MSIP_Label_51a6c3db-1667-4f49-995a-8b9973972958_SetDate">
    <vt:lpwstr>2023-01-17T02:25:36Z</vt:lpwstr>
  </property>
  <property fmtid="{D5CDD505-2E9C-101B-9397-08002B2CF9AE}" pid="4" name="MSIP_Label_51a6c3db-1667-4f49-995a-8b9973972958_Method">
    <vt:lpwstr>Standard</vt:lpwstr>
  </property>
  <property fmtid="{D5CDD505-2E9C-101B-9397-08002B2CF9AE}" pid="5" name="MSIP_Label_51a6c3db-1667-4f49-995a-8b9973972958_Name">
    <vt:lpwstr>UTS-Internal</vt:lpwstr>
  </property>
  <property fmtid="{D5CDD505-2E9C-101B-9397-08002B2CF9AE}" pid="6" name="MSIP_Label_51a6c3db-1667-4f49-995a-8b9973972958_SiteId">
    <vt:lpwstr>e8911c26-cf9f-4a9c-878e-527807be8791</vt:lpwstr>
  </property>
  <property fmtid="{D5CDD505-2E9C-101B-9397-08002B2CF9AE}" pid="7" name="MSIP_Label_51a6c3db-1667-4f49-995a-8b9973972958_ActionId">
    <vt:lpwstr>b5264b6d-1d82-4300-b310-17b510ec2fa5</vt:lpwstr>
  </property>
  <property fmtid="{D5CDD505-2E9C-101B-9397-08002B2CF9AE}" pid="8" name="MSIP_Label_51a6c3db-1667-4f49-995a-8b9973972958_ContentBits">
    <vt:lpwstr>0</vt:lpwstr>
  </property>
</Properties>
</file>