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921" r:id="rId3"/>
    <p:sldId id="848" r:id="rId4"/>
    <p:sldId id="875" r:id="rId5"/>
    <p:sldId id="876" r:id="rId6"/>
    <p:sldId id="877" r:id="rId7"/>
    <p:sldId id="878" r:id="rId8"/>
    <p:sldId id="691" r:id="rId9"/>
    <p:sldId id="915" r:id="rId10"/>
    <p:sldId id="879" r:id="rId11"/>
    <p:sldId id="880" r:id="rId12"/>
    <p:sldId id="881" r:id="rId13"/>
    <p:sldId id="882" r:id="rId14"/>
    <p:sldId id="883" r:id="rId15"/>
    <p:sldId id="884" r:id="rId16"/>
    <p:sldId id="885" r:id="rId17"/>
    <p:sldId id="886" r:id="rId18"/>
    <p:sldId id="887" r:id="rId19"/>
    <p:sldId id="888" r:id="rId20"/>
    <p:sldId id="920" r:id="rId21"/>
    <p:sldId id="916" r:id="rId22"/>
    <p:sldId id="889" r:id="rId23"/>
    <p:sldId id="891" r:id="rId24"/>
    <p:sldId id="890" r:id="rId25"/>
    <p:sldId id="892" r:id="rId26"/>
    <p:sldId id="893" r:id="rId27"/>
    <p:sldId id="894" r:id="rId28"/>
    <p:sldId id="895" r:id="rId29"/>
    <p:sldId id="896" r:id="rId30"/>
    <p:sldId id="898" r:id="rId31"/>
    <p:sldId id="899" r:id="rId32"/>
    <p:sldId id="904" r:id="rId33"/>
    <p:sldId id="902" r:id="rId34"/>
    <p:sldId id="901" r:id="rId35"/>
    <p:sldId id="905" r:id="rId36"/>
    <p:sldId id="917" r:id="rId37"/>
    <p:sldId id="906" r:id="rId38"/>
    <p:sldId id="907" r:id="rId39"/>
    <p:sldId id="908" r:id="rId40"/>
    <p:sldId id="919" r:id="rId41"/>
    <p:sldId id="909" r:id="rId42"/>
    <p:sldId id="910" r:id="rId43"/>
    <p:sldId id="918" r:id="rId44"/>
    <p:sldId id="911" r:id="rId45"/>
    <p:sldId id="912" r:id="rId46"/>
    <p:sldId id="913" r:id="rId47"/>
    <p:sldId id="873" r:id="rId48"/>
    <p:sldId id="79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921"/>
          </p14:sldIdLst>
        </p14:section>
        <p14:section name="Review of last lecture" id="{37312179-E524-3240-B212-C2E147A3C75E}">
          <p14:sldIdLst>
            <p14:sldId id="848"/>
            <p14:sldId id="875"/>
          </p14:sldIdLst>
        </p14:section>
        <p14:section name="More NPC problems" id="{4A728375-AE07-3448-8815-B661A392FD4B}">
          <p14:sldIdLst>
            <p14:sldId id="876"/>
            <p14:sldId id="877"/>
            <p14:sldId id="878"/>
            <p14:sldId id="691"/>
          </p14:sldIdLst>
        </p14:section>
        <p14:section name="Independent set" id="{7FE5C02C-7F22-0140-B066-1E567A80E4B3}">
          <p14:sldIdLst>
            <p14:sldId id="915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920"/>
          </p14:sldIdLst>
        </p14:section>
        <p14:section name="Hamilton cycle" id="{2EC85F78-D53F-8243-B7D9-E2F3EB478C34}">
          <p14:sldIdLst>
            <p14:sldId id="916"/>
            <p14:sldId id="889"/>
            <p14:sldId id="891"/>
            <p14:sldId id="890"/>
            <p14:sldId id="892"/>
            <p14:sldId id="893"/>
            <p14:sldId id="894"/>
            <p14:sldId id="895"/>
            <p14:sldId id="896"/>
            <p14:sldId id="898"/>
            <p14:sldId id="899"/>
            <p14:sldId id="904"/>
            <p14:sldId id="902"/>
            <p14:sldId id="901"/>
            <p14:sldId id="905"/>
          </p14:sldIdLst>
        </p14:section>
        <p14:section name="Subset sum" id="{A3BC7E23-2C51-404E-9C18-873B4BD0A375}">
          <p14:sldIdLst>
            <p14:sldId id="917"/>
            <p14:sldId id="906"/>
            <p14:sldId id="907"/>
            <p14:sldId id="908"/>
            <p14:sldId id="919"/>
            <p14:sldId id="909"/>
            <p14:sldId id="910"/>
          </p14:sldIdLst>
        </p14:section>
        <p14:section name="More NPC problems" id="{614C908B-5760-344A-A738-05697BEBDF65}">
          <p14:sldIdLst>
            <p14:sldId id="918"/>
            <p14:sldId id="911"/>
            <p14:sldId id="912"/>
            <p14:sldId id="913"/>
          </p14:sldIdLst>
        </p14:section>
        <p14:section name="Conclusion" id="{93E30E51-B02D-FD42-99A7-BDDF43F8536D}">
          <p14:sldIdLst>
            <p14:sldId id="873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6"/>
    <p:restoredTop sz="90317"/>
  </p:normalViewPr>
  <p:slideViewPr>
    <p:cSldViewPr snapToGrid="0" snapToObjects="1">
      <p:cViewPr varScale="1">
        <p:scale>
          <a:sx n="145" d="100"/>
          <a:sy n="145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8:17.43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13094 290 24575,'-35'0'0,"-36"8"0,-28 7 0,6-4 0,0-7 0,-2 1-820,19 3 1,-7 5 0,1-2 0,9-3 246,-8-7 1,12-1 572,-15 12 1100,15-5-1100,0 5 776,9 5-776,9 0 0,14 5 0,-6-1 2319,11-1-2319,-4-3 227,0-2-227,-9-4 0,5-1 0,-16-3 0,23-3 0,-17-4 0,19 0 0,-12 5 0,11 1 0,-4 4 0,11 0 0,-12 4 0,10-3 0,-18 3 0,7-3 0,-13-5 0,-1-2 0,-1-4 0,-4 0 0,4 0 0,1 0 0,-6 0 0,12 0 0,-5 0 0,14 0 0,-6 0 0,-2 6 0,-15 1 0,-1 5 0,-14-5 0,14-2 0,-14-5 0,14 0 0,-14 0 0,21 0 0,-31 0 0,40 0 0,-23 0 0,15 0 0,-1 0 0,0 0 0,-3 0 0,11 0 0,-1 4 0,-2-3 0,23 8 0,-4-8 0,11 7 0,5-7 0,2 3 0,3-4 0,-9 5 0,-9 1 0,-4-1 0,-12 5 0,5-4 0,0 5 0,2-1 0,15-1 0,-27-3 0,2 3 0,-49 5-804,47-4 1,-2 2 803,-23 7 0,-4 1 0,0-3 0,-3 0-821,15-3 1,-4 1-1,1-1 821,-28 4 0,-1-1 0,28-8 0,-2 0 0,-4 0-1093,-15 4 1,-5 0 0,1-1 1030,6-4 1,2-1 0,-4 0 61,9 0 0,-3 1 0,0 1 0,7-2 0,2-1 0,4 0 0,0 0-522,-14 0 1,-1 0 0,7 1 521,7 1 0,3-1-115,-29-1 0,0-2 115,25-1 0,3 1 436,-1-1 1,0 0-437,0-2 0,4 0 0,-31 5 3037,11-1-3037,20 2 2070,0 5-2070,24-1 1842,-28 7-1842,35-2 1263,-22 3-1263,-1 3 239,5-4-239,-21 8 0,14 3 0,-14 3 0,21-7 0,4-2 0,-1 0 0,-18 0 0,16-3 0,1 1 0,-10 3 0,-3 1 0,12-3 0,-6 2 0,6-6 0,9-1 0,7-7 0,9 3 0,7-3 0,5 3 0,7-5 0,-4 1 0,-1-1 0,-4 2 0,-6 4 0,-7-3 0,-14 10 0,6-10 0,-10 11 0,11-10 0,-6 8 0,6-8 0,2 3 0,11-5 0,1 0 0,5-5 0,5 2 0,1-6 0,9 7 0,-4-7 0,7 6 0,-2-2 0,-1 3 0,3 0 0,-7 0 0,8 1 0,-8-1 0,3 0 0,-3 1 0,0-1 0,-5 1 0,-1-1 0,-10 2 0,4-1 0,-9 1 0,4 0 0,-5 0 0,5 4 0,1-4 0,6 3 0,4-4 0,1 0 0,4-5 0,5 4 0,-4-7 0,4 6 0,-5-6 0,1 3 0,-1-1 0,-3-2 0,-2 7 0,-5-3 0,1 0 0,-1 3 0,1-3 0,-6 5 0,4-1 0,-4-3 0,6 2 0,-6-3 0,5 5 0,-5-1 0,5 0 0,1 1 0,-1-1 0,5 0 0,-3 0 0,-1 3 0,3-2 0,-1 2 0,7-7 0,5 2 0,0-2 0,4 3 0,0 0 0,0 1 0,0-1 0,0 0 0,0 0 0,0 1 0,0-1 0,4 0 0,10 1 0,1 0 0,20 2 0,-9-6 0,31 0 0,-8-5 0,11 0 0,23 0 0,-32 0 0,40 5 0,-29-3 0,15 3 0,-1-5 0,-7 0 0,23 0 0,-33 0 0,-5 0 0,0 0 0,13 0 0,-17 0 0,2 0 0,36 0 0,-1 0 0,-10 0 0,-25 0 0,-2 0 0,12 0 0,-12 0 0,0 0 0,12 0 0,7 0 0,23 7 0,-18-6 0,20 12 0,-18-12-510,9 5 510,2-6 0,1 5 0,5-3 0,-30 4 0,0 0 0,19-4 0,-22 1 0,0 1 0,30-4 0,-6 0 0,12 0 0,-21 0 0,11 0 0,-12 0 0,-20 0 0,2 0 0,25 0 0,1 0 0,17 0 0,-47 0 0,39-6 0,-29 5 0,14-5 0,-7 6 0,6 0 0,2 0 0,-19 0 0,22 0 0,-6-5 0,0 3 0,-23-1 0,0 1 0,20 2 0,14 0 0,-9 0 0,-20 0 0,33 0 0,-29 0 0,14 0 0,-3 0 0,-15 0 0,39 6 0,-22-4 0,5 9 510,-13-10-510,-11 10 0,6-5 0,-2 0 0,-13-1 0,13-5 0,-12 5 0,-2-4 0,-8 4 0,-6-5 0,-5 0 0,-2 0 0,-5 0 0,18 0 0,5 0 0,18 0 0,36 0 0,-27 0 0,-17 0 0,1 0 0,25 0 0,2 0 0,6 0 0,-9 0 0,-7 0 0,5 0 0,-12-5 0,12 3 0,-13-3 0,23 5 0,-28 0 0,18 0 0,-14 0 0,17 0 0,-13 0 0,10 0 0,-22 0 0,8 0 0,-8 0 0,5 0 0,-17 0 0,9 0 0,-11 0 0,0 0 0,4 0 0,-4-5 0,20-2 0,-17-4 0,23 5 0,-18-4 0,14 8 0,-8-3 0,6 5 0,-13 0 0,6 0 0,-7 0 0,-6 0 0,-2 0 0,-6 0 0,8-4 0,-11 2 0,5-2 0,-9-1 0,-3 4 0,4-7 0,-6 7 0,0-4 0,1 5 0,-5 0 0,3 0 0,-8 0 0,4 0 0,0 0 0,1 0 0,4 0 0,0-4 0,6 3 0,-5-3 0,5 4 0,-6 0 0,1 0 0,-5 0 0,-2 0 0,6-4 0,-2 2 0,26-2 0,-8 4 0,17-5 0,0 4 0,-6-4 0,6 0 0,-7 4 0,0-4 0,7 5 0,9 0 0,1 0 0,-7 0 0,2 0 0,-10 0 0,26 0 0,-22 0 0,5 0 0,-30 0 0,-6-4 0,-6-1 0,-5-3 0,-3 0 0,-1-1 0,9 5 0,10 0 0,8 4 0,12 0 0,-5 0 0,12 0 0,-4 0 0,11 0 0,3 0 0,2 0 0,21 0 0,-12 0 0,14 0 0,-23 0 0,19 0 0,-17 0 0,21 0 0,-16 5-287,-18-1 0,0 0 287,25 9 0,-24-6 0,0 0 0,33 6 0,2-6 0,-34 0 0,-1-2 0,23-3 0,24 10 0,-35-10 0,21 10 0,-8-11 0,-1 5 0,1-1 0,8-3 0,-7 3 0,7-5 0,-29 0 0,8 0 0,-18 0 0,13 0 0,-6 0 0,11 0 574,-23 0-574,9-4 0,-20 3 0,-5-4 0,3 5 0,-8 0 0,9 0 0,-14 0 0,8 0 0,-14 0 0,4 0 0,-5 0 0,0-4 0,16 4 0,11-10 0,25-8 0,18-4 0,-31 6 0,2-1-471,4 6 1,1 0 470,9 0 0,1 1 0,0 2 0,1 1-720,4 2 0,1 1 720,0 0 0,-1 1 0,-4 3 0,-1 0 0,-1 1 0,0-2 0,-5-2 0,1 0 0,4 2 0,0 0-474,-3-2 1,-1 0 473,4 2 0,1 2 0,-6-1 0,0 0 0,-4 0 0,-1 0 0,4 0 0,0 0 0,-3 0 0,-1 0 0,5 0 0,1 0 0,-1 0 0,0 0 0,0 0 0,1 0 0,-1 0 0,0 0 0,0 0 0,0 0 0,1 0 0,-1 0 0,0 0 0,0 0 0,1 0 0,-1 0 0,33 0 0,-23-5 0,-1-2 0,12-2 175,-19 0 0,-1-1-175,18 3 0,-1-4 0,-7 9 0,23-10 0,-33 11 0,32-6 1392,-37 7-1392,13 0 1044,-15 0-1044,-1 0 0,-13 0 0,-12 0 542,-8 0-542,-10 0 0,17 0 0,-4 0 0,54 0 0,-6 0 0,-18 0 0,3 0-338,-2 0 0,1 0 338,0 0 0,1 0 0,-1 0 0,1 0 0,4 0 0,-2 0 0,26 0 0,-16 0 0,-1 0 0,-1 0 0,-6 0 0,4 0 0,30 0 0,-15 5 0,-22-2 0,-1 1 0,10 8-188,21-4 188,-8 3 0,-1-10 0,-7 5 0,-9-6 0,-9 0 0,-7 0 0,-1 0 670,-5 0-670,4 0 194,-4 5-194,6-4 0,7 4 0,-6 0 0,6 1 0,0 0 0,21 9 0,-15-8 0,7 5 0,-22-3 0,-4-3 0,6 1 0,0 2 0,0-8 0,-1 9 0,-5-4 0,4 5 0,-10-1 0,10 1 0,-10-6 0,4 5 0,-6-9 0,1 3 0,5 1 0,-10-4 0,9 4 0,-10-5 0,5 0 0,-5 0 0,-1 0 0,-2 0 0,-8 0 0,7 0 0,-11 0 0,3 0 0,-5 0 0,0 0 0,0 0 0,5 0 0,1 0 0,4 0 0,6-4 0,-4-6 0,-1 0 0,3-8 0,-11 4 0,7-1 0,-9 6 0,-1 5 0,1 4 0,-1 0 0,0 0 0,0 0 0,-3 4 0,-1 0 0,-4 5 0,0-1 0,0 0 0,0 16 0,0 4 0,0 16 0,0 14 0,0 4 0,0 15 0,0-1 0,0-7 0,4-15 0,7-5 0,7-4 0,4 1 0,-4 11 0,-2-11 0,-5 11 0,-4-11 0,-2-2 0,-5-1 0,0-12 0,0 0 0,0-2 0,0-9 0,0 3 0,0-4 0,4-1 0,-3 0 0,3 1 0,0-1 0,-3 6 0,3 1 0,-4-1 0,0 5 0,0-9 0,0 9 0,0-10 0,0 9 0,0-14 0,0 7 0,0-11 0,0 7 0,0-3 0,0 4 0,0 1 0,0 4 0,0-3 0,0 9 0,0-10 0,0 5 0,0-6 0,0 6 0,0-5 0,0 5 0,0 0 0,0 0 0,0 7 0,0-1 0,0 0 0,0-5 0,0 4 0,0-6 0,0 1 0,0-6 0,0-1 0,0-3 0,-4 4 0,3 6 0,-3 1 0,4 0 0,0-2 0,0-4 0,0-1 0,0-4 0,0 3 0,0-7 0,0 2 0,0-3 0,-4-1 0,3 5 0,-3 1 0,0 4 0,3 0 0,-7 1 0,7-6 0,-7 4 0,7-8 0,-3 3 0,4-4 0,-3-3 0,2 2 0,-7-2 0,7 3 0,-6 1 0,2-1 0,-3 0 0,3 5 0,-2-4 0,2 4 0,0 0 0,-2-4 0,2 8 0,-4-7 0,0 7 0,0-3 0,-4 4 0,2 1 0,-2-1 0,4-4 0,0-1 0,1-5 0,-4 4 0,2-7 0,-2 3 0,-1-8 0,-1 0 0,-4 0 0,-6 0 0,-7 0 0,-1 0 0,-4 0 0,11 0 0,-4 0 0,14 0 0,-51 0 0,15 0 0,-36 0 0,20 0 0,8 0 0,-8 0 0,-11 0-327,25 0 1,0 0 326,-39 0 0,35 0 0,1 0 0,-32 0 0,32 0 0,-3 0-722,-5 0 1,-2 0 721,-9 0 0,-3 0-1051,-8 0 0,-3 0 1051,-6 0 0,-1 0-1192,1-4 1,-3 0 1191,27 3 0,-2 1 0,3-1 0,-22-2 0,3-2-288,-8 1 1,6 1 287,31 3 0,3-2 307,-10-4 1,3-2-308,-18 1 0,-15-7 0,41 5 0,1 0 0,-29-6 1780,2 3-1780,18 1 0,2 10 0,-2-10 0,-27 10 0,19-10 0,2 9 2696,-3-9-2696,18 4 1427,-5-5-1427,16 1 613,12 5-613,3-3 25,10 4-25,-1-1 0,8 2 0,3 4 0,1 0 0,-1 0 0,1 0 0,-1 0 0,1 0 0,0 0 0,-1 0 0,1 0 0,-5 0 0,3 0 0,-7 0 0,8 0 0,-4 0 0,4 4 0,1-3 0,-1 2 0,5 1 0,-4-3 0,4 3 0,-1-1 0,-3-2 0,4 7 0,-5-7 0,5 6 0,-8-6 0,6 3 0,-7-4 0,0 0 0,4 0 0,-9 4 0,4-3 0,-9 7 0,3-7 0,-9 8 0,-2-3 0,-14 5 0,-8 1 0,-14 0 0,-10 0 0,-10 8-698,30-13 0,-1 2 698,-1 4 0,-2 1 0,-8-5 0,-1-1 0,0 7 0,1 0 0,-6-3 0,0 0 0,3 1 0,2-1 0,9-1 0,0-1 0,-25 3 0,4-1 0,5 2 0,-16 2 0,0 1 0,9 4 0,20-10 0,-1 2-433,-28 12 433,6-10 0,-9 5 0,9-7 0,9-1 0,11 1 0,8-7 0,-14-6 0,-11-3 0,17-3 0,-4-1 0,-3-2-820,-1 0 1,-4-2 0,-3 0 0,0-1 428,-4-1 0,-1 0 1,-1-2-1,1 1 391,0-2 0,-1-1 0,1 0 0,1 1 0,3 2 0,2 1 0,-1-1 0,-4 1-656,3-1 1,-4 0-1,-1 0 1,-1 0 0,1 1 530,0 0 1,-1 1 0,1 0-1,-2-1 1,-1 0-350,10 1 0,-3-1 1,-1 0-1,2 0 1,0 0-1,4 2 474,-18-1 0,3 1 0,1 1 0,1 0-446,-1-1 0,0 0 0,2 0 0,4 3 446,-8 2 0,4 3 0,-1 0 89,17 0 1,-1 0 0,-1 0 0,1 0-90,-22-1 0,0 1 0,2 0 452,12 3 1,1 0 0,2 0-453,6 0 0,2 0 0,0 0 599,0 0 0,1 0 1,1 0-600,-25-1 0,2 2 0,10 5 0,1 2 904,-4-3 1,2 1-905,13 4 0,2 2 971,0-4 1,0-1-972,2 1 0,-1 0 0,-16 2 0,-1 1 0,16-3 0,1 0 0,-12 2 0,3 1 0,18-4 0,5 0 2419,-27 6-2419,32-6 0,0 0 0,-30-1 0,-7 0 0,9 0 0,11-5 2118,8 9-2118,12-4 1872,4 5-1872,13-1 1302,0 0-1302,-31-6 0,-22-3 0,3 0 0,1 2 0,-4-2-696,10-1 0,-11-2 0,1-1 0,8 1 696,-14-2 0,9-1 0,11-2 0,6-1 0,-17-5 0,28 2 0,16 0 0,5 6 0,1-4 0,-13 2 3000,-11-4-3000,-8-1 0,-5-1 0,-8 1 0,-5-1-532,24 5 0,-3 1 532,5 3 0,-2 0 0,-12-3 0,0 0 0,7 6 0,3 1 0,7-4 0,1 1-201,-2 2 1,3 2 200,-31-1 0,-7 0 0,2 0 0,8 0 0,8 0 0,14 0 0,1 0 0,-16 0 0,18 0 0,2 0 0,-3 0 0,-5 5 0,-2 2 0,-1 5 1041,-6 0-1041,7 0 424,1 0-424,0 0 0,6-1 0,-5 6 0,-10-4 0,4 10 0,-19-9 0,14 10 0,-8-10 0,21 3 0,-7-5 0,16 4 0,-5-3 0,12 7 0,-33-13 0,-10 1-687,20-7 1,-3-2 686,1 1 0,1 0 0,-1 0 0,3 0-199,7 0 1,3 0 198,-45 0 0,20 0 0,10 0 0,7 0 0,8 0 0,-22 0 0,24 0 0,-3 0-256,2-3 0,-1 0 256,-7 3 0,0-2 0,7-4 0,2 0 0,-40 4 0,37-4 0,1 0 0,-27 4 1203,-5-10-1203,23 11 412,-6-5-412,8 1 0,6 4 0,8-5 557,9 6-557,6 0 110,-4 0-110,9 0 0,-2 0 0,3 0 0,9 0 0,-13 0 0,13 0 0,-9 0 0,0 0 0,-1 0 0,-5 5 0,5 0 0,-4 0 0,9 4 0,1-8 0,2 7 0,7-7 0,-3 3 0,5 0 0,0-4 0,-1 4 0,1 0 0,-5-3 0,3 6 0,-3-6 0,5 3 0,0-1 0,3 2 0,-3 0 0,22-2 0,-10-3 0,15 0 0,-10 0 0,-1 0 0,0 0 0,0 0 0,1 4 0,3 1 0,2 0 0,5 3 0,-1-7 0,0 7 0,1-7 0,4 3 0,2 1 0,5 0 0,0 1 0,1 3 0,-1-4 0,6 6 0,16 0 0,-4 0 0,24-4 0,-10 3 0,23-2 0,3 5 0,-9 0-531,-19-6 1,2 0 530,25 7 0,-37-8 0,2 1 0,4 0 0,-2 0-346,23 12 346,-24-12 0,0 2 0,41 16 0,-7-10 0,8 5 0,-15-8 0,-20-4 0,2-1 0,25 6 0,-25-6 0,1 1 0,33 5 0,-1 1 0,1-1-387,-44-6 1,1 0 386,45 7 0,-45-4 0,-1 0 0,20 4 0,-19 2 0,3 2 0,4-4 0,0 0 0,2 5 0,2-1 0,6 0 0,-2-2 0,27 5 0,-22-3 0,8 1 0,9 2 0,-40-7 0,1 0 0,7 0 0,1 1 0,-1 0 0,-1-1 0,-4-3 0,1 0 0,4 2 0,0 1 0,1-3 0,-1 0 0,-5 3 0,1 1 0,4-1 0,-2 1-258,26 5 258,-33-10 0,2 0 0,4 1 0,0 0 0,40 10 0,-32-7 0,-3 1 0,4 4 985,10 5-985,-14-11 346,-6 9-346,12-1 818,-26-3-818,16-4 289,-10-9-289,21-5 0,2 0 0,-19 0 0,4 0-851,6 0 0,3 0 851,16 0 0,6 0-1280,9 0 1,2 0 1279,-28 0 0,0 0 0,1 0 0,3 0 0,1 0 0,0 0 0,0 0 0,-1 0 0,1 0 0,-1 0 0,1-1 0,-1 2 0,-3 1 0,0 1 0,-1 0 0,-1-1 0,1 1 0,-1 1 0,28 8 0,-1 1-820,-4-4 0,-2 1 820,-5 5 0,-1 1 0,-6-4 0,-3 0-313,-7 0 0,-3 0 313,-12-2 0,-1 0 0,21 2 0,1-1 107,-18 0 0,1 1-107,24 4 0,4 0 0,-8 0 0,0 0 301,1 0 1,0 0-302,6 0 0,0 1 0,-1 2 0,1 2 0,0-4 0,-1 0 0,-4 3 0,-1-1 0,-5-6 0,-2-1 374,-5 2 0,-2 0-374,-3-6 0,-1 0 0,-4 2 0,-1 0 177,0 1 0,-1-2-177,43 6 0,-22 4 0,8-6 1176,-26-2-1176,5 6 1884,-10-4-1884,-12 2 1115,-11-5-1115,-9-5 433,20-1-433,17-4 0,41 0-1353,-45 0 0,5 0 1353,13 0 0,9 0 0,-5 0 0,1 0 0,4 0 0,-1-1 0,12 1 0,2 0 0,-7 1-1093,-6 1 1,-5 1 0,5 0 952,3 0 1,5-1 0,3 1 0,-4 1 139,16 4 0,-3 3 0,1-1 0,1 0 0,1 1 0,-5 0 0,-17 1 0,-3 1 0,1-1-799,11-2 1,2-1-1,-4 2 799,-18 2 0,-2 1 0,2 0 0,18-3 0,3-1 0,-2 1 0,-8 1 0,-1 1 0,-1 0 0,1-1 0,-1-1 0,-1 1-476,-6-4 1,-2 1-1,0 1 476,28 10 0,-2 2 0,-5-5 0,-3 1 259,-9 1 1,-1 1-260,1-4 0,-5 0 2442,25 6-2442,-38-11 0,1-1 0,-7-3 0,-1 0 0,37 6 1283,-35-6 1,-4 0-1284,2-1 2206,1-1-2206,-9-5 1715,-13 0-1715,-12 0 723,-6 0-723,11 0 191,19 0-191,19 0 0,32-7-818,-36 7 0,3-1 818,9-6 0,3 0 0,14 6 0,1 0-947,-5-3 0,0 1 947,5 2 0,-1 2 0,-3-1 0,-4 0 0,-21 0 0,-1 0-252,9 0 0,-3 0 252,18 0 0,-30 0 0,1 0 0,26 5-36,-4 2 36,-8 5 1424,-5 0-1424,4-5 1994,-6 3-1994,-1-3 606,-7 4-606,-1-4 46,-13 2-46,-2-8 0,-11 4 0,-6-5 0,-6 0 0,-5 0 0,0 0 0,1 0 0,-1 0 0,10 0 0,2 0 0,24 0 0,-11 0 0,23 0 0,6 0 0,-5 0 0,12 5 0,3 2 0,14 2-683,-14 0 0,3 2 683,-16-1 0,-3 1 0,-6 0 0,1 0-210,11 1 1,0-1 209,19 8 0,12-5 0,-24-2 0,-7 0 0,-4-1 0,-26 0 0,-2-6 1336,-16 0-1336,-1-5 449,-9 3-449,4-2 0,19 3 0,56-4 0,4 6-897,-11 1 0,4 2 897,-13 2 0,-1 2 0,-5 1 0,3 2 0,27 4 0,-4 1 0,-10 6-258,-3-10 0,-4-1 258,-13 0 0,18-3 0,-28-2 0,-10-1 0,-17-4 1744,-3 2-1744,-3-7 566,4 7-566,0-7 0,1 3 0,-1-4 0,-4 4 0,-1-3 0,-5 2 0,0-3 0,0 0 0,1 0 0,-1 0 0,0 0 0,1 0 0,3 0 0,-2 0 0,3 0 0,-5 0 0,0 0 0,0 0 0,-7 8 0,2-3 0,-3 7 0,14-3 0,7 1 0,4-5 0,-2 4 0,-5-4 0,-4 0 0,-5 3 0,-31-7 0,-11 2 0,-34-3 0,12 0 0,-10 0 0,12 0 0,7 0 0,-3 0 0,17 0 0,1 0 0,2 0 0,9 0 0,-15 0 0,14 0 0,-27 6 0,6-5 0,-17 9 0,-8-8 0,-10 3 0,-11-5-834,-7 0 834,42 0 0,1 0 0,-2 0 0,0 0 0,1 0 0,-1 0 0,-3 0 0,0 0 0,3 0 0,1 0 0,-5 0 0,-1 0 0,1 0 0,-1 0 0,0 0 0,2 0 0,-34 0 0,24 0 0,3 0 0,-7 0 0,11 0 0,-2 0 0,-37 0 0,21 0 0,14 0 0,0 0 0,-14 0 0,1 0 0,-3 0 0,22 0 0,0 0 0,-13 0 0,2 0 0,-28 0 0,40 3 0,1 1 0,-20 3-196,21-4 0,-1 2 196,-15 6 0,15-10 0,-1-1 0,-12 6 0,4-6 0,2 0 0,8 0 0,5 0 0,-1 0 0,-3 0 0,-21 0 0,14 0 817,-6 0-817,14-5 409,3-1-409,6 0 0,6 1 0,1 0 0,12 4 0,2-3 0,-9-1 0,10 4 0,-10-4 0,14 5 0,-6 0 0,-1 0 0,-5 0 0,-7 0 0,5 0 0,-4 0 0,6 0 0,-1 0 0,6 0 0,2 0 0,-1 0 0,-30 0 0,-22 0 0,24 0 0,-3 0-761,-13 0 0,-2 0 761,1 0 0,-4 0-1093,1 0 1,-6 0 0,-2 0 873,-5 0 0,-1 0 0,-5 0-601,4 0 1,-5 0 0,-2 0 0,1 0 544,0 1 0,1-1 0,-2 0 0,0-1 275,11 0 0,-1 0 0,-1-1 0,0 0 0,2-2 0,-17-3 0,2-1 0,0-2 0,4 2 0,13 2 0,2 0 0,2 0 0,-1-2-510,-3-1 1,0-2-1,2 0 1,3 1 509,-1 0 0,3 2 0,0-1-215,-9 2 0,-1 0 1,2 0 214,8-2 0,1-1 0,2 2 0,-26 2 0,3 2 553,11 0 0,2 1-553,0 2 0,1 2 0,9-1 0,0 0 0,-9 0 0,-1 0 0,7 0 0,-4 0 0,1-1 0,-5 1 0,4 1 0,-8 2 0,2 1 0,-16-4 0,5 1 1525,31 6 0,6 0-1525,-41-6 0,46 2 0,-2 1 0,-8-4 0,2 0 0,-16 0 1255,17 0 1,1 0-1256,-7 0 0,-14 0 0,29 0 0,1 0 0,-19 0 0,17 0 0,-1 0 0,-23 0 0,-1 0 0,1 0 0,14 4 0,-29 4 0,32 9 0,9-7 0,-1 1 0,-20 14 0,-23-4 0,-2-2 2453,37-11-2453,-37-2 0,9-6-377,19 1 1,-9-2 376,9 0 0,-4-2 0,-6-1-820,3-3 1,-4-2 0,-3 0 0,-4-1 531,2 0 1,-4 0 0,-2-1 0,-1 0 0,3-1 287,5 1 0,3-1 0,-1 0 0,-1 0 0,-4-1-547,-2 1 1,-3-1 0,-2-1 0,-1 1 0,2 1 0,4 0 469,-1 1 1,3 1 0,2 1-1,1 0 1,-1-2 76,4 0 0,0 0 0,1-1 0,0 0 0,-1 1-414,-5 1 1,-1 1 0,-1 0-1,4 0 1,3 0 413,-22-5 0,7 0 0,-2 1-111,17 6 0,-1 0 0,1 2 1,1-1 110,-18-1 0,1 0 0,10 2 1006,3 4 1,5 2-1007,-8-1 0,7 0 3276,-6 0-3232,28 0 0,-1 0-44,-21 0 3276,3 0-2754,17 0 2754,0 0-2847,-17 6 1110,13 1-1539,-6 0 0,-14 5 0,16-5 0,-13 6 0,-1 12 0,31-11 0,0 2 0,1 0 611,3-3-611,-35 6 0,26-8 0,-22 2 0,19-6 0,-40-1 0,38-6 0,-27 0 0,12 0 0,6 0 0,-7 0 0,7 0 0,-6 0 0,-6 6 0,16 0 0,-12 5 0,37 0 0,-3 0 0,7-1 0,4 0 0,1-4 0,-47-1 0,-7-5-844,12 0 1,-4 0 843,6-1 0,0 2 0,1 2 0,0 0-415,6 1 1,2 0 414,7 0 0,2 0-89,-43 8 89,18-5 0,-5 0 0,12-2 0,0-5 0,13 0 0,30 4 1604,-1-3-1604,20 3 899,-4-4-899,4 3 102,1-2-102,0 7 0,-5-8 0,3 4 0,-7 0 0,7-3 0,-3 3 0,5-4 0,0 0 0,3 4 0,1 1 0,4 3 0,0 0 0,0 0 0,0 1 0,0-1 0,0 0 0,0 1 0,0-1 0,0 0 0,0 0 0,0 1 0,0-1 0,5 10 0,9-2 0,7 4 0,16 0 0,0-4 0,7 1 0,23 13 0,-3-15 0,21 10 0,-9-12 0,1 5 0,-15-5 0,-12 3 0,1 1 0,18 5 0,-18-5 0,2 1 0,32 8 0,2-6-670,8 6 670,1-11 0,-44-2 0,1 1 0,45 1 0,-46-5 0,1 0 0,-1 1 0,0-1 0,46 5 0,-41-2 0,0 1 0,-3-3 0,0 0 0,4 4 0,0-1 0,0 1 0,0-1 0,0-2 0,1-1 0,4 3 0,0 0-527,-3-3 0,-1 1 527,5 2 0,-1 2 0,-5-2 0,0 1 0,6 4 0,-1 1 0,-12-5 0,-1 0-79,4 4 1,-3-1 78,17 7 0,15 1 0,-19-2 0,19 2 0,-6 0 0,2-1 0,14 2-624,-6 6 624,0-5 0,7 5 0,-16-7 0,16 1 0,-7-7 0,-8-1 0,-22-11 0,-3-2 0,8 6 304,-12-5 0,0 0-304,5-1 1044,11 5-1044,-13-10 165,-14 9-165,-14-9 688,-12 3-688,11-4 0,11 0 0,34 0 0,10 6 0,17 7-833,-1 9 833,1 5 0,-44-14 0,1 2 0,5 3 0,1 0 0,4-3 0,3 2-880,8 5 1,2 1 879,-1-6 0,2 0-1037,10 7 0,1 0 1037,1-5 0,0-2 0,6 4 0,0 0 0,-6 0 0,0-1 0,1-2 0,-5-1 0,-25-1 0,-3-1-336,10 0 1,-3-2 335,18 8 0,-30-7 0,1 0 0,0 0 0,-1 0 0,37 7 642,5 5-642,-37-14 0,-3 1 0,16 12 0,-15-12 0,-3-1 0,2 10 0,39-1 1083,-12-1-1083,16 6 0,-12-12 0,0 5 0,2-6 0,0 6 0,-17-5 2212,3 4-2212,-18-6 846,5-1-846,-10 1 0,-6-1 0,-6-5 554,-2-1-554,-6-5 0,0 0 0,1 0 0,-1 0 0,6 0 0,2 0 0,12 0 0,-4 0 0,28 6 0,-31 0 0,45 13 0,-44-7 0,30 7 0,-22-8 0,7 1 0,-6-1 0,-3 1 0,-17-2 0,-3 0 0,-12-1 0,-4-4 0,-1 3 0,-5-7 0,-4 6 0,0-2 0,-4 3 0,0 0 0,0 1 0,0-1 0,0 0 0,0 0 0,-8 1 0,-2 0 0,-9 0 0,1 0 0,-1-4 0,1 3 0,-6-7 0,-1 8 0,-5-3 0,-13 4 0,9-4 0,-30 5 0,16-4 0,-27 0 0,-2-2-493,-10-5 493,-9 0 0,16 0 0,-11 0 0,11 0 0,-16 0 0,9 0 0,2 0 0,16 0 0,2 0 0,14 0 0,3 0 0,6 0 0,0 0 0,6 0 493,-5 0-493,6 0 0,-7 0 0,0 0 0,0 0 0,0 0 0,0 5 0,-7-4 0,5 9 0,-5-9 0,8 9 0,-1-9 0,-7 4 0,-23 5 0,2-8 0,-11 8 0,-9-3 0,39-6 0,-36 12 0,40-12 0,-25 10 0,12-9 0,2 3 0,3 1 0,4-5 0,-6 4 0,6-5 0,-5 0 0,6 0 0,-8 0 0,8 0 0,1 0 0,0 0 0,6 0 0,-6 0 0,7 0 0,-7 0 0,5 0 0,-11 0 0,11 5 0,-12 1 0,-7 10 0,-5-2 0,-4 13 0,7-2 0,20 4 0,14-11 0,-24-9 0,-9-9 0,10-3 0,-6-1-671,-1 0 1,-3-1 670,-3-6 0,-1 0 0,7 3 0,-3-1 0,-25-11 0,-3-1-1470,8 6 1,-4 1 1469,11-1 0,-4-1 0,1 1 0,7 2 0,2 1 0,0 0 0,-1 0 0,1 0 0,1 0 0,4 0 0,0 0 0,2 0-885,-24-5 0,2 1 885,0 2 0,0 1 0,6 1 0,1 1 0,5 2 0,-1 2-629,-3-2 1,-1 1 628,10 4 0,1-1 0,-7-2 0,4 0-1,17 6 1,0 0 0,-22-2 0,2 0 0,-22-4 952,37 7 0,0-1-952,-22-11 0,14 11 0,-25-11 1788,27 10-1788,-16-10 0,31 11 0,-24-11 1609,13 6-1609,-6-2 1296,4-3-1296,10 10 636,-12-10-636,-18 4 0,25 1 75,-17 0-75,33 1 0,0 4 0,0-4 0,0 5 0,0 0 0,0 0 0,-23 0 0,11-5 0,-27-2 0,21-5 0,-5-6 0,-8-2 0,18 2 0,-17-6 0,22 11 0,-1-4 0,2 5 0,14 2 0,0 4 0,-1 1 0,5 5 0,-5 0 0,8 0 0,-1 0 0,1 0 0,0 0 0,5 0 0,1 0 0,10 0 0,1 0 0,5 0 0,-16 0 0,-11-5 0,-11-1 0,-5-6 0,7 1 0,6 0 0,-4 0 0,10-3 0,-25-5 0,16 2 0,-41-13 0,39 16 0,-30-11 0,27 8 0,-7 5 0,-4-11 0,11 11 0,-5-10 0,7 10 0,0-9 0,0 4 0,6-4 0,-11-7 0,21 7 0,-22-13 0,23 13 0,-12-12 0,7 6 0,0-1 0,0-3 0,6 10 0,1-9 0,0 3 0,3-3 0,-5-8 0,6 0 0,0 1 0,-1-6 0,1 5 0,-1-6 0,5 6 0,-12-11 0,16 15 0,-15-10 0,16 8 0,-3 4 0,4-17 0,-6 2 0,5-5 0,-5 1 0,11 0 0,-5-1 0,5-1 0,0-12 0,-5 10 0,10-28 0,-4 27 0,-1-26 0,5 28 0,-5-21 0,1 20 0,4-10 0,-9 19 0,9-4 0,-9 6 0,9 0 0,-9 0 0,4 6 0,0-11 0,-13-11 0,10 5 0,-11-9 0,4 26 0,4-4 0,-7 10 0,7-4 0,-2 6 0,4-1 0,4-5 0,-3-2 0,2-6 0,1 0 0,-4 0 0,5 6 0,-6-4 0,1 15 0,-1-8 0,2 10 0,-1 0 0,0-4 0,0 4 0,0-25 0,-1 9 0,5-10 0,-3 15 0,8 5 0,-4 1 0,1 0 0,3-1 0,-4 1 0,5 0 0,0 0 0,0-7 0,0 5 0,0-10 0,0 10 0,0-4 0,0 6 0,0 5 0,0 5 0,0 3 0,0 8 0,0-9 0,0 9 0,0-9 0,0 4 0,0-4 0,0 4 0,0-22 0,-5 6 0,-7-27 0,-6-3 0,1 13 0,-1-3-710,0-4 0,-1-4 710,-4-15 0,-1-4 0,0 6 0,1 1 0,3 8 0,1 1-399,1-1 1,0 2 398,-9-29 0,13 36 0,0 1 0,-7-44 0,7 9 0,7 35 0,1 1 0,5-39 0,-2 38 0,-1-1 0,4-42 0,0-1 0,0 16 0,0-11-194,0 20 194,6-7 0,0 11 0,1 8 1346,3-1-1346,-3-7 847,0 6-847,4-14 0,-3-2 0,-1-10 0,4 7 0,-10-3 0,10 14 218,-9 0-218,3 9 0,-5 9 0,0 13 0,5-18 0,-4 15 0,9-23 0,-3 11 0,6-22 0,5 4 0,-5 0 0,11-2 0,-11 25 0,9-10 0,-10 20 0,3 2 0,-5 5 0,12-7 0,-5 6 0,17-13 0,-6 5 0,8-13 0,-7 12 0,4-10 0,-4 11 0,7-8 0,-2 7 0,-5-3 0,3 9 0,-9-7 0,36-20 0,-24 17 0,32-22 0,-21 31 0,3-10 0,-4 16 0,1-10 0,-7 12 0,9-8 0,-8 7 0,-1-4 0,-9 12 0,3-11 0,-8 11 0,5-4 0,-10 6 0,8-1 0,-3 0 0,13-7 0,-6 5 0,6-5 0,0 0 0,14 0 0,-10-1 0,14 7 0,-18 6 0,6 4 0,14 5 0,4-5 0,14 10 0,19-12-800,-6 6 800,-37-2 0,1-2 0,0 0 0,-1 0 0,23-10 0,-26 11 0,1 0 0,22-9-230,15 5 230,-9 0 0,-11 8 0,8 6 0,-25 0 0,39 0 0,-46 0 0,47 0 0,-40 0 0,31 0 790,-27 0-790,33 0 240,-30 5-240,7 1 0,-37 0 0,6-2 0,10-4 0,19 0 0,14 0 0,9-6 0,-21 0 0,18-13 0,-20 11 0,7-8 0,-2 14 0,-8-3 0,-7 5 0,13 0 0,-23 0 0,21 0 0,-9 0 0,15-6 0,-13 5 0,8-10 0,-18-1 0,13-1 0,-6-4 0,-2 5 0,-14 6 0,6-4 0,-12 5 0,18-7 0,-9 6 0,11 1 0,-8 5 0,28 0 0,-21-5 0,20 4 0,-26-4 0,7 0 0,1-2 0,7-5 0,1 0 0,-1 0 0,-7 1 0,6-1 0,11 6 0,-19 0 0,22 6 0,-26 0 0,7 0 0,-2 0 0,7 0 0,-17 0 0,16 0 0,9-4 0,-15-7 0,20-1 0,-27 1 0,-6 6 0,-2 5 0,-6 0 0,0 0 0,-5 0 0,4 0 0,-4 0 0,5 0 0,0 0 0,0 0 0,7 0 0,-11 0 0,9 0 0,-10 0 0,5 0 0,-5-4 0,4 3 0,-10-7 0,10 7 0,-9-7 0,3 2 0,1-8 0,-4 4 0,-1-4 0,-6 5 0,-5 1 0,0 3 0,23 1 0,6 4 0,22 0 0,0 0 0,8 0 0,20 0-525,-34 0 0,3 0 525,2 1 0,2-2 0,8-2 0,1-1 0,-4 4 0,-1-1 0,0-2 0,1-1 0,4 0 0,-2 1 0,-11 2 0,-2 0 0,9-3 0,-2 1-281,21 3 281,-31 0 0,-1 0 0,21 0 0,14 0 0,-16 0 0,5 0 0,-5 0 0,-7 0 0,-4 0 0,-14-5 0,0 4 1035,0-9-1035,13 4 296,-16 0-296,9 2 0,-20 4 0,0 0 0,0 0 0,0 0 0,7 0 0,-6 0 0,12 0 0,-6 0 0,1-5 0,4 4 0,-15-7 0,8 2 0,-10 1 0,0 0 0,3 5 0,-8 0 0,9 0 0,-4 0 0,5 0 0,6 0 0,2 0 0,13-9 0,-11 7 0,3-12 0,-13 9 0,-5-1 0,4 2 0,-9 4 0,8-5 0,-8 4 0,22-4 0,-14 1 0,15-2 0,-7-4 0,-4-1 0,4 1 0,-6-5 0,-5 4 0,-1-3 0,-6 5 0,-4 4 0,3-4 0,-3 4 0,13-4 0,-7 0 0,6-1 0,-12 5 0,4-3 0,-9 7 0,4-3 0,-5 0 0,0 3 0,1-6 0,3 6 0,2-3 0,5 4 0,-1-4 0,0 3 0,-4-3 0,3 0 0,-3-2 0,5 1 0,-6-3 0,5 3 0,-4-4 0,-1 4 0,5 1 0,-9 0 0,8 3 0,-7-2 0,2 3 0,5 0 0,-7 0 0,7 0 0,-5 0 0,2 0 0,5 0 0,4 0 0,2 0 0,5 0 0,-5 0 0,4 0 0,-4 0 0,0 0 0,-2 0 0,1 0 0,-4 0 0,8 0 0,-8 0 0,9 4 0,-4-3 0,0 4 0,3-5 0,-8 0 0,4 0 0,-6 0 0,-4 0 0,11 0 0,-9 4 0,11 1 0,-9 4 0,6 1 0,-5-1 0,10-4 0,-9-1 0,3-4 0,-4 0 0,-1 0 0,6 0 0,-5 0 0,5 4 0,-6 2 0,-4 2 0,3 1 0,-3 0 0,10 1 0,1-5 0,11-1 0,2-4 0,-1 0 0,6-9 0,2-7 0,-11 3 0,3-5 0,-23 17 0,-1-3 0,-5 4 0,0 0 0,5 0 0,1 0 0,9 0 0,-3 4 0,9-3 0,-10 3 0,5-4 0,-10 0 0,3 4 0,-7-3 0,2 7 0,-3-4 0,-1 1 0,0 2 0,0-6 0,1 7 0,-1-7 0,-3 2 0,-2-3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1:20.7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13094 290 24575,'-35'0'0,"-36"8"0,-28 7 0,6-4 0,0-7 0,-2 1-820,19 3 1,-7 5 0,1-2 0,9-3 246,-8-7 1,12-1 572,-15 12 1100,15-5-1100,0 5 776,9 5-776,9 0 0,14 5 0,-6-1 2319,11-1-2319,-4-3 227,0-2-227,-9-4 0,5-1 0,-16-3 0,23-3 0,-17-4 0,19 0 0,-12 5 0,11 1 0,-4 4 0,11 0 0,-12 4 0,10-3 0,-18 3 0,7-3 0,-13-5 0,-1-2 0,-1-4 0,-4 0 0,4 0 0,1 0 0,-6 0 0,12 0 0,-5 0 0,14 0 0,-6 0 0,-2 6 0,-15 1 0,-1 5 0,-14-5 0,14-2 0,-14-5 0,14 0 0,-14 0 0,21 0 0,-31 0 0,40 0 0,-23 0 0,15 0 0,-1 0 0,0 0 0,-3 0 0,11 0 0,-1 4 0,-2-3 0,23 8 0,-4-8 0,11 7 0,5-7 0,2 3 0,3-4 0,-9 5 0,-9 1 0,-4-1 0,-12 5 0,5-4 0,0 5 0,2-1 0,15-1 0,-27-3 0,2 3 0,-49 5-804,47-4 1,-2 2 803,-23 7 0,-4 1 0,0-3 0,-3 0-821,15-3 1,-4 1-1,1-1 821,-28 4 0,-1-1 0,28-8 0,-2 0 0,-4 0-1093,-15 4 1,-5 0 0,1-1 1030,6-4 1,2-1 0,-4 0 61,9 0 0,-3 1 0,0 1 0,7-2 0,2-1 0,4 0 0,0 0-522,-14 0 1,-1 0 0,7 1 521,7 1 0,3-1-115,-29-1 0,0-2 115,25-1 0,3 1 436,-1-1 1,0 0-437,0-2 0,4 0 0,-31 5 3037,11-1-3037,20 2 2070,0 5-2070,24-1 1842,-28 7-1842,35-2 1263,-22 3-1263,-1 3 239,5-4-239,-21 8 0,14 3 0,-14 3 0,21-7 0,4-2 0,-1 0 0,-18 0 0,16-3 0,1 1 0,-10 3 0,-3 1 0,12-3 0,-6 2 0,6-6 0,9-1 0,7-7 0,9 3 0,7-3 0,5 3 0,7-5 0,-4 1 0,-1-1 0,-4 2 0,-6 4 0,-7-3 0,-14 10 0,6-10 0,-10 11 0,11-10 0,-6 8 0,6-8 0,2 3 0,11-5 0,1 0 0,5-5 0,5 2 0,1-6 0,9 7 0,-4-7 0,7 6 0,-2-2 0,-1 3 0,3 0 0,-7 0 0,8 1 0,-8-1 0,3 0 0,-3 1 0,0-1 0,-5 1 0,-1-1 0,-10 2 0,4-1 0,-9 1 0,4 0 0,-5 0 0,5 4 0,1-4 0,6 3 0,4-4 0,1 0 0,4-5 0,5 4 0,-4-7 0,4 6 0,-5-6 0,1 3 0,-1-1 0,-3-2 0,-2 7 0,-5-3 0,1 0 0,-1 3 0,1-3 0,-6 5 0,4-1 0,-4-3 0,6 2 0,-6-3 0,5 5 0,-5-1 0,5 0 0,1 1 0,-1-1 0,5 0 0,-3 0 0,-1 3 0,3-2 0,-1 2 0,7-7 0,5 2 0,0-2 0,4 3 0,0 0 0,0 1 0,0-1 0,0 0 0,0 0 0,0 1 0,0-1 0,4 0 0,10 1 0,1 0 0,20 2 0,-9-6 0,31 0 0,-8-5 0,11 0 0,23 0 0,-32 0 0,40 5 0,-29-3 0,15 3 0,-1-5 0,-7 0 0,23 0 0,-33 0 0,-5 0 0,0 0 0,13 0 0,-17 0 0,2 0 0,36 0 0,-1 0 0,-10 0 0,-25 0 0,-2 0 0,12 0 0,-12 0 0,0 0 0,12 0 0,7 0 0,23 7 0,-18-6 0,20 12 0,-18-12-510,9 5 510,2-6 0,1 5 0,5-3 0,-30 4 0,0 0 0,19-4 0,-22 1 0,0 1 0,30-4 0,-6 0 0,12 0 0,-21 0 0,11 0 0,-12 0 0,-20 0 0,2 0 0,25 0 0,1 0 0,17 0 0,-47 0 0,39-6 0,-29 5 0,14-5 0,-7 6 0,6 0 0,2 0 0,-19 0 0,22 0 0,-6-5 0,0 3 0,-23-1 0,0 1 0,20 2 0,14 0 0,-9 0 0,-20 0 0,-31 0 0</inkml:trace>
  <inkml:trace contextRef="#ctx0" brushRef="#br0" timeOffset="5968">10772 2544 24575,'34'0'0,"4"0"0,0 0 0,4 0 0,-4-5 0,20-2 0,-17-4 0,23 5 0,-18-4 0,14 8 0,-8-3 0,6 5 0,-13 0 0,6 0 0,-7 0 0,-6 0 0,-2 0 0,-6 0 0,8-4 0,-11 2 0,5-2 0,-9-1 0,-3 4 0,4-7 0,-6 7 0,0-4 0,1 5 0,-5 0 0,3 0 0,-8 0 0,4 0 0,0 0 0,1 0 0,4 0 0,0-4 0,6 3 0,-5-3 0,5 4 0,-6 0 0,1 0 0,-5 0 0,-2 0 0,6-4 0,-2 2 0,26-2 0,-8 4 0,17-5 0,0 4 0,-6-4 0,6 0 0,-7 4 0,0-4 0,7 5 0,9 0 0,1 0 0,-7 0 0,2 0 0,-10 0 0,26 0 0,-22 0 0,5 0 0,-30 0 0,-6-4 0,-6-1 0,-5-3 0,-3 0 0,-1-1 0,9 5 0,10 0 0,8 4 0,12 0 0,-5 0 0,12 0 0,-4 0 0,11 0 0,3 0 0,2 0 0,21 0 0,-12 0 0,14 0 0,-23 0 0,19 0 0,-17 0 0,21 0 0,-16 5-287,-18-1 0,0 0 287,25 9 0,-24-6 0,0 0 0,33 6 0,2-6 0,-34 0 0,-1-2 0,23-3 0,24 10 0,-35-10 0,21 10 0,-8-11 0,-1 5 0,1-1 0,8-3 0,-7 3 0,7-5 0,-29 0 0,8 0 0,-18 0 0,13 0 0,-6 0 0,11 0 574,-23 0-574,9-4 0,-20 3 0,-5-4 0,3 5 0,-8 0 0,9 0 0,-14 0 0,8 0 0,-14 0 0,4 0 0,-5 0 0,0-4 0,16 4 0,11-10 0,25-8 0,18-4 0,-31 6 0,2-1-471,4 6 1,1 0 470,9 0 0,1 1 0,0 2 0,1 1-720,4 2 0,1 1 720,0 0 0,-1 1 0,-4 3 0,-1 0 0,-1 1 0,0-2 0,-5-2 0,1 0 0,4 2 0,0 0-474,-3-2 1,-1 0 473,4 2 0,1 2 0,-6-1 0,0 0 0,-4 0 0,-1 0 0,4 0 0,0 0 0,-3 0 0,-1 0 0,5 0 0,1 0 0,-1 0 0,0 0 0,0 0 0,1 0 0,-1 0 0,0 0 0,0 0 0,0 0 0,1 0 0,-1 0 0,0 0 0,0 0 0,1 0 0,-1 0 0,33 0 0,-23-5 0,-1-2 0,12-2 175,-19 0 0,-1-1-175,18 3 0,-1-4 0,-7 9 0,23-10 0,-33 11 0,32-6 1392,-37 7-1392,13 0 1044,-15 0-1044,-1 0 0,-13 0 0,-12 0 542,-8 0-542,-10 0 0,17 0 0,-4 0 0,54 0 0,-6 0 0,-18 0 0,3 0-338,-2 0 0,1 0 338,0 0 0,1 0 0,-1 0 0,1 0 0,4 0 0,-2 0 0,26 0 0,-16 0 0,-1 0 0,-1 0 0,-6 0 0,4 0 0,30 0 0,-15 5 0,-22-2 0,-1 1 0,10 8-188,21-4 188,-8 3 0,-1-10 0,-7 5 0,-9-6 0,-9 0 0,-7 0 0,-1 0 670,-5 0-670,4 0 194,-4 5-194,6-4 0,7 4 0,-6 0 0,6 1 0,0 0 0,21 9 0,-15-8 0,7 5 0,-22-3 0,-4-3 0,6 1 0,0 2 0,0-8 0,-1 9 0,-5-4 0,4 5 0,-10-1 0,10 1 0,-10-6 0,4 5 0,-6-9 0,1 3 0,5 1 0,-10-4 0,9 4 0,-10-5 0,5 0 0,-5 0 0,-1 0 0,-2 0 0,-8 0 0,7 0 0,-11 0 0,3 0 0,-5 0 0,0 0 0,0 0 0,5 0 0,1 0 0,4 0 0,6-4 0,-4-6 0,-1 0 0,3-8 0,-11 4 0,7-1 0,-9 6 0,-1 5 0,1 4 0,-1 0 0,0 0 0,0 0 0,-3 4 0,-1 0 0,-4 5 0,0-1 0,0 0 0,0 16 0,0 4 0,0 16 0,0 14 0,0 4 0,0 15 0,0-1 0,0-7 0,4-15 0,7-5 0,7-4 0,4 1 0,-4 11 0,-2-11 0,-5 11 0,-4-11 0,-2-2 0,-5-1 0,0-12 0,0 0 0,0-2 0,0-9 0,0 3 0,0-4 0,4-1 0,-3 0 0,3 1 0,0-1 0,-3 6 0,3 1 0,-4-1 0,0 5 0,0-9 0,0 9 0,0-10 0,0 9 0,0-14 0,0 7 0,0-11 0,0 7 0,0-3 0,0 4 0,0 1 0,0 4 0,0-3 0,0 9 0,0-10 0,0 5 0,0-6 0,0 6 0,0-5 0,0 5 0,0 0 0,0 0 0,0 7 0,0-1 0,0 0 0,0-5 0,0 4 0,0-6 0,0 1 0,0-6 0,0-1 0,0-3 0,-4 4 0,3 6 0,-3 1 0,4 0 0,0-2 0,0-4 0,0-1 0,0-4 0,0 3 0,0-7 0,0 2 0,0-3 0,-4-1 0,3 5 0,-3 1 0,0 4 0,3 0 0,-7 1 0,7-6 0,-7 4 0,7-8 0,-3 3 0,4-4 0,-3-3 0,2 2 0,-7-2 0,7 3 0,-6 1 0,2-1 0,-3 0 0,3 5 0,-2-4 0,2 4 0,0 0 0,-2-4 0,2 8 0,-4-7 0,0 7 0,0-3 0,-4 4 0,2 1 0,-2-1 0,4-4 0,0-1 0,1-5 0,-4 4 0,2-7 0,-2 3 0,-1-8 0,-1 0 0,-4 0 0,-6 0 0,-7 0 0,-1 0 0,-4 0 0,11 0 0,-4 0 0,14 0 0,-51 0 0,15 0 0,-36 0 0,20 0 0,8 0 0,-8 0 0,-11 0-327,25 0 1,0 0 326,-39 0 0,35 0 0,1 0 0,-32 0 0,32 0 0,-3 0-722,-5 0 1,-2 0 721,-9 0 0,-3 0-1051,-8 0 0,-3 0 1051,-6 0 0,-1 0-1192,1-4 1,-3 0 1191,27 3 0,-2 1 0,3-1 0,-22-2 0,3-2-288,-8 1 1,6 1 287,31 3 0,3-2 307,-10-4 1,3-2-308,-18 1 0,-15-7 0,41 5 0,1 0 0,-29-6 1780,2 3-1780,18 1 0,2 10 0,-2-10 0,-27 10 0,19-10 0,2 9 2696,-3-9-2696,18 4 1427,-5-5-1427,16 1 613,12 5-613,3-3 25,10 4-25,-1-1 0,8 2 0,3 4 0,1 0 0,-1 0 0,1 0 0,-1 0 0,1 0 0,0 0 0,-1 0 0,1 0 0,-5 0 0,3 0 0,-7 0 0,8 0 0,-4 0 0,4 4 0,1-3 0,-1 2 0,5 1 0,-4-3 0,4 3 0,-1-1 0,-3-2 0,4 7 0,-5-7 0,5 6 0,-8-6 0,6 3 0,-7-4 0,0 0 0,4 0 0,-9 4 0,4-3 0,-9 7 0,3-7 0,-9 8 0,-2-3 0,-14 5 0,-8 1 0,-14 0 0,-10 0 0,-10 8-698,30-13 0,20-1 698</inkml:trace>
  <inkml:trace contextRef="#ctx0" brushRef="#br0" timeOffset="5969">16367 5276 21248,'-13'-1'-141,"-66"-10"-678,-3 0 0,0-1 428,-4-1 0,-1 0 1,-1-2-1,1 1 391,0-2 0,-1-1 0,1 0 0,1 1 0,3 2 0,2 1 0,-1-1 0,-4 1-656,3-1 1,-4 0-1,-1 0 1,-1 0 0,1 1 530,0 0 1,-1 1 0,1 0-1,-2-1 1,-1 0-350,10 1 0,-3-1 1,-1 0-1,2 0 1,0 0-1,4 2 474,-18-1 0,3 1 0,1 1 0,1 0-446,-1-1 0,0 0 0,2 0 0,4 3 446,-8 2 0,4 3 0,-1 0 89,17 0 1,-1 0 0,-1 0 0,1 0-90,-22-1 0,0 1 0,2 0 452,12 3 1,1 0 0,2 0-453,6 0 0,2 0 0,0 0 599,0 0 0,1 0 1,1 0-600,-25-1 0,2 2 0,10 5 0,1 2 904,-4-3 1,2 1-905,13 4 0,2 2 971,0-4 1,0-1-972,2 1 0,-1 0 0,-16 2 0,-1 1 0,16-3 0,1 0 0,-12 2 0,3 1 0,18-4 0,5 0 2419,-27 6-2419,32-6 0,0 0 0,-30-1 0,-7 0 0,9 0 0,11-5 2118,8 9-2118,12-4 1872,4 5-1872,13-1 1302,0 0-1302,-31-6 0,-22-3 0,3 0 0,1 2 0,-4-2-696,10-1 0,-11-2 0,1-1 0,8 1 696,-14-2 0,9-1 0,11-2 0,6-1 0,-17-5 0,28 2 0,16 0 0,5 6 0,1-4 0,-13 2 3000,-11-4-3000,-8-1 0,-5-1 0,-8 1 0,-5-1-532,24 5 0,-3 1 532,5 3 0,-2 0 0,-12-3 0,0 0 0,7 6 0,3 1 0,7-4 0,1 1-201,-2 2 1,3 2 200,-31-1 0,-7 0 0,2 0 0,8 0 0,8 0 0,14 0 0,1 0 0,-16 0 0,18 0 0,2 0 0,-3 0 0,-5 5 0,-2 2 0,-1 5 1041,-6 0-1041,7 0 424,1 0-424,0 0 0,6-1 0,-5 6 0,-10-4 0,4 10 0,-19-9 0,14 10 0,-8-10 0,21 3 0,-7-5 0,16 4 0,-5-3 0,12 7 0,-33-13 0,-10 1-687,20-7 1,-3-2 686,1 1 0,1 0 0,-1 0 0,3 0-199,7 0 1,3 0 198,-45 0 0,20 0 0,10 0 0,7 0 0,8 0 0,-22 0 0,24 0 0,-3 0-256,2-3 0,-1 0 256,-7 3 0,0-2 0,7-4 0,2 0 0,-40 4 0,37-4 0,1 0 0,-27 4 1203,-5-10-1203,23 11 412,-6-5-412,8 1 0,6 4 0,8-5 557,9 6-557,6 0 110,-4 0-110,9 0 0,-2 0 0,3 0 0,9 0 0,-13 0 0,13 0 0,-9 0 0,0 0 0,-1 0 0,-5 5 0,5 0 0,-4 0 0,9 4 0,1-8 0,2 7 0,7-7 0,-3 3 0,5 0 0,0-4 0,-1 4 0,1 0 0,-5-3 0,3 6 0,-3-6 0,5 3 0,0-1 0,3 2 0,-3 0 0,22-2 0,-10-3 0,15 0 0,-10 0 0,-1 0 0,0 0 0,0 0 0,1 4 0,3 1 0,2 0 0,5 3 0,-1-7 0,0 7 0,1-7 0,4 3 0,2 1 0,5 0 0,0 1 0,1 3 0,-1-4 0,6 6 0,16 0 0,-4 0 0,24-4 0,-10 3 0,23-2 0,3 5 0,-9 0-531,-19-6 1,2 0 530,25 7 0,-37-8 0,2 1 0,4 0 0,-2 0-346,23 12 346,-24-12 0,0 2 0,41 16 0,-7-10 0,8 5 0,-15-8 0,-20-4 0,2-1 0,25 6 0,-25-6 0,1 1 0,33 5 0,-1 1 0,1-1-387,-44-6 1,1 0 386,45 7 0,-45-4 0,-1 0 0,20 4 0,-19 2 0,3 2 0,4-4 0,0 0 0,2 5 0,2-1 0,6 0 0,-2-2 0,27 5 0,-22-3 0,8 1 0,9 2 0,-40-7 0,1 0 0,7 0 0,1 1 0,-1 0 0,-1-1 0,-4-3 0,1 0 0,4 2 0,0 1 0,1-3 0,-1 0 0,-5 3 0,1 1 0,4-1 0,-2 1-258,26 5 258,-33-10 0,2 0 0,4 1 0,0 0 0,40 10 0,-32-7 0,-3 1 0,4 4 985,10 5-985,-14-11 346,-6 9-346,12-1 818,-26-3-818,16-4 289,-10-9-289,21-5 0,2 0 0,-19 0 0,4 0-851,6 0 0,3 0 851,16 0 0,6 0-1280,9 0 1,2 0 1279,-28 0 0,0 0 0,1 0 0,3 0 0,1 0 0,0 0 0,0 0 0,-1 0 0,1 0 0,-1 0 0,1-1 0,-1 2 0,-3 1 0,0 1 0,-1 0 0,-1-1 0,1 1 0,-1 1 0,28 8 0,-1 1-820,-4-4 0,-2 1 820,-5 5 0,-1 1 0,-6-4 0,-3 0-313,-7 0 0,-3 0 313,-12-2 0,-1 0 0,21 2 0,1-1 107,-18 0 0,1 1-107,24 4 0,4 0 0,-8 0 0,0 0 301,1 0 1,0 0-302,6 0 0,0 1 0,-1 2 0,1 2 0,0-4 0,-1 0 0,-4 3 0,-1-1 0,-5-6 0,-2-1 374,-5 2 0,-2 0-374,-3-6 0,-1 0 0,-4 2 0,-1 0 177,0 1 0,-1-2-177,43 6 0,-22 4 0,8-6 1176,-26-2-1176,5 6 1884,-10-4-1884,-12 2 1115,-11-5-1115,-9-5 433,20-1-433,17-4 0,41 0-1353,-45 0 0,5 0 1353,13 0 0,9 0 0,-5 0 0,1 0 0,4 0 0,-1-1 0,12 1 0,2 0 0,-7 1-1093,-6 1 1,-5 1 0,5 0 952,3 0 1,5-1 0,3 1 0,-4 1 139,16 4 0,-3 3 0,1-1 0,1 0 0,1 1 0,-5 0 0,-17 1 0,-3 1 0,1-1-799,11-2 1,2-1-1,-4 2 799,-18 2 0,-2 1 0,2 0 0,18-3 0,3-1 0,-2 1 0,-8 1 0,-1 1 0,-1 0 0,1-1 0,-1-1 0,-1 1-476,-6-4 1,-2 1-1,0 1 476,28 10 0,-2 2 0,-5-5 0,-3 1 259,-9 1 1,-1 1-260,1-4 0,-5 0 2442,25 6-2442,-38-11 0,1-1 0,-7-3 0,-1 0 0,37 6 1283,-35-6 1,-4 0-1284,2-1 2206,1-1-2206,-9-5 1715,-13 0-1715,-12 0 723,-6 0-723,11 0 191,19 0-191,19 0 0,32-7-818,-36 7 0,3-1 818,9-6 0,3 0 0,14 6 0,1 0-947,-5-3 0,0 1 947,5 2 0,-1 2 0,-3-1 0,-4 0 0,-21 0 0,-1 0-252,9 0 0,-3 0 252,18 0 0,-30 0 0,1 0 0,26 5-36,-4 2 36,-8 5 1424,-5 0-1424,4-5 1994,-6 3-1994,-1-3 606,-7 4-606,-1-4 46,-13 2-46,-2-8 0,-11 4 0,-6-5 0,-6 0 0,-5 0 0,0 0 0,1 0 0,-1 0 0,10 0 0,2 0 0,24 0 0,-11 0 0,23 0 0,6 0 0,-5 0 0,12 5 0,3 2 0,14 2-683,-14 0 0,3 2 683,-16-1 0,-3 1 0,-6 0 0,1 0-210,11 1 1,0-1 209,19 8 0,12-5 0,-24-2 0,-7 0 0,-4-1 0,-26 0 0,-2-6 1336,-16 0-1336,-1-5 449,-9 3-449,4-2 0,19 3 0,56-4 0,4 6-897,-11 1 0,4 2 897,-13 2 0,-1 2 0,-5 1 0,3 2 0,27 4 0,-4 1 0,-10 6-258,-3-10 0,-4-1 258,-13 0 0,18-3 0,-28-2 0,-10-1 0,-17-4 1744,-3 2-1744,-3-7 566,4 7-566,0-7 0,1 3 0,-1-4 0,-4 4 0,-1-3 0,-5 2 0,0-3 0,0 0 0,1 0 0,-1 0 0,0 0 0,1 0 0,3 0 0,-2 0 0,3 0 0,-5 0 0,0 0 0,0 0 0,-7 8 0,2-3 0,-3 7 0,14-3 0,7 1 0,4-5 0,-2 4 0,-5-4 0,-4 0 0,-5 3 0,-31-7 0,-11 2 0,-34-3 0,12 0 0,-10 0 0,12 0 0,7 0 0,-3 0 0,17 0 0,1 0 0,2 0 0,9 0 0,-15 0 0,14 0 0,-27 6 0,6-5 0,-17 9 0,-8-8 0,-10 3 0,-11-5-834,-7 0 834,42 0 0,1 0 0,-2 0 0,0 0 0,1 0 0,-1 0 0,-3 0 0,0 0 0,3 0 0,1 0 0,-5 0 0,-1 0 0,1 0 0,-1 0 0,0 0 0,2 0 0,-34 0 0,24 0 0,3 0 0,-7 0 0,11 0 0,-2 0 0,-37 0 0,21 0 0,14 0 0,0 0 0,-14 0 0,1 0 0,-3 0 0,22 0 0,0 0 0,-13 0 0,2 0 0,-28 0 0,40 3 0,1 1 0,-20 3-196,21-4 0,-1 2 196,-15 6 0,15-10 0,-1-1 0,-12 6 0,4-6 0,2 0 0,8 0 0,5 0 0,-1 0 0,-3 0 0,-21 0 0,14 0 817,-6 0-817,14-5 409,3-1-409,6 0 0,6 1 0,1 0 0,12 4 0,2-3 0,-9-1 0,10 4 0,-10-4 0,14 5 0,-6 0 0,-1 0 0,-5 0 0,-7 0 0,5 0 0,-4 0 0,6 0 0,-1 0 0,6 0 0,2 0 0,-1 0 0,-30 0 0,-22 0 0,24 0 0,-3 0-761,-13 0 0,-2 0 761,1 0 0,-4 0-1093,1 0 1,-6 0 0,-2 0 873,-5 0 0,-1 0 0,-5 0-601,4 0 1,-5 0 0,-2 0 0,1 0 544,0 1 0,1-1 0,-2 0 0,0-1 275,11 0 0,-1 0 0,-1-1 0,0 0 0,2-2 0,-17-3 0,2-1 0,0-2 0,4 2 0,13 2 0,2 0 0,2 0 0,-1-2-510,-3-1 1,0-2-1,2 0 1,3 1 509,-1 0 0,3 2 0,0-1-215,-9 2 0,-1 0 1,2 0 214,8-2 0,1-1 0,2 2 0,-26 2 0,3 2 553,11 0 0,2 1-553,0 2 0,1 2 0,9-1 0,0 0 0,-9 0 0,-1 0 0,7 0 0,-4 0 0,1-1 0,-5 1 0,4 1 0,-8 2 0,2 1 0,-16-4 0,5 1 1525,31 6 0,6 0-1525,-41-6 0,46 2 0,-2 1 0,-8-4 0,2 0 0,-16 0 1255,17 0 1,1 0-1256,-7 0 0,-14 0 0,29 0 0,1 0 0,-19 0 0,17 0 0,-1 0 0,-23 0 0,-1 0 0,1 0 0,14 4 0,-29 4 0,32 9 0,9-7 0,-1 1 0,-20 14 0,-23-4 0,-2-2 2453,37-11-2453,-37-2 0,9-6-377,19 1 1,-9-2 376,9 0 0,-4-2 0,-6-1-820,3-3 1,-4-2 0,-3 0 0,-4-1 531,2 0 1,-4 0 0,-2-1 0,-1 0 0,3-1 287,5 1 0,3-1 0,-1 0 0,-1 0 0,-4-1-547,-2 1 1,-3-1 0,-2-1 0,-1 1 0,2 1 0,4 0 469,-1 1 1,3 1 0,2 1-1,1 0 1,-1-2 76,4 0 0,0 0 0,1-1 0,0 0 0,-1 1-414,-5 1 1,-1 1 0,-1 0-1,4 0 1,3 0 413,-22-5 0,7 0 0,-2 1-111,17 6 0,-1 0 0,1 2 1,1-1 110,-18-1 0,1 0 0,10 2 1006,3 4 1,5 2-1007,-8-1 0,7 0 3276,-6 0-3232,28 0 0,-1 0-44,-21 0 3276,3 0-2754,17 0 2754,0 0-2847,-17 6 1110,13 1-1539,-6 0 0,-14 5 0,16-5 0,-13 6 0,-1 12 0,31-11 0,0 2 0,1 0 611,3-3-611,-35 6 0,26-8 0,-22 2 0,19-6 0,-40-1 0,38-6 0,-27 0 0,12 0 0,6 0 0,-7 0 0,7 0 0,-6 0 0,-6 6 0,16 0 0,-12 5 0,37 0 0,-3 0 0,7-1 0,4 0 0,1-4 0,-47-1 0,-7-5-844,12 0 1,-4 0 843,6-1 0,0 2 0,1 2 0,0 0-415,6 1 1,2 0 414,7 0 0,2 0-89,-43 8 89,18-5 0,-5 0 0,12-2 0,0-5 0,13 0 0,30 4 1604,-1-3-1604,20 3 899,-4-4-899,4 3 102,1-2-102,0 7 0,-5-8 0,3 4 0,-7 0 0,7-3 0,-3 3 0,5-4 0,0 0 0,3 4 0,1 1 0,4 3 0,0 0 0,0 0 0,0 1 0,0-1 0,0 0 0,0 1 0,0-1 0,0 0 0,0 0 0,0 1 0,0-1 0,5 10 0,9-2 0,7 4 0,16 0 0,0-4 0,7 1 0,23 13 0,-3-15 0,21 10 0,-9-12 0,1 5 0,-15-5 0,-12 3 0,1 1 0,18 5 0,-18-5 0,2 1 0,32 8 0,2-6-670,8 6 670,1-11 0,-44-2 0,1 1 0,45 1 0,-46-5 0,1 0 0,-1 1 0,0-1 0,46 5 0,-41-2 0,0 1 0,-3-3 0,0 0 0,4 4 0,0-1 0,0 1 0,0-1 0,0-2 0,1-1 0,4 3 0,0 0-527,-3-3 0,-1 1 527,5 2 0,-1 2 0,-5-2 0,0 1 0,6 4 0,-1 1 0,-12-5 0,-1 0-79,4 4 1,-3-1 78,17 7 0,15 1 0,-19-2 0,19 2 0,-6 0 0,2-1 0,14 2-624,-6 6 624,0-5 0,7 5 0,-16-7 0,16 1 0,-7-7 0,-8-1 0,-22-11 0,-3-2 0,8 6 304,-12-5 0,0 0-304,5-1 1044,11 5-1044,-13-10 165,-14 9-165,-14-9 688,-12 3-688,11-4 0,11 0 0,34 0 0,10 6 0,17 7-833,-1 9 833,1 5 0,-44-14 0,1 2 0,5 3 0,1 0 0,4-3 0,3 2-880,8 5 1,2 1 879,-1-6 0,2 0-1037,10 7 0,1 0 1037,1-5 0,0-2 0,6 4 0,0 0 0,-6 0 0,0-1 0,1-2 0,-5-1 0,-25-1 0,-3-1-336,10 0 1,-3-2 335,18 8 0,-30-7 0,1 0 0,0 0 0,-1 0 0,37 7 642,5 5-642,-37-14 0,-3 1 0,16 12 0,-15-12 0,-3-1 0,2 10 0,39-1 1083,-12-1-1083,16 6 0,-12-12 0,0 5 0,2-6 0,0 6 0,-17-5 2212,3 4-2212,-18-6 846,5-1-846,-10 1 0,-6-1 0,-6-5 554,-2-1-554,-6-5 0,0 0 0,1 0 0,-1 0 0,6 0 0,2 0 0,12 0 0,-4 0 0,28 6 0,-31 0 0,45 13 0,-44-7 0,30 7 0,-22-8 0,7 1 0,-6-1 0,-3 1 0,-17-2 0,-3 0 0,-12-1 0,-4-4 0,-1 3 0,-5-7 0,-4 6 0,0-2 0,-4 3 0,0 0 0,0 1 0,0-1 0,0 0 0,0 0 0,-8 1 0,-2 0 0,-9 0 0,1 0 0,-1-4 0,1 3 0,-6-7 0,-1 8 0,-5-3 0,-13 4 0,9-4 0,-30 5 0,16-4 0,-27 0 0,-2-2-493,-10-5 493,-9 0 0,16 0 0,-11 0 0,11 0 0,-16 0 0,9 0 0,2 0 0,16 0 0,2 0 0,14 0 0,3 0 0,6 0 0,0 0 0,6 0 493,-5 0-493,6 0 0,-7 0 0,0 0 0,0 0 0,0 0 0,0 5 0,-7-4 0,5 9 0,-5-9 0,8 9 0,-1-9 0,-7 4 0,-23 5 0,2-8 0,-11 8 0,-9-3 0,39-6 0,-36 12 0,40-12 0,-25 10 0,12-9 0,2 3 0,3 1 0,4-5 0,-6 4 0,6-5 0,-5 0 0,6 0 0,-8 0 0,8 0 0,1 0 0,0 0 0,6 0 0,-6 0 0,7 0 0,-7 0 0,5 0 0,-11 0 0,11 5 0,-12 1 0,-7 10 0,-5-2 0,-4 13 0,7-2 0,20 4 0,14-11 0,-24-9 0,-9-9 0,10-3 0,-6-1-671,-1 0 1,-3-1 670,-3-6 0,-1 0 0,7 3 0,-3-1 0,-25-11 0,-3-1-1470,8 6 1,-4 1 1469,11-1 0,-4-1 0,1 1 0,7 2 0,2 1 0,0 0 0,-1 0 0,1 0 0,1 0 0,4 0 0,0 0 0,2 0-885,-24-5 0,2 1 885,0 2 0,0 1 0,6 1 0,1 1 0,5 2 0,-1 2-629,-3-2 1,-1 1 628,10 4 0,1-1 0,-7-2 0,4 0-1,17 6 1,0 0 0,-22-2 0,2 0 0,-22-4 952,37 7 0,0-1-952,-22-11 0,14 11 0,-25-11 1788,27 10-1788,-16-10 0,31 11 0,-24-11 1609,13 6-1609,-6-2 1296,4-3-1296,10 10 636,-12-10-636,-18 4 0,25 1 75,-17 0-75,33 1 0,0 4 0,0-4 0,0 5 0,0 0 0,0 0 0,-23 0 0,11-5 0,-27-2 0,21-5 0,-5-6 0,-8-2 0,18 2 0,-17-6 0,22 11 0,-1-4 0,2 5 0,14 2 0,0 4 0,-1 1 0,5 5 0,-5 0 0,8 0 0,-1 0 0,1 0 0,0 0 0,5 0 0,1 0 0,10 0 0,1 0 0,5 0 0,-16 0 0,-11-5 0,-11-1 0,-5-6 0,7 1 0,6 0 0,-4 0 0,10-3 0,-25-5 0,16 2 0,-41-13 0,39 16 0,-30-11 0,27 8 0,-7 5 0,-4-11 0,11 11 0,-5-10 0,7 10 0,0-9 0,0 4 0,6-4 0,-11-7 0,21 7 0,-22-13 0,23 13 0,-12-12 0,7 6 0,0-1 0,0-3 0,6 10 0,1-9 0,0 3 0,3-3 0,-5-8 0,6 0 0,0 1 0,-1-6 0,1 5 0,-1-6 0,5 6 0,-12-11 0,16 15 0,-15-10 0,16 8 0,-3 4 0,4-17 0,-6 2 0,5-5 0,-5 1 0,11 0 0,-5-1 0,5-1 0,0-12 0,-5 10 0,10-28 0,-4 27 0,-1-26 0,5 28 0,-5-21 0,1 20 0,4-10 0,-9 19 0,9-4 0,-9 6 0,9 0 0,-9 0 0,4 6 0,0-11 0,-13-11 0,10 5 0,-11-9 0,4 26 0,4-4 0,-7 10 0,7-4 0,-2 6 0,4-1 0,4-5 0,-3-2 0,2-6 0,1 0 0,-4 0 0,5 6 0,-6-4 0,1 15 0,-1-8 0,2 10 0,-1 0 0,0-4 0,0 4 0,0-25 0,-1 9 0,5-10 0,-3 15 0,8 5 0,-4 1 0,1 0 0,3-1 0,-4 1 0,5 0 0,0 0 0,0-7 0,0 5 0,0-10 0,0 10 0,0-4 0,0 6 0,0 5 0,0 5 0,0 3 0,0 8 0,0-9 0,0 9 0,0-9 0,0 4 0,0-4 0,0 4 0,0-22 0,-5 6 0,-7-27 0,-6-3 0,1 13 0,-1-3-710,0-4 0,-1-4 710,-4-15 0,-1-4 0,0 6 0,1 1 0,3 8 0,1 1-399,1-1 1,0 2 398,-9-29 0,13 36 0,0 1 0,-7-44 0,7 9 0,7 35 0,1 1 0,5-39 0,-2 38 0,-1-1 0,4-42 0,0-1 0,0 16 0,0-11-194,0 20 194,6-7 0,0 11 0,1 8 1346,3-1-1346,-3-7 847,0 6-847,4-14 0,-3-2 0,-1-10 0,4 7 0,-10-3 0,10 14 218,-9 0-218,3 9 0,-5 9 0,0 13 0,5-18 0,-4 15 0,9-23 0,-3 11 0,6-22 0,5 4 0,-5 0 0,11-2 0,-11 25 0,9-10 0,-10 20 0,3 2 0,-5 5 0,12-7 0,-5 6 0,17-13 0,-6 5 0,8-13 0,-7 12 0,4-10 0,-4 11 0,7-8 0,-2 7 0,-5-3 0,3 9 0,-9-7 0,36-20 0,-24 17 0,32-22 0,-21 31 0,3-10 0,-4 16 0,1-10 0,-7 12 0,9-8 0,-8 7 0,-1-4 0,-9 12 0,3-11 0,-8 11 0,5-4 0,-10 6 0,8-1 0,-3 0 0,13-7 0,-6 5 0,6-5 0,0 0 0,14 0 0,-10-1 0,14 7 0,-18 6 0,6 4 0,14 5 0,4-5 0,14 10 0,19-12-800,-6 6 800,-37-2 0,1-2 0,0 0 0,-1 0 0,23-10 0,-26 11 0,1 0 0,22-9-230,15 5 230,-9 0 0,-11 8 0,8 6 0,-25 0 0,39 0 0,-46 0 0,47 0 0,-40 0 0,31 0 790,-27 0-790,33 0 240,-30 5-240,7 1 0,-37 0 0,6-2 0,10-4 0,19 0 0,14 0 0,9-6 0,-21 0 0,18-13 0,-20 11 0,7-8 0,-2 14 0,-8-3 0,-7 5 0,13 0 0,-23 0 0,21 0 0,-9 0 0,15-6 0,-13 5 0,8-10 0,-18-1 0,13-1 0,-6-4 0,-2 5 0,-14 6 0,6-4 0,-12 5 0,18-7 0,-9 6 0,11 1 0,-8 5 0,28 0 0,-21-5 0,20 4 0,-26-4 0,7 0 0,1-2 0,7-5 0,1 0 0,-1 0 0,-7 1 0,6-1 0,11 6 0,-19 0 0,22 6 0,-26 0 0,7 0 0,-2 0 0,7 0 0,-17 0 0,16 0 0,9-4 0,-15-7 0,20-1 0,-27 1 0,-6 6 0,-2 5 0,-6 0 0,0 0 0,-5 0 0,4 0 0,-4 0 0,5 0 0,0 0 0,0 0 0,7 0 0,-11 0 0,9 0 0,-10 0 0,5 0 0,-5-4 0,4 3 0,-10-7 0,10 7 0,-9-7 0,3 2 0,1-8 0,-4 4 0,-1-4 0,-6 5 0,-5 1 0,0 3 0,23 1 0,6 4 0,22 0 0,0 0 0,8 0 0,20 0-525,-34 0 0,3 0 525,2 1 0,2-2 0,8-2 0,1-1 0,-4 4 0,-1-1 0,0-2 0,1-1 0,4 0 0,-2 1 0,-11 2 0,-2 0 0,9-3 0,-2 1-281,21 3 281,-31 0 0,-1 0 0,21 0 0,14 0 0,-16 0 0,5 0 0,-5 0 0,-7 0 0,-4 0 0,-14-5 0,0 4 1035,0-9-1035,13 4 296,-16 0-296,9 2 0,-20 4 0,0 0 0,0 0 0,0 0 0,7 0 0,-6 0 0,12 0 0,-6 0 0,1-5 0,4 4 0,-15-7 0,8 2 0,-10 1 0,0 0 0,3 5 0,-8 0 0,9 0 0,-4 0 0,5 0 0,6 0 0,2 0 0,13-9 0,-11 7 0,3-12 0,-13 9 0,-5-1 0,4 2 0,-9 4 0,8-5 0,-8 4 0,22-4 0,-14 1 0,15-2 0,-7-4 0,-4-1 0,4 1 0,-6-5 0,-5 4 0,-1-3 0,-6 5 0,-4 4 0,3-4 0,-3 4 0,13-4 0,-7 0 0,6-1 0,-12 5 0,4-3 0,-9 7 0,4-3 0,-5 0 0,0 3 0,1-6 0,3 6 0,2-3 0,5 4 0,-1-4 0,0 3 0,-4-3 0,3 0 0,-3-2 0,5 1 0,-6-3 0,5 3 0,-4-4 0,-1 4 0,5 1 0,-9 0 0,8 3 0,-7-2 0,2 3 0,5 0 0,-7 0 0,7 0 0,-5 0 0,2 0 0,5 0 0,4 0 0,2 0 0,5 0 0,-5 0 0,4 0 0,-4 0 0,0 0 0,-2 0 0,1 0 0,-4 0 0,8 0 0,-8 0 0,9 4 0,-4-3 0,0 4 0,3-5 0,-8 0 0,4 0 0,-6 0 0,-4 0 0,11 0 0,-9 4 0,11 1 0,-9 4 0,6 1 0,-5-1 0,10-4 0,-9-1 0,3-4 0,-4 0 0,-1 0 0,6 0 0,-5 0 0,5 4 0,-6 2 0,-4 2 0,3 1 0,-3 0 0,10 1 0,1-5 0,11-1 0,2-4 0,-1 0 0,6-9 0,2-7 0,-11 3 0,3-5 0,-23 17 0,-1-3 0,-5 4 0,0 0 0,5 0 0,1 0 0,9 0 0,-3 4 0,9-3 0,-10 3 0,5-4 0,-10 0 0,3 4 0,-7-3 0,2 7 0,-3-4 0,-1 1 0,0 2 0,0-6 0,1 7 0,-1-7 0,-3 2 0,-2-3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0.0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809 0 24575,'-46'5'0,"-7"12"0,18 0 0,-13 6 0,22-9 0,-5-4 0,12-1 0,6-4 0,8 2 0,-2-6 0,1 11 0,-2-6 0,-11 7 0,-1 1 0,-5-3 0,-4 3 0,9 0 0,-4-4 0,1 4 0,3-1 0,-4-6 0,6 5 0,4-7 0,1 3 0,0 1 0,-1 0 0,-4 0 0,-1 0 0,-5 5 0,5 1 0,-10 4 0,9 0 0,-9-4 0,14-2 0,-8-3 0,13-2 0,1 1 0,2-1 0,2 0 0,-3-3 0,25-1 0,4 1 0,25 1 0,-3 5 0,8 0 0,-5 0 0,4 0 0,-6 0 0,0 0 0,0 0 0,-6 0 0,-2-1 0,-11 0 0,-2-1 0,-4-4 0,-5-1 0,-2 0 0,-3-3 0,-1 3 0,-3-1 0,2-2 0,-3 3 0,5-4 0,-1 0 0,0 0 0,-3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1.9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114 1 24575,'29'4'0,"5"7"0,6 12 0,11 1 0,-10-6 0,8 3 0,12-1 0,-12 4 0,18 7 0,-16-4 0,-10 2 0,10 6 0,-5-1 0,-5-9 0,10 7 0,-13-14 0,14 11 0,-12-12 0,3-1 0,-13-6 0,-10-4 0,3 2 0,-14-7 0,4 3 0,-5-4 0,1 4 0,-5 1 0,0 3 0,-4 0 0,-4 5 0,-11 2 0,-8 16 0,-16-1 0,4 10 0,-11-5 0,-1-6 0,-7 5 0,-13-13 0,-10 8 0,12-16 0,-16 6 0,26-12 0,-5-2 0,9-5 0,7 5 0,12-4 0,-3 4 0,19-5 0,-6 4 0,8 1 0,0 4 0,-3 0 0,3 0 0,-10 5 0,4 1 0,-9 4 0,9 0 0,-9 1 0,10-6 0,-1 0 0,7-5 0,9-9 0,0-1 0,4-7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5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1649 1 24575,'-19'0'0,"-2"0"0,12 3 0,-4-2 0,5 3 0,-5-4 0,7 4 0,-6-4 0,3 8 0,-5-7 0,-10 8 0,-1-4 0,-18 6 0,-4 0 0,-20 1 0,-10 1 0,-20 1-666,45-7 1,-3 0 665,-7 0 0,-2 1 0,-1-1 0,0 1 0,0-1 0,1 1 0,13-4 0,1 0-87,-1 2 1,1 1 86,-21 0 0,0 0 0,13 4 0,20-10 0,7 4 1319,12-5-1319,6 0 185,5 0-185,3 3 0,-3-2 0,4 7 0,-9-3 0,3 3 0,-7 1 0,3 0 0,-5 0 0,5 0 0,2 0 0,3-5 0,4 3 0,-2-6 0,6 7 0,-3-4 0,8 5 0,10 0 0,2 0 0,12 5 0,-8 1 0,9 4 0,2 1 0,8 8 0,-6-7 0,11 13 0,-17-13 0,11 6 0,-8-7 0,13 7 0,-15-10 0,20 10 0,-8-5 0,5 1 0,0 4 0,-3-5 0,-4-1 0,0 0 0,-2-4 0,-6 2 0,-5-9 0,-6 4 0,-2-5 0,-7 0 0,2-4 0,-3-2 0,-1-3 0,0 0 0,0 0 0,-3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7.6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1791 0 24575,'-35'0'0,"-12"0"0,7 0 0,-4 0 0,1 0 0,-1 0 0,-9 0 0,-6 0 0,12 0 0,-17 0 0,23 0 0,-6 0 0,-9 0 0,36 0 0,-35 10 0,20 3 0,1-1 0,-14 4 0,21-6 0,-30 8 0,16-1 0,-25 6 0,21-15 0,-21 13 0,4-12 0,-7 19 0,-5-7 0,12 3 0,2-6 0,2-1 0,6 1 0,-8 6 0,8-6 0,7-2 0,14-6 0,7-1 0,10-4 0,1 0 0,12-5 0,15 8 0,7 3 0,7 7 0,8 14 0,-1-2 0,20 17 0,1-3 0,16 15-902,2-4 902,-29-21 0,1 0 0,0-2 0,1 1 0,-1 2 0,1 1 0,-1 0 0,-2-2-14,21 13 14,-2 7 0,-17-23 0,-5 9 0,-3-12 0,-12-7 902,-7-7-902,-6-6 14,-5 1-14,0-5 0,1 0 0,-1-4 0,0 4 0,5-3 0,1 2 0,0-3 0,-2 0 0,1 0 0,-3 0 0,-1 0 0,-6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0.6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1 118 24575,'0'28'0,"0"-1"0,0-14 0,13 1 0,-6-1 0,16-2 0,3 3 0,-5-1 0,14 3 0,-20 2 0,14 8 0,-13-6 0,1 10 0,-1-10 0,-10-1 0,7-7 0,-9-3 0,0-1 0,0 0 0,-4 1 0,8-5 0,-4 4 0,5-4 0,-1 4 0,0-3 0,1 2 0,-1-6 0,0 3 0,0-4 0,1 0 0,-1 0 0,0 0 0,1-4 0,-1-5 0,1-10 0,5-1 0,7-10 0,0 5 0,4-2 0,-1 3 0,-4 5 0,9-1 0,-10 2 0,5 2 0,-1-2 0,-3 4 0,4-2 0,-6-1 0,-4 3 0,3-1 0,-7 2 0,3 4 0,-5 1 0,1 0 0,-1 3 0,0-3 0,0 4 0,1-9 0,0 3 0,4-7 0,-4 3 0,9 0 0,-8 1 0,2 4 0,-3 0 0,-13 5 0,-3 0 0,-3 4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3.0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339 1 24575,'8'27'0,"3"4"0,0-6 0,6 0 0,-6 3 0,4 3 0,4 1 0,-3 4 0,3-15 0,1 7 0,-1-17 0,-5 8 0,-1-11 0,-4 1 0,-1-1 0,0 0 0,0 0 0,1 1 0,-5-1 0,0 0 0,0 1 0,-3-1 0,2 0 0,-3 0 0,0 1 0,0-1 0,0 0 0,0 1 0,0-1 0,0 0 0,0 0 0,-8 1 0,-2 0 0,-9-4 0,1-1 0,-1-4 0,-4 0 0,3 0 0,-9 0 0,-9 0 0,-2 0 0,-17 5 0,17-3 0,-9 8 0,17-5 0,-4 6 0,11-6 0,1 4 0,10-8 0,1 3 0,8 0 0,-2-3 0,6 6 0,-6-6 0,2 6 0,-4-6 0,1 3 0,0-4 0,3 4 0,-3-3 0,4 2 0,-1-3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4.6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961 1 24575,'0'39'0,"5"5"0,5-12 0,1-1 0,4-3 0,0 3 0,7 14 0,-8-6 0,6 4 0,-14-6 0,5-6 0,-6 6 0,0-12 0,-5-6 0,4-2 0,-3-8 0,3 4 0,-4-5 0,0 1 0,-4-5 0,-5 0 0,-10-4 0,-12 0 0,-7 0 0,-6 0 0,-7 0 0,-1 0 0,-24 0 0,13 0 0,-20 0 0,5 0 0,14 0 0,-10 0 0,21 0 0,-6 0 0,7 0 0,1 0 0,13 0 0,-5 5 0,17 0 0,-4 5 0,12-1 0,4-4 0,1-1 0,4 0 0,1-3 0,3 3 0,1-4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6.6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1 862 24575,'0'-19'0,"0"-2"0,0 12 0,0-9 0,0 4 0,0-16 0,0-2 0,0-6 0,0 2 0,0-8 0,0 11 0,0-39 0,0 34 0,0-21 0,0 15 0,0 5 0,5-19 0,0 24 0,6-8 0,-2 22 0,1 1 0,-5 2 0,-2 7 0,1 1 0,-3 1 0,6 4 0,-6-5 0,7-4 0,-3 4 0,3-4 0,1 5 0,-5-1 0,4 1 0,-7-1 0,6 5 0,-6-4 0,6 7 0,-2-3 0,3 4 0,5 0 0,1 0 0,4 0 0,6 0 0,-5 9 0,10 2 0,-3 14 0,5-4 0,8 17 0,-12-16 0,10 16 0,-4-5 0,2 2 0,4 4 0,-6-6 0,5-5 0,-4 4 0,2-10 0,-4 4 0,4-5 0,-4-1 0,17 8 0,-16-11 0,12 14 0,-14-8 0,15 13 0,-16-8 0,8-4 0,-24-12 0,-2-3 0,-3-1 0,-1-3 0,0-1 0,0-4 0,-3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0:27.700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1929 4332 24575,'47'0'0,"-1"0"0,-9 0 0,6 0 0,-6 0 0,1 0 0,-7 0 0,-7 0 0,-10 0 0,-2 0 0,-3 0 0,-1 0 0,0 0 0,0 0 0,1 0 0,-1 0 0,0-4 0,1-5 0,-1 0 0,1-4 0,4 4 0,-3-4 0,3 7 0,-5-6 0,0 7 0,1 1 0,-5-4 0,0 3 0,-4-3 0,4 0 0,-3-1 0,2 1 0,-3-1 0,4 1 0,-3 0 0,3-5 0,-4-1 0,0-5 0,0-5 0,0-1 0,0-5 0,-5-6 0,-6-2 0,-1 0 0,-8 2 0,9 5 0,-8 6 0,9 2 0,-8 4 0,8 1 0,-8 3 0,8-2 0,-7 7 0,2-8 0,1 4 0,-4-5 0,4 1 0,-5-6 0,0 4 0,0-3 0,5 4 0,-4 1 0,4-1 0,-5 5 0,1-4 0,-6 8 0,4-4 0,-3 1 0,4 2 0,1-6 0,-1 6 0,5-6 0,-4 3 0,4-5 0,0 1 0,-4-1 0,3-4 0,-4 3 0,-1-9 0,1 4 0,-1-5 0,-1-1 0,1 1 0,4 0 0,-2 5 0,3 1 0,1 6 0,1-1 0,-1 1 0,0-1 0,-1-5 0,-3-1 0,2-5 0,-4 0 0,0 0 0,-5 4 0,4-3 0,-9 7 0,5-2 0,-6 3 0,1 6 0,-1-10 0,0 8 0,4-14 0,-3 4 0,12-3 0,-6-2 0,8 2 0,0 5 0,-3-4 0,9 4 0,-9 0 0,4 1 0,-3 6 0,-1-6 0,0 4 0,-1-9 0,-5 3 0,3-4 0,-4-2 0,6 2 0,4-1 0,-3 1 0,4 5 0,-5-4 0,6 9 0,-5-3 0,9 4 0,-7 1 0,2-1 0,-3 1 0,-1-1 0,-6-6 0,5 5 0,-10-5 0,10 1 0,-9 2 0,7-7 0,-2 9 0,5-4 0,5 6 0,-5-6 0,5 4 0,-1-4 0,1 6 0,5-1 0,0 1 0,-5 4 0,0-4 0,0 4 0,-4-5 0,4 1 0,-5-1 0,0-4 0,0 3 0,-1-9 0,1 4 0,4 0 0,-4-4 0,8 4 0,-8 0 0,9 1 0,-8 6 0,8-1 0,-4-4 0,5 3 0,-1-9 0,4 4 0,-3-12 0,8 6 0,-4-6 0,5 7 0,-5 0 0,4 0 0,-3 4 0,-1-2 0,0 8 0,-5-9 0,0 4 0,0-5 0,0-1 0,-1 1 0,1 0 0,0-1 0,0 1 0,0 0 0,0 5 0,0 1 0,1 6 0,4-1 0,-4-4 0,8 3 0,-3-9 0,4 4 0,0-5 0,0-1 0,0 1 0,0 0 0,0 5 0,0 1 0,0 6 0,3 4 0,2 1 0,4 0 0,3-1 0,3-1 0,14-4 0,5-3 0,-1 4 0,10-9 0,-11 16 0,12-10 0,0 9 0,-6 1 0,4 1 0,-10 9 0,4-4 0,7 5 0,3 0 0,21-6 0,2 5 0,8-11 0,-8 11 0,5-10 0,-5 9 0,0-3 0,-2 5 0,-8 0 0,-7 0 0,-7 0 0,-9 8 0,-4 9 0,-7 0 0,5 8 0,-5-10 0,13 12 0,1 1 0,7 2 0,1 9 0,-14-16 0,11 16 0,-14-6 0,11 10 0,-6 4 0,-6-7 0,-1 4 0,-8-12 0,1 10 0,1 2 0,0-4 0,0 9 0,-1-11 0,0 0 0,1 4 0,-1-4 0,-4-1 0,2 0 0,-7-7 0,7 0 0,3 13 0,0-10 0,5 10 0,1 8 0,-6-16 0,8 29 0,6-7 0,-15-9 0,20 18 0,-23-26 0,15 6 0,-10-4 0,9-7 0,2 9 0,7-9 0,-6 4 0,3-5 0,-10-3 0,20 18 0,-17-19 0,16 17 0,-15-19 0,17 13 0,-8-15 0,10 8 0,-13-18 0,6 6 0,14 7 0,-22-11 0,15 15 0,-20-16 0,-2 14 0,7-4 0,-14 4 0,3-5 0,-1-2 0,-3 0 0,8-3 0,-4 4 0,5-5 0,7 1 0,-11-2 0,10 8 0,-11-7 0,7 6 0,-1 0 0,-6-5 0,5 4 0,-10-6 0,4 0 0,-1-4 0,-3 2 0,9-2 0,-9 9 0,9-3 0,-8 8 0,8-7 0,-2 8 0,17-2 0,-10-5 0,15 4 0,-11-15 0,6 4 0,0-1 0,0-3 0,0 9 0,-7-5 0,6 6 0,-12-2 0,5 1 0,-5-1 0,-1 0 0,0 0 0,6-4 0,-4 3 0,4-2 0,-6-2 0,0 4 0,0-3 0,-5 3 0,-1-4 0,-6 2 0,1-2 0,-1 3 0,0 0 0,1 1 0,-1-5 0,0 3 0,1-7 0,-1 8 0,0-4 0,1 0 0,-6-1 0,5 0 0,-9-3 0,4 2 0,-5-3 0,0-1 0,1 0 0,-1 1 0,0-1 0,1 0 0,-1 0 0,-4 1 0,4-1 0,-4 0 0,5 5 0,0-3 0,0 7 0,-1-8 0,1 8 0,-1-7 0,6 3 0,-1 0 0,6-3 0,-1 7 0,1 3 0,0-1 0,0 5 0,-1-6 0,1 1 0,-6-5 0,5 3 0,-4-7 0,-1 2 0,5-3 0,-4 4 0,4-2 0,-4 6 0,-1-7 0,-4 2 0,-1-3 0,0-1 0,1 0 0,-1 1 0,0-1 0,0 0 0,1 0 0,-1-3 0,-3 2 0,2-2 0,-6 3 0,6 1 0,-2-5 0,3 4 0,0-4 0,1 4 0,-1 5 0,1 1 0,4 0 0,-3-1 0,3-4 0,-5-1 0,-3 0 0,2 1 0,-2-5 0,3 0 0,0-4 0,1 0 0,-1 0 0,5 4 0,-4-3 0,4 7 0,-5-4 0,-3 5 0,2-5 0,-6 4 0,3-7 0,-4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0.0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809 0 24575,'-46'5'0,"-7"12"0,18 0 0,-13 6 0,22-9 0,-5-4 0,12-1 0,6-4 0,8 2 0,-2-6 0,1 11 0,-2-6 0,-11 7 0,-1 1 0,-5-3 0,-4 3 0,9 0 0,-4-4 0,1 4 0,3-1 0,-4-6 0,6 5 0,4-7 0,1 3 0,0 1 0,-1 0 0,-4 0 0,-1 0 0,-5 5 0,5 1 0,-10 4 0,9 0 0,-9-4 0,14-2 0,-8-3 0,13-2 0,1 1 0,2-1 0,2 0 0,-3-3 0,25-1 0,4 1 0,25 1 0,-3 5 0,8 0 0,-5 0 0,4 0 0,-6 0 0,0 0 0,0 0 0,-6 0 0,-2-1 0,-11 0 0,-2-1 0,-4-4 0,-5-1 0,-2 0 0,-3-3 0,-1 3 0,-3-1 0,2-2 0,-3 3 0,5-4 0,-1 0 0,0 0 0,-3 0 0,-1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1:26.7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2642 6303 24575,'18'-23'0,"18"-8"0,-22 10 0,18-7 0,-13 5 0,6-2 0,-9 5 0,13-6 0,-13 2 0,22-17 0,-15 13 0,18-29 0,-13 21 0,7-17 0,-5 7 0,10-9 0,-8 8 0,4-7 0,-2 7 0,-11 9 0,3 0 0,-5 8 0,-6-1 0,4 1 0,-8 0 0,15-13 0,-8 3 0,11-18 0,-12 19 0,5-17 0,-4 9 0,5-5 0,-5-6 0,3 12 0,-8-11 0,9-4 0,-9 0 0,11-14 0,0 14 0,3-14 0,1 21 0,2-6 0,-6 9 0,4 3 0,0 2 0,-6 10 0,11-9 0,-5 4 0,8-17 0,-1 4 0,9-16 0,-5 1 0,-1 4 0,-1-8 0,-8 19 0,2-6 0,-8 15 0,-4 14 0,-13 12 0,2-10 0,7 6 0,5-22 0,14 4 0,0 0 0,7 0 0,7 0 0,11-11 0,13-3-386,-34 22 0,0 0 386,38-30 0,-36 30 0,0-2 0,1-7 0,-2-2 0,0 2 0,1-4-853,18-23 1,-2-2 852,-19 20 0,-1 0 0,8-8 0,-2 2-440,11-23 440,-7 8 0,-6 7 0,3 3 0,-25 24 688,7 5-688,-10 4 1729,4 4-1729,2-5 500,6-8-500,-4-8 0,11-8 0,-10 8 0,3-3 0,-6 17 0,0-5 0,-6 12 0,-1 2 0,-5 9 0,0-4 0,4-1 0,2-6 0,6-5 0,6-8 0,-6 6 0,13-14 0,-12 14 0,5-6 0,-12 17 0,-1-1 0,-6 12 0,1-3 0,-1 5 0,0-1 0,1-3 0,0-8 0,5 1 0,-3-10 0,6 9 0,-6-4 0,2 6 0,-4-1 0,0 5 0,-4 1 0,2 5 0,-6-1 0,7-3 0,-3-2 0,4-5 0,1-5 0,-1-1 0,1-5 0,0 5 0,0 1 0,-1 6 0,0-1 0,0 1 0,0 0 0,0-1 0,1 1 0,-1-6 0,0 4 0,1-9 0,0 9 0,4-9 0,-4 10 0,4-1 0,-5 8 0,-1 3 0,-3 1 0,-2-1 0,1 1 0,-3-1 0,6 1 0,-2-5 0,4 4 0,-4-9 0,2 9 0,-6-4 0,6 8 0,-6-2 0,3 2 0,0 0 0,0-2 0,4 2 0,1-3 0,-5-5 0,4-1 0,-3 0 0,4-3 0,0 3 0,-1 0 0,-3-4 0,3 4 0,-7 0 0,3-3 0,0 7 0,-3-7 0,6 8 0,-2-9 0,0 9 0,3-4 0,-7 4 0,2 1 0,-3 0 0,0-1 0,0 1 0,0-5 0,0-1 0,0-5 0,0 1 0,0-1 0,0 1 0,0 4 0,0 1 0,0 5 0,0-1 0,0 1 0,-3-1 0,-7 5 0,-4-4 0,-4 3 0,0-5 0,-1 1 0,1 0 0,-6-1 0,-1 0 0,0 1 0,-4-1 0,9 4 0,-4-2 0,6 7 0,-1-4 0,5 2 0,2 2 0,3-3 0,1 4 0,-1 0 0,1 0 0,0 0 0,-5 0 0,3 0 0,-7 0 0,3 0 0,-5 0 0,-4 4 0,3 2 0,1-1 0,6 3 0,4-3 0,1-1 0,-1 4 0,-3-3 0,-2 3 0,-5 6 0,-12 7 0,3 6 0,-18 14 0,12-12 0,-12 10 0,13-12 0,-5 2 0,11-9 0,8-1 0,6-10 0,4 4 0,1-5 0,-5 1 0,3-1 0,-12 6 0,6 0 0,-7 6 0,-2 4 0,4 2 0,-4 0 0,5-3 0,6-9 0,2-1 0,3-5 0,4 1 0,-2-1 0,2 0 0,-3 0 0,-10 6 0,7 0 0,-17 6 0,12-2 0,-8 2 0,10-2 0,-4-4 0,8-1 0,-2-4 0,3 3 0,-4 2 0,-2 5 0,1-1 0,-10 7 0,7 0 0,-8 1 0,6-2 0,0-6 0,5-4 0,1 3 0,5-7 0,-6 7 0,4 2 0,-14 7 0,0 17 0,-10 5 0,-17 15 0,4 8 0,-6-11 0,2 10 0,14-15 0,-11 1 0,11-4 0,-12 11 0,17-13 0,-18 19 0,19-16 0,-20 19-855,3 8 855,21-34 0,-2 1 0,-4 5 0,1-2 0,-18 28 0,20-34 0,-1-1 0,-21 17 0,20-15 0,0 0 0,-30 25-176,31-30 1,2 0 175,-16 17 0,-4 5 0,5-6 0,-7 8 0,-8 2 0,6-2 0,2-12 0,9 1 0,2-12 0,10-1 0,-2-2 839,11-8-839,6 0 367,0 0-367,5-5 0,0 4 0,0-4 0,1 0 0,-2 4 0,2-4 0,-5 0 0,3-2 0,-7 1 0,7-5 0,-7 5 0,-3 1 0,1-5 0,-5 10 0,-1-4 0,6-1 0,-12 6 0,11-5 0,-9 0 0,9-2 0,-2-5 0,-2 6 0,-2 2 0,-1 10 0,-5 4 0,-2 5 0,-2 7 0,-12 11 0,2 7 0,-6 3 0,13-11 0,-1-8 0,7-10 0,-3 3 0,2-2 0,2-6 0,3 5 0,3-12 0,-14 20 0,10-12 0,-11 14 0,12-9 0,3-7 0,-1 5 0,-1-4 0,-5 1 0,5-3 0,-1-11 0,9 2 0,-3-9 0,-2 11 0,-2 1 0,1-4 0,-12 17 0,18-24 0,-24 18 0,17-12 0,-11 7 0,7-7 0,-6 0 0,12-8 0,-9 2 0,8 4 0,-16-2 0,7 9 0,-14-8 0,23 1 0,-16 3 0,10-6 0,-8 10 0,4-9 0,0 3 0,5-10 0,-4 4 0,11-9 0,-4 3 0,9-5 0,-9 1 0,9-1 0,-3 1 0,4 3 0,1-3 0,4 3 0,-9-3 0,12 3 0,-12-3 0,9 4 0,-5-1 0,1-3 0,-1 7 0,-4-6 0,3 6 0,-4-6 0,6 6 0,3-3 0,-2 1 0,2 2 0,1-7 0,-3 3 0,3-4 0,0 0 0,1-1 0,5 1 0,-1-1 0,1 0 0,0 0 0,-1 1 0,1-1 0,-1 0 0,1 1 0,-5-1 0,4 1 0,-4-1 0,1 4 0</inkml:trace>
  <inkml:trace contextRef="#ctx0" brushRef="#br0" timeOffset="1">139 6307 24575,'-7'4'0,"-3"-3"0,-3 3 0,5-1 0,0-2 0,-1 3 0,1 0 0,-1-3 0,1 2 0,0-3 0,-1 0 0,1 0 0,-1 0 0,1 0 0,-1 0 0,5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0:55.17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181 0 24575,'0'35'0,"0"8"0,0-16 0,0 22 0,-4-21 0,-3 27 0,-3-14 0,-7 11 0,5-1 0,-9-7 0,8 6 0,-9 3 0,10-7 0,-5 3 0,7-22 0,0 2 0,5-15 0,-3-1 0,7-5 0,-2 1 0,-1-1 0,3 0 0,-3-33 0,4 8 0,0-30 0,0 17 0,9-1 0,-7 15 0,7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0:55.9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 24575,'25'0'0,"-1"0"0,-1 0 0,2 0 0,18 0 0,-3 0 0,10 0 0,-6 0 0,15 0 0,-5 0 0,20 5 0,-19-3 0,10 14 0,-19-9 0,4 5 0,-6-2 0,-11-9 0,1 8 0,-18-7 0,2 2 0,-10-4 0,-7 0 0,-15 0 0,-2 0 0,-2 0 0,9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0:57.98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1 621 24575,'39'0'0,"-1"0"0,12 0 0,-20 0 0,26 0 0,-24 0 0,19 0 0,-5 0 0,-2 0 0,-7 0 0,-1 0 0,-14 0 0,12 0 0,-24 0 0,8 0 0,-9 0 0,-1 0 0,0 0 0,0 0 0,-3-3 0,-1-7 0,-4 1 0,0-8 0,0-3 0,0 1 0,-9-10 0,2 4 0,-3 0 0,1-4 0,8 9 0,-4-9 0,5 9 0,0-9 0,0 4 0,0-11 0,0 4 0,0-10 0,0 4 0,0 0 0,0 7 0,0 7 0,0 5 0,0 5 0,0 2 0,0 3 0,0 1 0,0 3 0,0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1:01.42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1 147 24575,'28'0'0,"-6"0"0,1 0 0,-3 0 0,10 0 0,1 0 0,-1 0 0,6 0 0,-10 0 0,4 0 0,-12 0 0,1 0 0,4 0 0,-3-4 0,3-1 0,1-9 0,-4-1 0,9 0 0,-10 1 0,5 5 0,-10 0 0,-2 4 0,-3-7 0,-1 10 0,1-6 0,4 8 0,-4-4 0,9-1 0,-5 0 0,1-3 0,-1 7 0,-5-6 0,1 6 0,-1-3 0,-7 16 0,-3-1 0,-7 16 0,4-7 0,0 9 0,5 2 0,0 0 0,0 6 0,0-7 0,0 0 0,0 0 0,0 0 0,5 0 0,0-5 0,0-1 0,4-6 0,-8 6 0,3-5 0,-4 5 0,0-6 0,0 1 0,0-1 0,0-4 0,0-1 0,0-5 0,3 0 0,2-3 0,3 2 0,1-2 0,-1 3 0,0 0 0,0 1 0,5-1 0,-3 1 0,2-1 0,-3-3 0,-1-1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41:03.9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55 0 24575,'0'21'0,"0"7"0,0-13 0,0 4 0,0-2 0,0-7 0,0 7 0,0-3 0,0-1 0,0 10 0,0-12 0,0 11 0,0-8 0,0 4 0,0 1 0,-8-9 0,6 6 0,-7-6 0,5 9 0,3-1 0,-3 0 0,4-4 0,-8 3 0,6-7 0,-6 3 0,8-5 0,0 0 0,0 0 0,0 1 0,-4-1 0,3 0 0,-3 1 0,4-1 0,11-18 0,-4 10 0,13-20 0,-11 19 0,14-3 0,-3 0 0,16 3 0,-4-8 0,10 7 0,-4-2 0,0 4 0,4 0 0,-10 0 0,-1 0 0,-12 0 0,-2 0 0,-3 0 0,4-4 0,1-1 0,-1-1 0,6-2 0,-5-2 0,5 4 0,-10-6 0,-2 7 0,-3-3 0,-1 3 0,0 1 0,-3 1 0,2 2 0,-2-3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2:28.514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0:27.7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1640 3938 24575,'28'0'0,"-10"0"0,0 0 0,-6 0 0,-2 0 0,7 0 0,-8 0 0,14 0 0,3 0 0,12 0 0,13 0 0,1 0 0,8 0 0,-8 5 0,6 1 0,-13 1 0,0 2 0,-14-8 0,-8 8 0,-9-8 0,-1 3 0,-5-4 0,1 0 0,-1 0 0,-4 4 0,-20-12 0,-9 0 0,-13-7 0,2-5 0,5 4 0,1-4 0,5 1 0,-4-1 0,9 1 0,1 0 0,1 0 0,8 1 0,-8-1 0,4 1 0,-6-12 0,-4 8 0,6-13 0,-11 8 0,6-5 0,-5-6 0,-5-3 0,10-3 0,-5 5 0,6-4 0,2 11 0,-1-4 0,1 6 0,0-1 0,-1 1 0,-6-8 0,-7 4 0,-2-6 0,-10 4 0,5 2 0,6 1 0,-19-17 0,29 21 0,-23-25 0,20 20 0,-2-12 0,-3 5 0,11 4 0,-4 6 0,6 1 0,0 5 0,-5-6 0,5 11 0,-13-18 0,17 17 0,-16-17 0,15 12 0,-9-5 0,6 1 0,-6-2 0,5 7 0,-16-13 0,10 20 0,-11-13 0,1 14 0,4-9 0,2 4 0,-1-9 0,6 4 0,-1 1 0,2-4 0,10 10 0,-3-4 0,8 6 0,-9-6 0,5 4 0,-6-3 0,2 4 0,3-5 0,-9-2 0,11-4 0,-11-2 0,8 2 0,0 0 0,2-1 0,-1 1 0,3-6 0,-7 4 0,7-11 0,-9-1 0,4-2 0,-1 1 0,-4-12 0,3 1 0,0-6 0,1-11 0,6 19 0,0-13 0,0 7 0,0 8 0,1 7 0,0 3 0,1 15 0,4-8 0,-2 10 0,3 0 0,-1-4 0,-3-2 0,8-1 0,-9-4 0,9 5 0,-3-5 0,4 10 0,0-4 0,0 6 0,0 9 0,0-13 0,0 13 0,0-9 0,0 0 0,0-1 0,0-5 0,4 0 0,2-1 0,3 6 0,1 2 0,-1 4 0,0 1 0,-4 4 0,3 1 0,-7 4 0,6 1 0,-2-5 0,4-1 0,0-4 0,0-1 0,5 5 0,-4-4 0,3 8 0,-5 1 0,-3 2 0,2 6 0,-2-7 0,3 8 0,1-8 0,3 3 0,7 0 0,1 1 0,9 4 0,-9 0 0,8 0 0,-3 0 0,0 0 0,4 0 0,-9 0 0,9 0 0,-10 0 0,10 0 0,-9 4 0,9 2 0,-10 3 0,10 1 0,-4-1 0,5 6 0,0 1 0,0 4 0,0 0 0,-5-5 0,4 4 0,-4-4 0,5 5 0,6 1 0,2 0 0,0 0 0,-2 0 0,-4 5 0,-1 1 0,2 6 0,1 6 0,-1-4 0,-4 3 0,-3-6 0,-6-2 0,0 0 0,-1-5 0,0-2 0,0-4 0,-1-1 0,0-4 0,7 10 0,-5-8 0,6 14 0,-8-10 0,8 10 0,-6-5 0,6 6 0,-1-5 0,0-2 0,6-8 0,-1 3 0,0-8 0,0 8 0,0-3 0,0 4 0,2 6 0,-1 1 0,2 6 0,-6-1 0,5 0 0,-10 5 0,3-10 0,2 9 0,-1-9 0,1-1 0,4 6 0,-6-12 0,8 12 0,-2-5 0,2 6 0,0 0 0,0 0 0,7 6 0,-12-11 0,16 11 0,-11-17 0,7 11 0,17-3 0,-20-7 0,27 11 0,-23-9 0,4 3 0,8 13 0,-5-4 0,-4 0 0,8 3 0,-18-12 0,14 13 0,-7-5 0,-2 3 0,-6-6 0,0 0 0,-2-6 0,2 4 0,-3-9 0,2 4 0,-7-7 0,4 1 0,-3 5 0,4-4 0,1 5 0,0-6 0,-7 0 0,0-1 0,-6-1 0,1 0 0,-1 1 0,0-1 0,-3 0 0,2 1 0,-3-1 0,5 1 0,0 4 0,-5-8 0,4 8 0,-8-9 0,7 0 0,-3 3 0,0-7 0,3 3 0,-7 0 0,7-3 0,-6 7 0,1-7 0,2 8 0,-5-9 0,8 8 0,-3-3 0,0 4 0,4 1 0,-4-5 0,4 3 0,1-2 0,-1 3 0,0 0 0,1 1 0,-1-1 0,0 0 0,6 1 0,-5 0 0,12 6 0,-11-9 0,10 9 0,1-9 0,0 0 0,5 3 0,1-2 0,-6 3 0,6 1 0,-7-1 0,0 0 0,0 0 0,0 0 0,-5 0 0,4 0 0,-10-2 0,10 2 0,-9-5 0,9 3 0,-10-7 0,10 8 0,-9-5 0,4 1 0,-6 3 0,-4-4 0,3 0 0,-7-1 0,3-4 0,0-1 0,-4 1 0,4-1 0,-5 1 0,0-1 0,1 0 0,-1 0 0,5 1 0,-4 0 0,4-1 0,-5 1 0,1-1 0,-1-4 0,0 4 0,0-7 0,-3 6 0,2-6 0,-2 6 0,3-2 0,1 0 0,-1 2 0,0-2 0,0-1 0,1 0 0,-1 0 0,0-4 0,1 4 0,-5 0 0,4-3 0,-4 6 0,4-6 0,5 3 0,-3-1 0,7-2 0,-8 7 0,4-7 0,-5 6 0,1-6 0,-1 3 0,0-4 0,0 0 0,1 0 0,-1 0 0,0 0 0,1 0 0,3 0 0,2 0 0,0 0 0,3 0 0,-3 0 0,5 4 0,-6-3 0,5 3 0,-9-4 0,4 3 0,-5-2 0,0 3 0,1-4 0,-5 4 0,4-3 0,-4 2 0,5-3 0,-1 0 0,-4 4 0,4-3 0,-4 3 0,5-4 0,-1 0 0,0 0 0,1 0 0,-1 0 0,0 3 0,0-2 0,1 3 0,-1-4 0,-3 4 0,2-4 0,-2 4 0,3-4 0,0 4 0,0-3 0,1 2 0,-1-3 0,0 0 0,1 4 0,-1 1 0,0-1 0,0 4 0,1-4 0,-1 1 0,0 2 0,1-6 0,-1 7 0,0-7 0,0 2 0,1-3 0,-1 0 0,0 0 0,5 0 0,-3 0 0,7 0 0,-8 0 0,4 0 0,-5 0 0,0 0 0,1 0 0,-1 0 0,0 0 0,1 0 0,3 4 0,-2-3 0,7 7 0,-8-7 0,4 7 0,-5-7 0,1 3 0,-1-4 0,0 4 0,1-4 0,-1 4 0,-3 0 0,2-3 0,-3 6 0,5-6 0,-5 6 0,4-6 0,-7 7 0,2-4 0,-6 1 0,-2-1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0:30.70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 24575,'0'28'0,"0"4"0,0-12 0,0 8 0,0-3 0,0 11 0,0 2 0,0 13 0,0 9 0,0-12 0,0 16 0,0-18 0,0 1 0,0 2 0,0-12 0,0-4 0,0 2 0,0-15 0,0-1 0,0-7 0,0-11 0,0-18 0,0 8 0,0-11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0:31.68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24575,'22'0'0,"5"0"0,-2 0 0,5 0 0,-5 0 0,4 0 0,-10 0 0,5 0 0,-1 0 0,-3 0 0,4 0 0,-1 0 0,2 0 0,5 0 0,0 0 0,-5 0 0,4 0 0,-9 0 0,-1 0 0,-6 0 0,-5 0 0,0 0 0,1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1.98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114 1 24575,'29'4'0,"5"7"0,6 12 0,11 1 0,-10-6 0,8 3 0,12-1 0,-12 4 0,18 7 0,-16-4 0,-10 2 0,10 6 0,-5-1 0,-5-9 0,10 7 0,-13-14 0,14 11 0,-12-12 0,3-1 0,-13-6 0,-10-4 0,3 2 0,-14-7 0,4 3 0,-5-4 0,1 4 0,-5 1 0,0 3 0,-4 0 0,-4 5 0,-11 2 0,-8 16 0,-16-1 0,4 10 0,-11-5 0,-1-6 0,-7 5 0,-13-13 0,-10 8 0,12-16 0,-16 6 0,26-12 0,-5-2 0,9-5 0,7 5 0,12-4 0,-3 4 0,19-5 0,-6 4 0,8 1 0,0 4 0,-3 0 0,3 0 0,-10 5 0,4 1 0,-9 4 0,9 0 0,-9 1 0,10-6 0,-1 0 0,7-5 0,9-9 0,0-1 0,4-7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0:33.3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1 622 24575,'52'0'0,"13"0"0,-17 0 0,10 0 0,-7 0 0,1 0 0,1 5 0,-3 1 0,-12 0 0,4 9 0,-15-13 0,-2 8 0,-12-10 0,5 9 0,-3-7 0,14 11 0,-10-11 0,16 7 0,-8-8 0,9 8 0,-6-3 0,0 0 0,-5-2 0,-6 0 0,-6-3 0,-5 6 0,1-6 0,-1 3 0,-3-8 0,-2-1 0,-3-8 0,0-6 0,0-6 0,0-5 0,0-7 0,0 6 0,0-12 0,0 11 0,0-10 0,0 10 0,0-10 0,0 10 0,0-4 0,0-1 0,0-1 0,0 1 0,0-6 0,0 11 0,0 1 0,0 7 0,0 6 0,0 4 0,0 1 0,0 5 0,0-1 0,0 1 0,0 3 0,0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0:57.962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1810 3924 24575,'34'0'0,"-6"0"0,-5 0 0,1 0 0,-5 0 0,5 0 0,-10 0 0,3 0 0,-3 0 0,4 0 0,1 0 0,-1 0 0,-4-4 0,8-1 0,-6-14 0,40-29 0,-24 15 0,20-23 0,-32 36 0,-2-4 0,-4 6 0,1-1 0,-3 5 0,-3-3 0,0 3 0,0 0 0,0-4 0,0 4 0,0-4 0,1-6 0,-1 4 0,0-3 0,1-1 0,-5 4 0,4-3 0,-4-1 0,4 4 0,1-4 0,-1 6 0,0-1 0,1-4 0,-1 3 0,1-4 0,-1 1 0,1 3 0,-1-4 0,1 0 0,-1 5 0,1-5 0,-1 5 0,0 1 0,0-1 0,1-4 0,-1-2 0,2-12 0,3 6 0,-2-12 0,3 5 0,0 0 0,-3 2 0,3 0 0,-5 4 0,0 1 0,0 2 0,-1 4 0,2-5 0,-1-7 0,6-8 0,-4 6 0,5-10 0,-7 17 0,1-11 0,-1 12 0,0-1 0,0 4 0,-1 8 0,-3-4 0,2 6 0,-3-6 0,4 4 0,1-9 0,-4 9 0,3-9 0,-4 10 0,0-1 0,3 3 0,-3 3 0,1 0 0,2-3 0,-7 3 0,7-5 0,-3-4 0,5 3 0,0-9 0,-1 4 0,1 0 0,-1 1 0,1 6 0,-1-1 0,0 5 0,0-3 0,-1 7 0,1-7 0,0-2 0,0-1 0,6-9 0,0 4 0,5-5 0,0-1 0,0 6 0,0-4 0,-2 10 0,2-10 0,-1 4 0,1-6 0,5 6 0,-3-11 0,3 9 0,2-17 0,-5 12 0,6-12 0,-8 17 0,0-8 0,-1 15 0,-4-9 0,-2 14 0,-3-8 0,2 9 0,-1-4 0,2 0 0,0-1 0,-2-5 0,6 5 0,-1-10 0,3 4 0,1-6 0,-1 6 0,2-10 0,-2 14 0,1-14 0,0 10 0,0-5 0,0-1 0,0 1 0,-1 5 0,-4 1 0,-1 6 0,-6 4 0,1 1 0,-1 5 0,1 3 0,-1 1 0,-4 1 0,4 2 0,-4-7 0,5-1 0,-1-1 0,6-3 0,-5 5 0,8-6 0,-7 5 0,7-4 0,-3 4 0,0 0 0,3 0 0,-3 0 0,0 3 0,3-6 0,-3 6 0,0-7 0,3 4 0,-3 0 0,4-4 0,6 2 0,-5-7 0,5 8 0,-6-4 0,0 5 0,6-5 0,-4 3 0,3-3 0,-4 5 0,-1 0 0,0-1 0,1 1 0,-1 0 0,0 3 0,1-2 0,4 3 0,-3-5 0,9 5 0,-4-4 0,5 3 0,0-4 0,0 0 0,0 0 0,6 4 0,-4-3 0,10 8 0,-4-8 0,6 7 0,0-7 0,0 2 0,-1-4 0,1 0 0,0 5 0,-6-3 0,-2 3 0,-6 0 0,0 2 0,1 4 0,-7 0 0,5 0 0,-4 0 0,5 0 0,-5 0 0,10 0 0,-8 0 0,9 0 0,0 0 0,-4 0 0,10 0 0,-10 0 0,4 4 0,0 2 0,-10 4 0,9 0 0,-10 0 0,0 4 0,-1-4 0,-6 4 0,0-5 0,1 4 0,-1-3 0,0 8 0,-3-4 0,2 4 0,-6 6 0,2-5 0,-4 5 0,1-6 0,-1 1 0,0-1 0,0 0 0,0 1 0,-4-1 0,4 0 0,-8 1 0,3-1 0,-4 6 0,0 1 0,0 5 0,0 0 0,0-5 0,0 4 0,0-10 0,0 5 0,0-6 0,0 0 0,0 1 0,0-1 0,0 6 0,0 1 0,0-1 0,0 11 0,0-8 0,0 4 0,-5-2 0,4-10 0,-8 5 0,5-10 0,-1-2 0,-3 1 0,3-3 0,-4 7 0,0-3 0,-5 4 0,0 0 0,0 1 0,-4-1 0,8 0 0,-3 1 0,4-5 0,0-2 0,0-3 0,5-1 0,-4 0 0,3 5 0,-4 1 0,-5 9 0,4-3 0,-9 4 0,9-6 0,-3 0 0,3 1 0,2-5 0,-1-2 0,4-3 0,-2-1 0,2 0 0,-8 5 0,-6 2 0,-2 8 0,-3 3 0,-1 0 0,3 3 0,-1-9 0,7 4 0,-1-6 0,7-4 0,1-1 0,1-5 0,3 5 0,-4 1 0,0 4 0,0 0 0,0 1 0,-1-1 0,1 0 0,0 1 0,0-5 0,4-2 0,1-3 0,0-1 0,0 0 0,-5 0 0,0 5 0,-4 1 0,-2 10 0,0 1 0,-3-1 0,3 0 0,-3-6 0,3 1 0,2-5 0,8-2 0,-2-3 0,6-1 0,-7 0 0,4 0 0,-5 5 0,0 1 0,-4 4 0,2 1 0,-2-1 0,0 0 0,2 1 0,-2-1 0,4-4 0,4-1 0,-3-5 0,7 0 0,-6 1 0,-2-1 0,-1 5 0,-3 1 0,3 10 0,1-9 0,-1 8 0,1-9 0,0-1 0,4 0 0,2-5 0,-1 1 0,3-1 0,-7 5 0,3 1 0,-4 4 0,-1 6 0,-3-5 0,2 5 0,-3-1 0,5-7 0,4 6 0,-3-13 0,3 9 0,-3-9 0,-1 4 0,0 0 0,0 0 0,-4 6 0,2-1 0,-6 0 0,6 6 0,-2-9 0,4 8 0,0-14 0,0 4 0,5-5 0,-4 0 0,7 1 0,-6-1 0,2 0 0,-3 1 0,-1 3 0,0-2 0,0 7 0,4-8 0,-3 4 0,7-5 0,-2 1 0,-1-1 0,3 0 0,-6 1 0,2-1 0,-4 5 0,-4 0 0,7 6 0,-10-1 0,13 1 0,-8-6 0,6 0 0,0-5 0,1 1 0,1-1 0,2 0 0,-7 1 0,4-1 0,-5 5 0,0 0 0,0 1 0,0 4 0,0-5 0,0 1 0,4-1 0,-3-5 0,8 1 0,-8-1 0,7 5 0,-6-4 0,2 4 0,0 0 0,-3 0 0,4 1 0,-1 4 0,-3-9 0,7 4 0,-6-5 0,6 0 0,-7 1 0,7-1 0,-6 0 0,2 5 0,-4-4 0,0 9 0,4-5 0,-3 1 0,4-1 0,-1 0 0,-2-4 0,6 4 0,-3-5 0,0-3 0,0 2 0,-5-2 0,1 3 0,-5 1 0,-1 4 0,-5-3 0,1 7 0,-1-7 0,5 8 0,-3-8 0,6 7 0,-2-7 0,4 3 0,-3-1 0,2 2 0,-4 5 0,1-1 0,-2 6 0,-5 1 0,5-1 0,0 5 0,2-9 0,2 3 0,-2-4 0,4-1 0,-5 0 0,4 6 0,-16 9 0,9-1 0,-17 19 0,5-5 0,0 6 0,-6 1 0,11-2 0,-10-3 0,10-3 0,-3-7 0,7-8 0,4 1 0,-2-6 0,7 3 0,-7-8 0,7 9 0,-7-10 0,3 10 0,-5-4 0,0 5 0,0 0 0,-5-4 0,4 3 0,1-8 0,1 7 0,5-12 0,-6 7 0,6-9 0,-3 4 0,2 1 0,1-1 0,-10 7 0,1 1 0,-4 6 0,-6 7 0,11-7 0,-10 7 0,10-9 0,-10 3 0,11-3 0,-5-3 0,11 1 0,-3-8 0,4 4 0,-6-1 0,1 2 0,-8 13 0,5-6 0,-12 14 0,12-14 0,-11 7 0,6-8 0,-5-3 0,1-7 0,4 8 0,1 0 0,-2 22 0,-10 11 0,7-7 0,-21 23 0,21-23 0,-13 14 0,8-15 0,7-9 0,-5 1 0,0-6 0,-2 1 0,-4 5 0,5 0 0,-1 3 0,8-4 0,0-1 0,0-5 0,11-11 0,-10 14 0,13-25 0,-2 12 0,3-15 0,4 3 0,-5 2 0,-1 6 0,-5 5 0,-6 2 0,4-2 0,-11 9 0,6-5 0,-3 10 0,5-16 0,-2 8 0,7-16 0,-5 4 0,-1 8 0,6-11 0,-13 17 0,6-5 0,-8 8 0,6-1 0,-5 5 0,6-5 0,-8 8 0,7-9 0,2-1 0,7-8 0,0 0 0,-1 1 0,6-1 0,-4-5 0,8 3 0,-7-3 0,2 5 0,-4 1 0,0-1 0,-1 0 0,1 0 0,1-5 0,-1 4 0,1-10 0,4 1 0,2-3 0,4-3 0,-4 4 0,2 0 0,-6 1 0,1 10 0,-4-2 0,-1 9 0,1-6 0,0 0 0,-1 6 0,1-4 0,3 4 0,-2-6 0,3 1 0,0-1 0,-3 0 0,8 0 0,-15 8 0,8 0 0,-10 8 0,0 4 0,5-10 0,-5 9 0,2-16 0,3 9 0,-3-14 0,6 2 0,2-12 0,-1 0 0,5-4 0,-3 3 0,7-3 0,-7 5 0,2-1 0,-4 6 0,0 0 0,-8 14 0,-1-4 0,-1 4 0,-3 1 0,4-6 0,-7 13 0,7-13 0,-5 6 0,12-8 0,-5 0 0,6-1 0,-1 0 0,1 1 0,4-1 0,-3 0 0,3 0 0,1-5 0,-4 4 0,9-10 0,-5 10 0,2-13 0,2 6 0,-2-12 0,0 3 0,7-4 0,-6-1 0,7 1 0,-3-1 0,3 0 0,-2-3 0,2 2 0,0-2 0,-2-1 0,6 0 0,-3-4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1:02.08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0 571 24575,'19'-24'0,"-5"2"0,3 7 0,-3 2 0,-3 4 0,0 4 0,-6 1 0,4-4 0,-1 6 0,1-6 0,-1 0 0,1-3 0,5-7 0,5-1 0,7-6 0,7-9 0,0-1 0,8-6 0,-8 14 0,0 0 0,-5 7 0,-8 6 0,0-4 0,-8 8 0,-3 1 0,-1 1 0,1 7 0,-1-6 0,0 6 0,1-7 0,-1 4 0,1-9 0,-1 3 0,1-3 0,-1 0 0,5 4 0,-3-9 0,3 8 0,-4-3 0,-1 9 0,0-4 0,1 7 0,-1-3 0,0 4 0,1 0 0,-5 14 0,0 9 0,-4 21 0,4-4 0,-3 9 0,9-11 0,-9 6 0,4-1 0,0 1 0,-4-6 0,9 4 0,-9-10 0,4 4 0,-1-6 0,-3 0 0,4-5 0,-5-1 0,0-6 0,0-4 0,0-1 0,0-5 0,3 0 0,-2 1 0,3-1 0,-4 0 0,0-3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1:03.88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0 24575,'0'29'0,"0"2"0,0-6 0,0 18 0,0-9 0,0 15 0,0-18 0,0 6 0,0-1 0,0-4 0,0-1 0,0-3 0,0-12 0,0 6 0,0-8 0,0 0 0,0 3 0,0-3 0,0 0 0,0-1 0,0-1 0,0-2 0,0 2 0,0 1 0,0-3 0,0 2 0,0-3 0,0 3 0,0-2 0,0 3 0,0-5 0,0 0 0,0 0 0,0 1 0,0 3 0,0-2 0,0 3 0,0-5 0,0 0 0,0 1 0,18-22 0,6 3 0,24-26 0,12 5 0,2 1 0,-2 0 0,-3 6 0,-4 1 0,-1 0 0,-7 6 0,-9-3 0,-11 9 0,-2 1 0,-9 2 0,-1 7 0,-5-6 0,1 6 0,-5-3 0,0 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52:04.259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1 35 24575,'48'0'0,"9"0"0,-18 0 0,19 0 0,2 0 0,9 0 0,-7 0 0,28 0 0,-38 0 0,39 0 0,-37 0 0,-3 0 0,1 0 0,16 0 0,20 0 0,5 0-533,-24 0 533,-13 0 0,0 0 0,8 0 0,-10 0 0,2 0 0,21 0 0,15-9 0,-2 6 0,-26-7 0,21 5-13,-16 3 13,-2-3 0,-8 5 0,0 0 0,0 0 0,1 0 532,7 0-532,-13 0 14,11 0-14,-12 0 0,6 0 0,0 0 0,-6 0 0,-3 0 0,-6 0 0,0 0 0,0 0 0,-7 0 0,6 0 0,-12 0 0,12 0 0,-12 0 0,12 0 0,-6 0 0,1 0 0,5 0 0,-12 0 0,11 0 0,-4 0 0,13 0 0,-6 0 0,6 0 0,-7 0 0,0 0 0,-6 0 0,4 0 0,-10 4 0,4-3 0,-6 8 0,-5-4 0,-2 5 0,-9-1 0,-1-4 0,-5 2 0,-3-2 0,-5-1 0,7 0 0,11-4 0,14 5 0,12 1 0,7 5 0,-6 0 0,13 1 0,-12-1 0,11-5 0,-4 4 0,-1-8 0,6 3 0,-6-5 0,0 0 0,6 0 0,-6 5 0,1-3 0,-3 3 0,-6-5 0,0 0 0,0 0 0,0 0 0,0 0 0,-1 0 0,-5 0 0,4 0 0,-4 0 0,0 0 0,-2 0 0,-6 0 0,7 0 0,-11 0 0,9 0 0,-10 0 0,5 0 0,0 0 0,0 0 0,0 0 0,1 0 0,-1 0 0,0 0 0,-5 0 0,-2-4 0,-4-1 0,-1-5 0,0 5 0,-4-3 0,9 7 0,-13-6 0,13 2 0,-9-4 0,4 0 0,-4 3 0,-1-1 0,-1 6 0,-2-7 0,3 7 0,-5-3 0,0 1 0,0 2 0,1-3 0,-1 4 0,0-4 0,1 3 0,-1-2 0,0-1 0,0 3 0,1-3 0,-1 4 0,0 0 0,1 0 0,-1 0 0,0-4 0,0 3 0,1-2 0,-1 3 0,0 0 0,1 0 0,-1 0 0,0 0 0,1 0 0,-1 0 0,10 0 0,-3 0 0,14-5 0,-4 4 0,5-8 0,6 8 0,-4-4 0,-1 5 0,-2-4 0,-5 3 0,1-4 0,-1 5 0,0 0 0,-9 0 0,7 0 0,-8 0 0,4 0 0,1 0 0,-5 0 0,3 0 0,-3 0 0,0 0 0,3 0 0,-3 0 0,4 0 0,6 0 0,-5 0 0,5 0 0,-6 0 0,-4 0 0,-1 0 0,-5 0 0,0 0 0,1 0 0,-1 0 0,0 0 0,-3 0 0,-2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5:26:16.20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10616 0 24575,'-73'0'0,"10"0"0,4 7 0,-6 2-1639,3 0 1,-1 3 1334,-15 10 0,-4 2 304,-1-4 0,-5 0 0,10-4 0,-5 0 0,8-2 0,7-2 0,0-3 0,-2-2 0,-5-1 0,10-3 723,-17-3-723,29 0 0,-1 0 0,-29 0 741,18 0-741,3 0 0,15 0 0,2 0 2003,8 0-2003,-1 0 418,1 0-418,0 0 0,-1 0 0,1 0 0,-8 0 0,6 0 0,-14 0 0,14-5 0,-6 3 0,8-3 0,0 5 0,6 0 0,1 0 0,13 0 0,-4 0 0,9 0 0,-4 0 0,0 0 0,4 0 0,-23 0 0,-18 7 0,-14 7 0,17-2 0,-3 2-451,-1 6 0,-1 0 451,0-6 0,-1 0 0,-7 7 0,-1-1 0,10-10 0,1-2 0,-2 4 0,2 0 0,-34 3 0,22-1 0,20-1 0,8-6 0,0 4 0,6-5 902,1 6-902,1 0 0,-2 0 0,-14 0 0,6 1 0,-6 0 0,8-1 0,0-5 0,6 4 0,-5-10 0,5 4 0,0 0 0,-5-4 0,6 4 0,-8-5 0,1 0 0,-1 0 0,1 0 0,-8 0 0,6 0 0,-6 0 0,8 0 0,-1 0 0,-6 0 0,4 0 0,-5 0 0,8 0 0,0 0 0,-8 6 0,6 1 0,-6 6 0,0 0 0,-2 0 0,-7-5 0,0 4 0,-1-5 0,-7 7 0,5 0 0,2-1 0,3 0 0,12 0 0,-5 0 0,8-6 0,-8 4 0,6-4 0,-6 6 0,8-6 0,-1 4 0,1-10 0,-8 11 0,-2-5 0,-7 7 0,0-1 0,0 1 0,-9 0 0,-2 0 0,0 0 0,2 0 0,1 0 0,5 0 0,-5 6 0,7-5 0,9 4 0,-7-6 0,14-1 0,-13 2 0,12-2 0,-12 2 0,13-2 0,0 1 0,4-1 0,4-6 0,-7 5 0,7-4 0,-4 5 0,4 0 0,-7 0 0,1-5 0,0 4 0,6-4 0,-5 5 0,12-6 0,-6 5 0,8-5 0,-8 6 0,6-1 0,-5 1 0,6 0 0,0-1 0,0 0 0,1 1 0,-1-1 0,0 0 0,0-5 0,0-1 0,-6-5 0,5 0 0,-28 0 0,10 0 0,-30 0 0,16 0 0,-7 0 0,9 0 0,7 0 0,-14 0 0,13 0 0,-15 0 0,16 0 0,9 0 0,14 0 0,2 0 0,11 0 0,-5 0 0,5 0 0,1 0 0,-6 0 0,-1 6 0,-12 0 0,-2 6 0,-14 7 0,-2-4 0,0 4 0,-5 0 0,13-5 0,-6 5 0,14-7 0,-5-5 0,5-2 0,0-5 0,2 0 0,0 0 0,5 0 0,-6 0 0,1 0 0,5 0 0,-12 5 0,11-4 0,-10 5 0,10-1 0,-4-4 0,6 4 0,0-5 0,1 0 0,4 0 0,2 0 0,6 5 0,-6-4 0,-1 4 0,0-5 0,-5 0 0,-2 5 0,0-4 0,-12 5 0,5-1 0,-13 3 0,4 4 0,-12-4 0,13 3 0,-6-4 0,14-1 0,2 5 0,11-10 0,2 4 0,6 0 0,0-4 0,-1 8 0,1-8 0,-6 4 0,4-1 0,-9 3 0,4 3 0,-6 2 0,0-1 0,-6 1 0,4-1 0,-4 1 0,6-1 0,0 1 0,1-1 0,-1-5 0,6 4 0,1-9 0,0 4 0,4-5 0,-4 4 0,0-3 0,4 4 0,-3-1 0,-1 2 0,4 0 0,-4 4 0,0-4 0,4 0 0,-9 4 0,4-9 0,-6 9 0,0-9 0,0 10 0,6-6 0,-4 1 0,3 4 0,-4-4 0,4 1 0,-3 3 0,9-9 0,-9 9 0,3-4 0,1 5 0,-4-5 0,3 4 0,-4-4 0,-1 5 0,6 0 0,1-5 0,5 4 0,1-9 0,0 3 0,4 1 0,1 0 0,5 6 0,0-1 0,0 0 0,0 0 0,10 6 0,3-4 0,16 5 0,2-5 0,6 0 0,0 1 0,0-6 0,8-2 0,-6-5 0,13 0 0,-13 0 0,14 0 0,-7 0 0,1 0 0,5-6 0,-13 5 0,13-5 0,-13 6 0,6-6 0,-8 5 0,-6-5 0,5 6 0,-6 0 0,8 0 0,-1 0 0,0-6 0,0 5 0,0-10 0,1 9 0,6-3 0,-5-1 0,6 5 0,-14-5 0,4 1 0,-4 3 0,6-3 0,1-1 0,-1 5 0,8-5 0,-6 1 0,5 3 0,-6-3 0,-1 5 0,0 0 0,-6 0 0,-2 0 0,-7 0 0,8 0 0,-6-5 0,11-2 0,-4 0 0,6-4 0,8 10 0,-6-5 0,6 0 0,-8 5 0,-6-4 0,-2 5 0,-12 0 0,4-6 0,-4 5 0,6-4 0,6 5 0,-5 0 0,5 0 0,1 0 0,-6 0 0,5 0 0,-12 0 0,4 0 0,-9 0 0,4 0 0,-6 0 0,0 0 0,6 0 0,1 0 0,0 0 0,11 0 0,-9-5 0,10 4 0,-12-4 0,4 5 0,-4 0 0,6 0 0,-6 0 0,4 0 0,-4 0 0,0 0 0,5 0 0,-5 0 0,0 0 0,4-6 0,-4 5 0,0-4 0,5 5 0,-5 0 0,0 0 0,11 0 0,-10 0 0,12 0 0,-8 0 0,7 0 0,-4 0 0,4 0 0,-12 0 0,4 0 0,-9 0 0,3 0 0,1 0 0,-4 0 0,9 0 0,-4 0 0,12 0 0,-4 0 0,10 0 0,-4 0 0,6-5 0,0 3 0,0-9 0,1 10 0,-1-5 0,0 0 0,0 5 0,0-5 0,1 6 0,-8 0 0,0 0 0,-8 0 0,-5 0 0,-1 0 0,-6 0 0,6 0 0,-4 0 0,9 0 0,-4 0 0,6 0 0,6 0 0,-5 0 0,5 0 0,-12-4 0,-1 3 0,-6-4 0,0 5 0,1 0 0,-1 0 0,0 0 0,0 0 0,6 0 0,-4 0 0,3 0 0,-4 0 0,-1 0 0,0 0 0,0 0 0,1 0 0,-1 0 0,6 0 0,-5 0 0,5 0 0,-6 0 0,0 0 0,1 0 0,-1 0 0,0 0 0,0 0 0,1 0 0,-1 0 0,0 0 0,0 0 0,1 0 0,4 0 0,-3 0 0,4 0 0,-6 0 0,0 0 0,0 0 0,1 0 0,-1 0 0,0 0 0,0 0 0,0 0 0,1 0 0,-1 0 0,0 0 0,0 0 0,1 0 0,-6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5:26:51.86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0 24575,'16'16'0,"-1"-1"0,-5-5 0,0 6 0,6 1 0,-3 6 0,3-1 0,-5-5 0,0 5 0,0-11 0,-1 5 0,1-6 0,-6 0 0,4-4 0,-8 3 0,9-3 0,1 5 0,6-1 0,12 2 0,2 0 0,6 6 0,-6-5 0,4 5 0,-10-6 0,4-1 0,-12 0 0,4 0 0,-9 0 0,4 5 0,-6-4 0,1 9 0,0-10 0,-1 5 0,-4-6 0,-1 1 0,-1-1 0,-3 0 0,4 0 0,-5 1 0,0-6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5:26:53.87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682 0 24575,'-13'11'0,"3"0"0,5-1 0,0 0 0,-1 0 0,-3 1 0,3-1 0,-5 0 0,1 0 0,0 0 0,-1 1 0,0 4 0,1-3 0,4 4 0,-4-6 0,5-4 0,-1 3 0,-3-3 0,3-1 0,-10 5 0,-8 2 0,0 1 0,-14 17 0,0-8 0,-3 10 0,-11-5 0,12-2 0,2-6 0,9-1 0,11-7 0,-3 0 0,14-1 0,-8 1 0,9-1 0,-4 0 0,0 0 0,-6 1 0,4 0 0,-4-1 0,6 0 0,-1-4 0,1-1 0,4-1 0,-3-3 0,8 4 0,-4-5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5:26:55.498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 24575,'26'16'0,"18"8"0,-14 15 0,20 11 0,-8 1 0,-7-8 0,5 3 0,-9-20 0,1 5 0,-8-8 0,-2-5 0,-10-2 0,3-5 0,-4-1 0,-1-5 0,1 10 0,-1-12 0,1 7 0,-1 0 0,1-8 0,-5 13 0,3-9 0,-3-1 0,4 0 0,0-1 0,0 2 0,1 0 0,-1-2 0,-4 1 0,3-4 0,-8 8 0,3-3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8T05:26:56.72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934 1 24575,'-23'5'0,"-7"7"0,6-4 0,-5 8 0,12-10 0,-5 5 0,15-1 0,-8-4 0,9-1 0,-4-1 0,-6 3 0,-8 9 0,0 2 0,-6 12 0,7-11 0,-8 10 0,7-11 0,-5 1 0,0 3 0,4-9 0,-4 9 0,-8-2 0,4 4 0,-12 2 0,-1 7 0,-2-5 0,0 5 0,3-7 0,7-1 0,7-6 0,2-2 0,17-6 0,-9 0 0,14-1 0,-9-3 0,10-3 0,2-4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5.10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1649 1 24575,'-19'0'0,"-2"0"0,12 3 0,-4-2 0,5 3 0,-5-4 0,7 4 0,-6-4 0,3 8 0,-5-7 0,-10 8 0,-1-4 0,-18 6 0,-4 0 0,-20 1 0,-10 1 0,-20 1-666,45-7 1,-3 0 665,-7 0 0,-2 1 0,-1-1 0,0 1 0,0-1 0,1 1 0,13-4 0,1 0-87,-1 2 1,1 1 86,-21 0 0,0 0 0,13 4 0,20-10 0,7 4 1319,12-5-1319,6 0 185,5 0-185,3 3 0,-3-2 0,4 7 0,-9-3 0,3 3 0,-7 1 0,3 0 0,-5 0 0,5 0 0,2 0 0,3-5 0,4 3 0,-2-6 0,6 7 0,-3-4 0,8 5 0,10 0 0,2 0 0,12 5 0,-8 1 0,9 4 0,2 1 0,8 8 0,-6-7 0,11 13 0,-17-13 0,11 6 0,-8-7 0,13 7 0,-15-10 0,20 10 0,-8-5 0,5 1 0,0 4 0,-3-5 0,-4-1 0,0 0 0,-2-4 0,-6 2 0,-5-9 0,-6 4 0,-2-5 0,-7 0 0,2-4 0,-3-2 0,-1-3 0,0 0 0,0 0 0,-3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17.69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1791 0 24575,'-35'0'0,"-12"0"0,7 0 0,-4 0 0,1 0 0,-1 0 0,-9 0 0,-6 0 0,12 0 0,-17 0 0,23 0 0,-6 0 0,-9 0 0,36 0 0,-35 10 0,20 3 0,1-1 0,-14 4 0,21-6 0,-30 8 0,16-1 0,-25 6 0,21-15 0,-21 13 0,4-12 0,-7 19 0,-5-7 0,12 3 0,2-6 0,2-1 0,6 1 0,-8 6 0,8-6 0,7-2 0,14-6 0,7-1 0,10-4 0,1 0 0,12-5 0,15 8 0,7 3 0,7 7 0,8 14 0,-1-2 0,20 17 0,1-3 0,16 15-902,2-4 902,-29-21 0,1 0 0,0-2 0,1 1 0,-1 2 0,1 1 0,-1 0 0,-2-2-14,21 13 14,-2 7 0,-17-23 0,-5 9 0,-3-12 0,-12-7 902,-7-7-902,-6-6 14,-5 1-14,0-5 0,1 0 0,-1-4 0,0 4 0,5-3 0,1 2 0,0-3 0,-2 0 0,1 0 0,-3 0 0,-1 0 0,-6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0.63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1 118 24575,'0'28'0,"0"-1"0,0-14 0,13 1 0,-6-1 0,16-2 0,3 3 0,-5-1 0,14 3 0,-20 2 0,14 8 0,-13-6 0,1 10 0,-1-10 0,-10-1 0,7-7 0,-9-3 0,0-1 0,0 0 0,-4 1 0,8-5 0,-4 4 0,5-4 0,-1 4 0,0-3 0,1 2 0,-1-6 0,0 3 0,0-4 0,1 0 0,-1 0 0,0 0 0,1-4 0,-1-5 0,1-10 0,5-1 0,7-10 0,0 5 0,4-2 0,-1 3 0,-4 5 0,9-1 0,-10 2 0,5 2 0,-1-2 0,-3 4 0,4-2 0,-6-1 0,-4 3 0,3-1 0,-7 2 0,3 4 0,-5 1 0,1 0 0,-1 3 0,0-3 0,0 4 0,1-9 0,0 3 0,4-7 0,-4 3 0,9 0 0,-8 1 0,2 4 0,-3 0 0,-13 5 0,-3 0 0,-3 4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3.0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339 1 24575,'8'27'0,"3"4"0,0-6 0,6 0 0,-6 3 0,4 3 0,4 1 0,-3 4 0,3-15 0,1 7 0,-1-17 0,-5 8 0,-1-11 0,-4 1 0,-1-1 0,0 0 0,0 0 0,1 1 0,-5-1 0,0 0 0,0 1 0,-3-1 0,2 0 0,-3 0 0,0 1 0,0-1 0,0 0 0,0 1 0,0-1 0,0 0 0,0 0 0,-8 1 0,-2 0 0,-9-4 0,1-1 0,-1-4 0,-4 0 0,3 0 0,-9 0 0,-9 0 0,-2 0 0,-17 5 0,17-3 0,-9 8 0,17-5 0,-4 6 0,11-6 0,1 4 0,10-8 0,1 3 0,8 0 0,-2-3 0,6 6 0,-6-6 0,2 6 0,-4-6 0,1 3 0,0-4 0,3 4 0,-3-3 0,4 2 0,-1-3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4.6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961 1 24575,'0'39'0,"5"5"0,5-12 0,1-1 0,4-3 0,0 3 0,7 14 0,-8-6 0,6 4 0,-14-6 0,5-6 0,-6 6 0,0-12 0,-5-6 0,4-2 0,-3-8 0,3 4 0,-4-5 0,0 1 0,-4-5 0,-5 0 0,-10-4 0,-12 0 0,-7 0 0,-6 0 0,-7 0 0,-1 0 0,-24 0 0,13 0 0,-20 0 0,5 0 0,14 0 0,-10 0 0,21 0 0,-6 0 0,7 0 0,1 0 0,13 0 0,-5 5 0,17 0 0,-4 5 0,12-1 0,4-4 0,1-1 0,4 0 0,1-3 0,3 3 0,1-4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5T11:39:26.61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1 862 24575,'0'-19'0,"0"-2"0,0 12 0,0-9 0,0 4 0,0-16 0,0-2 0,0-6 0,0 2 0,0-8 0,0 11 0,0-39 0,0 34 0,0-21 0,0 15 0,0 5 0,5-19 0,0 24 0,6-8 0,-2 22 0,1 1 0,-5 2 0,-2 7 0,1 1 0,-3 1 0,6 4 0,-6-5 0,7-4 0,-3 4 0,3-4 0,1 5 0,-5-1 0,4 1 0,-7-1 0,6 5 0,-6-4 0,6 7 0,-2-3 0,3 4 0,5 0 0,1 0 0,4 0 0,6 0 0,-5 9 0,10 2 0,-3 14 0,5-4 0,8 17 0,-12-16 0,10 16 0,-4-5 0,2 2 0,4 4 0,-6-6 0,5-5 0,-4 4 0,2-10 0,-4 4 0,4-5 0,-4-1 0,17 8 0,-16-11 0,12 14 0,-14-8 0,15 13 0,-16-8 0,8-4 0,-24-12 0,-2-3 0,-3-1 0,-1-3 0,0-1 0,0-4 0,-3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A66180-1005-45D1-9771-E741ED513A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0950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6.xml"/><Relationship Id="rId18" Type="http://schemas.openxmlformats.org/officeDocument/2006/relationships/image" Target="../media/image2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4.png"/><Relationship Id="rId17" Type="http://schemas.openxmlformats.org/officeDocument/2006/relationships/customXml" Target="../ink/ink8.xml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3.png"/><Relationship Id="rId19" Type="http://schemas.openxmlformats.org/officeDocument/2006/relationships/customXml" Target="../ink/ink9.xml"/><Relationship Id="rId4" Type="http://schemas.openxmlformats.org/officeDocument/2006/relationships/image" Target="../media/image20.png"/><Relationship Id="rId9" Type="http://schemas.openxmlformats.org/officeDocument/2006/relationships/customXml" Target="../ink/ink4.xml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7.png"/><Relationship Id="rId26" Type="http://schemas.openxmlformats.org/officeDocument/2006/relationships/image" Target="../media/image32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image" Target="../media/image36.png"/><Relationship Id="rId7" Type="http://schemas.openxmlformats.org/officeDocument/2006/relationships/customXml" Target="../ink/ink12.xml"/><Relationship Id="rId12" Type="http://schemas.openxmlformats.org/officeDocument/2006/relationships/image" Target="../media/image24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14.xml"/><Relationship Id="rId24" Type="http://schemas.openxmlformats.org/officeDocument/2006/relationships/image" Target="../media/image31.png"/><Relationship Id="rId32" Type="http://schemas.openxmlformats.org/officeDocument/2006/relationships/image" Target="../media/image35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33.png"/><Relationship Id="rId10" Type="http://schemas.openxmlformats.org/officeDocument/2006/relationships/image" Target="../media/image23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29.png"/><Relationship Id="rId9" Type="http://schemas.openxmlformats.org/officeDocument/2006/relationships/customXml" Target="../ink/ink13.xml"/><Relationship Id="rId14" Type="http://schemas.openxmlformats.org/officeDocument/2006/relationships/image" Target="../media/image25.png"/><Relationship Id="rId22" Type="http://schemas.openxmlformats.org/officeDocument/2006/relationships/image" Target="../media/image30.png"/><Relationship Id="rId27" Type="http://schemas.openxmlformats.org/officeDocument/2006/relationships/customXml" Target="../ink/ink22.xml"/><Relationship Id="rId30" Type="http://schemas.openxmlformats.org/officeDocument/2006/relationships/image" Target="../media/image34.png"/><Relationship Id="rId8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32.xml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" Type="http://schemas.openxmlformats.org/officeDocument/2006/relationships/customXml" Target="../ink/ink27.xml"/><Relationship Id="rId21" Type="http://schemas.openxmlformats.org/officeDocument/2006/relationships/customXml" Target="../ink/ink36.xml"/><Relationship Id="rId7" Type="http://schemas.openxmlformats.org/officeDocument/2006/relationships/customXml" Target="../ink/ink29.xml"/><Relationship Id="rId12" Type="http://schemas.openxmlformats.org/officeDocument/2006/relationships/image" Target="../media/image43.png"/><Relationship Id="rId17" Type="http://schemas.openxmlformats.org/officeDocument/2006/relationships/customXml" Target="../ink/ink34.xml"/><Relationship Id="rId25" Type="http://schemas.openxmlformats.org/officeDocument/2006/relationships/customXml" Target="../ink/ink38.xml"/><Relationship Id="rId2" Type="http://schemas.openxmlformats.org/officeDocument/2006/relationships/image" Target="../media/image16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31.xml"/><Relationship Id="rId24" Type="http://schemas.openxmlformats.org/officeDocument/2006/relationships/image" Target="../media/image49.png"/><Relationship Id="rId5" Type="http://schemas.openxmlformats.org/officeDocument/2006/relationships/customXml" Target="../ink/ink28.xml"/><Relationship Id="rId15" Type="http://schemas.openxmlformats.org/officeDocument/2006/relationships/customXml" Target="../ink/ink33.xml"/><Relationship Id="rId23" Type="http://schemas.openxmlformats.org/officeDocument/2006/relationships/customXml" Target="../ink/ink37.xml"/><Relationship Id="rId28" Type="http://schemas.openxmlformats.org/officeDocument/2006/relationships/image" Target="../media/image51.png"/><Relationship Id="rId10" Type="http://schemas.openxmlformats.org/officeDocument/2006/relationships/image" Target="../media/image42.png"/><Relationship Id="rId19" Type="http://schemas.openxmlformats.org/officeDocument/2006/relationships/customXml" Target="../ink/ink35.xml"/><Relationship Id="rId4" Type="http://schemas.openxmlformats.org/officeDocument/2006/relationships/image" Target="../media/image39.png"/><Relationship Id="rId9" Type="http://schemas.openxmlformats.org/officeDocument/2006/relationships/customXml" Target="../ink/ink30.xml"/><Relationship Id="rId14" Type="http://schemas.openxmlformats.org/officeDocument/2006/relationships/image" Target="../media/image44.png"/><Relationship Id="rId22" Type="http://schemas.openxmlformats.org/officeDocument/2006/relationships/image" Target="../media/image48.png"/><Relationship Id="rId27" Type="http://schemas.openxmlformats.org/officeDocument/2006/relationships/customXml" Target="../ink/ink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 dirty="0"/>
              <a:t> </a:t>
            </a:r>
            <a:r>
              <a:rPr lang="en-US" altLang="zh-CN" dirty="0"/>
              <a:t>Theory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</a:t>
            </a:r>
            <a:r>
              <a:rPr lang="en-US" dirty="0"/>
              <a:t>11</a:t>
            </a:r>
            <a:r>
              <a:rPr lang="en-AU" dirty="0"/>
              <a:t>, Spring </a:t>
            </a:r>
            <a:r>
              <a:rPr lang="en-US" altLang="zh-CN" dirty="0"/>
              <a:t>2023</a:t>
            </a:r>
            <a:endParaRPr lang="en-AU" dirty="0"/>
          </a:p>
          <a:p>
            <a:r>
              <a:rPr lang="en-AU" dirty="0"/>
              <a:t>Youming Qiao</a:t>
            </a:r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9624-E4D2-A94A-81FA-D69D698F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Independent sets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623E0-9C5A-7A4C-9692-7C40B0952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18185" cy="4351338"/>
              </a:xfrm>
            </p:spPr>
            <p:txBody>
              <a:bodyPr/>
              <a:lstStyle/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chemeClr val="accent2"/>
                    </a:solidFill>
                  </a:rPr>
                  <a:t>G=(V, E) </a:t>
                </a:r>
                <a:r>
                  <a:rPr lang="en-AU" dirty="0"/>
                  <a:t>be a graph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AU" dirty="0">
                    <a:solidFill>
                      <a:schemeClr val="accent2"/>
                    </a:solidFill>
                  </a:rPr>
                  <a:t>V</a:t>
                </a:r>
                <a:r>
                  <a:rPr lang="en-AU" dirty="0"/>
                  <a:t> is an independent set, if no edges in E connect two vertices in</a:t>
                </a:r>
                <a:r>
                  <a:rPr lang="en-AU" dirty="0">
                    <a:solidFill>
                      <a:srgbClr val="00B0F0"/>
                    </a:solidFill>
                  </a:rPr>
                  <a:t> S</a:t>
                </a:r>
              </a:p>
              <a:p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  <a:r>
                  <a:rPr lang="en-AU" dirty="0"/>
                  <a:t>={(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) | 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dirty="0"/>
                  <a:t> has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ind. set}</a:t>
                </a:r>
              </a:p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  <a:r>
                  <a:rPr lang="en-AU" dirty="0"/>
                  <a:t> is NP-complete.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1. </a:t>
                </a:r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  <a:r>
                  <a:rPr lang="en-AU" dirty="0"/>
                  <a:t> is in NP (as seen in tutorial class)</a:t>
                </a:r>
              </a:p>
              <a:p>
                <a:pPr marL="0" indent="0">
                  <a:buNone/>
                </a:pPr>
                <a:r>
                  <a:rPr lang="en-AU" dirty="0"/>
                  <a:t>2. </a:t>
                </a:r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  <a:r>
                  <a:rPr lang="en-AU" dirty="0"/>
                  <a:t> is NP-hard.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4623E0-9C5A-7A4C-9692-7C40B0952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18185" cy="4351338"/>
              </a:xfrm>
              <a:blipFill>
                <a:blip r:embed="rId2"/>
                <a:stretch>
                  <a:fillRect l="-2075" t="-2326" r="-8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5987123-C99E-014A-B31C-CE838EB691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42"/>
          <a:stretch/>
        </p:blipFill>
        <p:spPr>
          <a:xfrm>
            <a:off x="7106856" y="1949450"/>
            <a:ext cx="4544028" cy="2959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160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8E9D-52A9-B146-BA22-D0EA46C1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IND={(G, s) | G has a size-s ind. set}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0517-81CA-FD48-9CAC-DD9744BC65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  <a:r>
                  <a:rPr lang="en-AU" dirty="0"/>
                  <a:t> is NP-hard: devise a polynomial-time reduction from </a:t>
                </a:r>
                <a:r>
                  <a:rPr lang="en-AU" dirty="0">
                    <a:solidFill>
                      <a:schemeClr val="accent2"/>
                    </a:solidFill>
                  </a:rPr>
                  <a:t>3SAT</a:t>
                </a:r>
                <a:r>
                  <a:rPr lang="en-AU" dirty="0"/>
                  <a:t> to </a:t>
                </a:r>
                <a:r>
                  <a:rPr lang="en-AU" dirty="0">
                    <a:solidFill>
                      <a:srgbClr val="FFFF00"/>
                    </a:solidFill>
                  </a:rPr>
                  <a:t>IND</a:t>
                </a:r>
              </a:p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be a 3CNF formula</a:t>
                </a:r>
              </a:p>
              <a:p>
                <a:r>
                  <a:rPr lang="en-AU" dirty="0"/>
                  <a:t>Construct a graph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and a number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, such that </a:t>
                </a:r>
              </a:p>
              <a:p>
                <a:pPr marL="0" indent="0" algn="ctr">
                  <a:buNone/>
                </a:pPr>
                <a:r>
                  <a:rPr lang="en-AU" dirty="0">
                    <a:solidFill>
                      <a:schemeClr val="accent2"/>
                    </a:solidFill>
                  </a:rPr>
                  <a:t>F </a:t>
                </a:r>
                <a:r>
                  <a:rPr lang="en-AU" dirty="0"/>
                  <a:t>is satisfiable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size-</a:t>
                </a:r>
                <a:r>
                  <a:rPr lang="en-AU" dirty="0">
                    <a:solidFill>
                      <a:srgbClr val="00B050"/>
                    </a:solidFill>
                  </a:rPr>
                  <a:t>s </a:t>
                </a:r>
                <a:r>
                  <a:rPr lang="en-AU" dirty="0"/>
                  <a:t>independent set</a:t>
                </a:r>
              </a:p>
              <a:p>
                <a:r>
                  <a:rPr lang="en-AU" dirty="0"/>
                  <a:t>How to relate Boolean formulas with graphs?</a:t>
                </a:r>
              </a:p>
              <a:p>
                <a:endParaRPr lang="en-AU" baseline="-25000" dirty="0"/>
              </a:p>
              <a:p>
                <a:pPr marL="514350" indent="-514350">
                  <a:buFont typeface="+mj-lt"/>
                  <a:buAutoNum type="arabicPeriod"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880517-81CA-FD48-9CAC-DD9744BC6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043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5306-8B0E-694E-B7E9-07D0AAF5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Interpreting 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D6747-B2BF-C14E-B136-BB538CDD46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AU" dirty="0"/>
                  <a:t>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i="1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There are two ways to think about 3SAT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Find a way to </a:t>
                </a:r>
                <a:r>
                  <a:rPr lang="en-AU" dirty="0">
                    <a:solidFill>
                      <a:schemeClr val="accent2"/>
                    </a:solidFill>
                  </a:rPr>
                  <a:t>assign 0/1 (false/true) to the variables </a:t>
                </a:r>
                <a:r>
                  <a:rPr lang="en-AU" dirty="0"/>
                  <a:t>such that the formula evaluates to true, that is each clause evaluates to true.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solidFill>
                      <a:srgbClr val="00B0F0"/>
                    </a:solidFill>
                  </a:rPr>
                  <a:t>Pick a literal </a:t>
                </a:r>
                <a:r>
                  <a:rPr lang="en-AU" dirty="0"/>
                  <a:t>from each clause and find a truth assignment to make all of them true. You will fail if two of the literals you pick are in </a:t>
                </a:r>
                <a:r>
                  <a:rPr lang="en-AU" dirty="0">
                    <a:solidFill>
                      <a:srgbClr val="FFFF00"/>
                    </a:solidFill>
                  </a:rPr>
                  <a:t>conflict</a:t>
                </a:r>
                <a:r>
                  <a:rPr lang="en-AU" dirty="0"/>
                  <a:t>, i.e., you pick both x</a:t>
                </a:r>
                <a:r>
                  <a:rPr lang="en-AU" baseline="-25000" dirty="0"/>
                  <a:t>i</a:t>
                </a:r>
                <a:r>
                  <a:rPr lang="en-AU" dirty="0"/>
                  <a:t> and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/>
                  <a:t>x</a:t>
                </a:r>
                <a:r>
                  <a:rPr lang="en-AU" baseline="-25000" dirty="0"/>
                  <a:t>i</a:t>
                </a:r>
              </a:p>
              <a:p>
                <a:r>
                  <a:rPr lang="en-AU" dirty="0"/>
                  <a:t>We will take the second view of 3SAT to construct the reduction.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ED6747-B2BF-C14E-B136-BB538CDD46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19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E59-3BBA-1441-85CA-49E417AF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reduction: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054F-5F45-7944-8617-67233E6C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rgbClr val="FFFF00"/>
                </a:solidFill>
              </a:rPr>
              <a:t>G</a:t>
            </a:r>
            <a:r>
              <a:rPr lang="en-AU" baseline="-25000" dirty="0">
                <a:solidFill>
                  <a:srgbClr val="FFFF00"/>
                </a:solidFill>
              </a:rPr>
              <a:t>F</a:t>
            </a:r>
            <a:r>
              <a:rPr lang="en-AU" dirty="0"/>
              <a:t> will have one vertex for each literal in a clause.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FB0A8-7998-574D-ADF7-23C83BEB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58" y="4353539"/>
            <a:ext cx="7679883" cy="21393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/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Graph for 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blipFill>
                <a:blip r:embed="rId3"/>
                <a:stretch>
                  <a:fillRect l="-896" t="-6061" b="-24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95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E59-3BBA-1441-85CA-49E417AF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reduction: step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054F-5F45-7944-8617-67233E6C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G</a:t>
            </a:r>
            <a:r>
              <a:rPr lang="en-AU" sz="2000" baseline="-25000" dirty="0">
                <a:solidFill>
                  <a:srgbClr val="FFFF00"/>
                </a:solidFill>
              </a:rPr>
              <a:t>F</a:t>
            </a:r>
            <a:r>
              <a:rPr lang="en-AU" sz="2000" dirty="0"/>
              <a:t> will have one vertex for each literal in a clause.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Connect the 3 literals in a clause to form a triangle; the independent set will pick at most one vertex from each clause, which will correspond to the literal to be set to true.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/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Graph for 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blipFill>
                <a:blip r:embed="rId2"/>
                <a:stretch>
                  <a:fillRect l="-896" t="-6061" b="-24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E82E294E-2FA6-1848-BA24-0228FA6D8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954" y="4286071"/>
            <a:ext cx="8486092" cy="233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2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E59-3BBA-1441-85CA-49E417AF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reduction: 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054F-5F45-7944-8617-67233E6C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000" dirty="0">
                <a:solidFill>
                  <a:srgbClr val="FFFF00"/>
                </a:solidFill>
              </a:rPr>
              <a:t>G</a:t>
            </a:r>
            <a:r>
              <a:rPr lang="en-AU" sz="2000" baseline="-25000" dirty="0">
                <a:solidFill>
                  <a:srgbClr val="FFFF00"/>
                </a:solidFill>
              </a:rPr>
              <a:t>F</a:t>
            </a:r>
            <a:r>
              <a:rPr lang="en-AU" sz="2000" dirty="0"/>
              <a:t> will have one vertex for each literal in a clause.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Connect the 3 literals in a clause to form a triangle; the independent set will pick at most one vertex from each clause, which will correspond to the literal to be set to true.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Connect 2 vertices if they label complementary literals; this ensures that the literals picked do not have a conflict.</a:t>
            </a: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/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Graph for 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25" y="3885961"/>
                <a:ext cx="7078348" cy="400110"/>
              </a:xfrm>
              <a:prstGeom prst="rect">
                <a:avLst/>
              </a:prstGeom>
              <a:blipFill>
                <a:blip r:embed="rId2"/>
                <a:stretch>
                  <a:fillRect l="-896" t="-6061" b="-242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C855A7-FBB0-394D-9814-80486FB1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91" y="4317662"/>
            <a:ext cx="8554415" cy="22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7E59-3BBA-1441-85CA-49E417AF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reduction: 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054F-5F45-7944-8617-67233E6CC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000" dirty="0"/>
              <a:t>G</a:t>
            </a:r>
            <a:r>
              <a:rPr lang="en-AU" sz="2000" baseline="-25000" dirty="0"/>
              <a:t>F</a:t>
            </a:r>
            <a:r>
              <a:rPr lang="en-AU" sz="2000" dirty="0"/>
              <a:t> will have one vertex for each literal in a clause.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Connect the 3 literals in a clause to form a triangle; the independent set will pick at most one vertex from each clause, which will correspond to the literal to be set to true.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dirty="0"/>
              <a:t>Connect 2 vertices if they label complementary literals; this ensures that the literals picked do not have a conflict.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Take </a:t>
            </a:r>
            <a:r>
              <a:rPr lang="en-AU" dirty="0">
                <a:solidFill>
                  <a:srgbClr val="00B050"/>
                </a:solidFill>
              </a:rPr>
              <a:t>s</a:t>
            </a:r>
            <a:r>
              <a:rPr lang="en-AU" dirty="0"/>
              <a:t> to be the number of clauses.</a:t>
            </a:r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/>
              <p:nvPr/>
            </p:nvSpPr>
            <p:spPr>
              <a:xfrm>
                <a:off x="2556826" y="3966984"/>
                <a:ext cx="70783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2000" dirty="0"/>
                  <a:t>Graph for F=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∧(¬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9A069B-676D-0347-8B33-BAE87BCB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26" y="3966984"/>
                <a:ext cx="7078348" cy="400110"/>
              </a:xfrm>
              <a:prstGeom prst="rect">
                <a:avLst/>
              </a:prstGeom>
              <a:blipFill>
                <a:blip r:embed="rId2"/>
                <a:stretch>
                  <a:fillRect l="-896" t="-9375" b="-2812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1C855A7-FBB0-394D-9814-80486FB14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792" y="4398685"/>
            <a:ext cx="8554415" cy="22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47E-3F88-714A-A2CC-BCE15DC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Proposition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is satisfiable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independent set.</a:t>
                </a:r>
              </a:p>
              <a:p>
                <a:pPr marL="0" indent="0">
                  <a:buNone/>
                </a:pPr>
                <a:r>
                  <a:rPr lang="en-AU" dirty="0"/>
                  <a:t>Note.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is the number of clauses.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: </a:t>
                </a:r>
              </a:p>
              <a:p>
                <a:r>
                  <a:rPr lang="en-AU" dirty="0"/>
                  <a:t>Let b=(b</a:t>
                </a:r>
                <a:r>
                  <a:rPr lang="en-AU" baseline="-25000" dirty="0"/>
                  <a:t>1</a:t>
                </a:r>
                <a:r>
                  <a:rPr lang="en-AU" dirty="0"/>
                  <a:t>, …, b</a:t>
                </a:r>
                <a:r>
                  <a:rPr lang="en-AU" baseline="-25000" dirty="0"/>
                  <a:t>n</a:t>
                </a:r>
                <a:r>
                  <a:rPr lang="en-AU" dirty="0"/>
                  <a:t>) be an assignment satisfying</a:t>
                </a:r>
                <a:r>
                  <a:rPr lang="en-AU" dirty="0">
                    <a:solidFill>
                      <a:schemeClr val="accent2"/>
                    </a:solidFill>
                  </a:rPr>
                  <a:t> F</a:t>
                </a:r>
              </a:p>
              <a:p>
                <a:r>
                  <a:rPr lang="en-AU" dirty="0"/>
                  <a:t>Each clause contains at least one literal that is true under b</a:t>
                </a:r>
              </a:p>
              <a:p>
                <a:r>
                  <a:rPr lang="en-AU" dirty="0"/>
                  <a:t>In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, for each triangle, choose a vertex corresponding to a true literal</a:t>
                </a:r>
              </a:p>
              <a:p>
                <a:r>
                  <a:rPr lang="en-AU" dirty="0"/>
                  <a:t>These vertices form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independent set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r="-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227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47E-3F88-714A-A2CC-BCE15DC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Proposition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independent set.</a:t>
                </a:r>
              </a:p>
              <a:p>
                <a:pPr marL="0" indent="0">
                  <a:buNone/>
                </a:pPr>
                <a:r>
                  <a:rPr lang="en-AU" dirty="0"/>
                  <a:t>Note.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is the number of clauses.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AU" dirty="0"/>
                  <a:t>: </a:t>
                </a:r>
              </a:p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rgbClr val="00B0F0"/>
                    </a:solidFill>
                  </a:rPr>
                  <a:t>S</a:t>
                </a:r>
                <a:r>
                  <a:rPr lang="en-AU" dirty="0"/>
                  <a:t> be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independent set in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endParaRPr lang="en-AU" dirty="0">
                  <a:solidFill>
                    <a:srgbClr val="FFFF00"/>
                  </a:solidFill>
                </a:endParaRP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S</a:t>
                </a:r>
                <a:r>
                  <a:rPr lang="en-AU" dirty="0"/>
                  <a:t> must contain exactly one vertex from each clause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S </a:t>
                </a:r>
                <a:r>
                  <a:rPr lang="en-AU" dirty="0"/>
                  <a:t>cannot contain vertices labelled by conflicting literals</a:t>
                </a:r>
              </a:p>
              <a:p>
                <a:r>
                  <a:rPr lang="en-AU" dirty="0"/>
                  <a:t>Thus, it is possible to obtain a truth assignment that makes literals in </a:t>
                </a:r>
                <a:r>
                  <a:rPr lang="en-AU" dirty="0">
                    <a:solidFill>
                      <a:srgbClr val="00B0F0"/>
                    </a:solidFill>
                  </a:rPr>
                  <a:t>S</a:t>
                </a:r>
                <a:r>
                  <a:rPr lang="en-AU" dirty="0"/>
                  <a:t> true; such an assignment satisfies one literal in every clause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6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2F28-3AB4-1341-8E7B-F8349A7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3SAT to 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900D5-0EDE-0249-831C-51C5FE9006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Running time analysis (s is number of clauses: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each literal, construct a triangle: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-time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each pair of vertices, check if their labels conflict: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-time</a:t>
                </a:r>
              </a:p>
              <a:p>
                <a:r>
                  <a:rPr lang="en-AU" dirty="0"/>
                  <a:t>The reduction consists of </a:t>
                </a:r>
                <a:r>
                  <a:rPr lang="en-AU" dirty="0">
                    <a:solidFill>
                      <a:schemeClr val="accent2"/>
                    </a:solidFill>
                  </a:rPr>
                  <a:t>three steps</a:t>
                </a:r>
                <a:r>
                  <a:rPr lang="en-AU" dirty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Given a 3CNF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, describe the construction of (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Proof of correctness: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is satisfiable </a:t>
                </a:r>
                <a:r>
                  <a:rPr lang="en-AU" dirty="0" err="1"/>
                  <a:t>iff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baseline="-25000" dirty="0"/>
                  <a:t> </a:t>
                </a:r>
                <a:r>
                  <a:rPr lang="en-AU" dirty="0"/>
                  <a:t>has a size-</a:t>
                </a:r>
                <a:r>
                  <a:rPr lang="en-AU" dirty="0">
                    <a:solidFill>
                      <a:srgbClr val="00B050"/>
                    </a:solidFill>
                  </a:rPr>
                  <a:t>s</a:t>
                </a:r>
                <a:r>
                  <a:rPr lang="en-AU" dirty="0"/>
                  <a:t> ind. set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Estimate the running time of the reduction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900D5-0EDE-0249-831C-51C5FE900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7EE5-1FA7-AA32-A9F7-A098999B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CAE8-4784-1692-21E2-5B2C66E9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Assignment 3 from last year is online</a:t>
            </a:r>
          </a:p>
          <a:p>
            <a:r>
              <a:rPr lang="en-AU" dirty="0"/>
              <a:t>Assignment 3 from this year will be online on 3</a:t>
            </a:r>
            <a:r>
              <a:rPr lang="en-AU" baseline="30000" dirty="0"/>
              <a:t>rd</a:t>
            </a:r>
            <a:r>
              <a:rPr lang="en-AU" dirty="0"/>
              <a:t> Nov (Friday). </a:t>
            </a:r>
            <a:br>
              <a:rPr lang="en-AU" dirty="0"/>
            </a:br>
            <a:r>
              <a:rPr lang="en-AU" dirty="0"/>
              <a:t>Due date: 17 November (Friday)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075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C377-D20A-D84E-94C2-8DA09474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 problem from three years 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064F-D1D8-A142-A6FB-041E78800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You are a legal aide tasked with evaluating the testimony of a series of n witnesses to a crime. Unfortunately there are a large number of conflicting stories between the witnesses, however you are pretty sure that at most k of the witnesses are lying. Can you find a set of at most k witness whose removal from the evidence leaves the remaining n−k stories consistent?</a:t>
            </a:r>
          </a:p>
          <a:p>
            <a:r>
              <a:rPr lang="en-AU" dirty="0"/>
              <a:t>POLL: what is the corresponding graph-theoretic problem?</a:t>
            </a:r>
          </a:p>
        </p:txBody>
      </p:sp>
    </p:spTree>
    <p:extLst>
      <p:ext uri="{BB962C8B-B14F-4D97-AF65-F5344CB8AC3E}">
        <p14:creationId xmlns:p14="http://schemas.microsoft.com/office/powerpoint/2010/main" val="204520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8760C-8A14-9449-9F0C-8D190865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Hamiltonian cycles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0D0CBD-A230-474E-8C58-F4E4E00D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75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6096-21BC-3546-A54E-1DC395F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Hamiltonian cycle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F25B-097D-A248-B9E7-22F7B629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9516" cy="4351338"/>
          </a:xfrm>
        </p:spPr>
        <p:txBody>
          <a:bodyPr/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G=(V, E)</a:t>
            </a:r>
            <a:r>
              <a:rPr lang="en-AU" dirty="0"/>
              <a:t> be a directed graph</a:t>
            </a:r>
          </a:p>
          <a:p>
            <a:r>
              <a:rPr lang="en-AU" dirty="0"/>
              <a:t>A </a:t>
            </a:r>
            <a:r>
              <a:rPr lang="en-AU" dirty="0">
                <a:solidFill>
                  <a:srgbClr val="00B0F0"/>
                </a:solidFill>
              </a:rPr>
              <a:t>Hamiltonian cycle</a:t>
            </a:r>
            <a:r>
              <a:rPr lang="en-AU" dirty="0"/>
              <a:t> is a cycle that visits each vertex exactly once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AEDE9B-D3F0-6E40-8B95-90E4AD9B4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716" y="2054806"/>
            <a:ext cx="3936404" cy="3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51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6096-21BC-3546-A54E-1DC395F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Hamiltonian cycle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F25B-097D-A248-B9E7-22F7B629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9516" cy="4351338"/>
          </a:xfrm>
        </p:spPr>
        <p:txBody>
          <a:bodyPr/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G=(V, E)</a:t>
            </a:r>
            <a:r>
              <a:rPr lang="en-AU" dirty="0"/>
              <a:t> be a directed graph</a:t>
            </a:r>
          </a:p>
          <a:p>
            <a:r>
              <a:rPr lang="en-AU" dirty="0"/>
              <a:t>A </a:t>
            </a:r>
            <a:r>
              <a:rPr lang="en-AU" dirty="0">
                <a:solidFill>
                  <a:srgbClr val="00B0F0"/>
                </a:solidFill>
              </a:rPr>
              <a:t>Hamiltonian cycle</a:t>
            </a:r>
            <a:r>
              <a:rPr lang="en-AU" dirty="0"/>
              <a:t> is a cycle that visits each vertex exactly once</a:t>
            </a:r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F58FE-4393-F34E-80A1-21D663A15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54" y="2312288"/>
            <a:ext cx="3565646" cy="29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6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6096-21BC-3546-A54E-1DC395F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Hamiltonian cycle 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4F25B-097D-A248-B9E7-22F7B629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89516" cy="4351338"/>
          </a:xfrm>
        </p:spPr>
        <p:txBody>
          <a:bodyPr/>
          <a:lstStyle/>
          <a:p>
            <a:r>
              <a:rPr lang="en-AU" dirty="0"/>
              <a:t>Let </a:t>
            </a:r>
            <a:r>
              <a:rPr lang="en-AU" dirty="0">
                <a:solidFill>
                  <a:schemeClr val="accent2"/>
                </a:solidFill>
              </a:rPr>
              <a:t>G=(V, E)</a:t>
            </a:r>
            <a:r>
              <a:rPr lang="en-AU" dirty="0"/>
              <a:t> be a directed graph</a:t>
            </a:r>
          </a:p>
          <a:p>
            <a:r>
              <a:rPr lang="en-AU" dirty="0"/>
              <a:t>A </a:t>
            </a:r>
            <a:r>
              <a:rPr lang="en-AU" dirty="0">
                <a:solidFill>
                  <a:srgbClr val="00B0F0"/>
                </a:solidFill>
              </a:rPr>
              <a:t>Hamiltonian cycle</a:t>
            </a:r>
            <a:r>
              <a:rPr lang="en-AU" dirty="0"/>
              <a:t> is a cycle that visits each vertex exactly once</a:t>
            </a:r>
          </a:p>
          <a:p>
            <a:r>
              <a:rPr lang="en-AU" dirty="0">
                <a:solidFill>
                  <a:srgbClr val="FFFF00"/>
                </a:solidFill>
              </a:rPr>
              <a:t>HAMCYCLE</a:t>
            </a:r>
            <a:r>
              <a:rPr lang="en-AU" dirty="0"/>
              <a:t>={ G | G is a directed graph with a Hamiltonian cycle}</a:t>
            </a:r>
          </a:p>
          <a:p>
            <a:pPr marL="0" indent="0">
              <a:buNone/>
            </a:pPr>
            <a:r>
              <a:rPr lang="en-AU" b="1" dirty="0"/>
              <a:t>Theorem</a:t>
            </a:r>
            <a:r>
              <a:rPr lang="en-AU" dirty="0"/>
              <a:t>. </a:t>
            </a:r>
            <a:r>
              <a:rPr lang="en-AU" dirty="0">
                <a:solidFill>
                  <a:srgbClr val="FFFF00"/>
                </a:solidFill>
              </a:rPr>
              <a:t>HAMCYCLE</a:t>
            </a:r>
            <a:r>
              <a:rPr lang="en-AU" dirty="0"/>
              <a:t> is NP-complete. </a:t>
            </a:r>
          </a:p>
          <a:p>
            <a:pPr marL="0" indent="0">
              <a:buNone/>
            </a:pPr>
            <a:r>
              <a:rPr lang="en-AU" b="1" dirty="0"/>
              <a:t>Proof</a:t>
            </a:r>
            <a:r>
              <a:rPr lang="en-AU" dirty="0"/>
              <a:t>. 1. </a:t>
            </a:r>
            <a:r>
              <a:rPr lang="en-AU" dirty="0">
                <a:solidFill>
                  <a:srgbClr val="FFFF00"/>
                </a:solidFill>
              </a:rPr>
              <a:t>HAMCYCLE</a:t>
            </a:r>
            <a:r>
              <a:rPr lang="en-AU" dirty="0"/>
              <a:t> is in NP (the same as HAMPATH in NP)</a:t>
            </a:r>
          </a:p>
          <a:p>
            <a:pPr marL="0" indent="0">
              <a:buNone/>
            </a:pPr>
            <a:r>
              <a:rPr lang="en-AU" dirty="0"/>
              <a:t>2. </a:t>
            </a:r>
            <a:r>
              <a:rPr lang="en-AU" dirty="0">
                <a:solidFill>
                  <a:srgbClr val="FFFF00"/>
                </a:solidFill>
              </a:rPr>
              <a:t>HAMCYCLE</a:t>
            </a:r>
            <a:r>
              <a:rPr lang="en-AU" dirty="0"/>
              <a:t> is NP-hard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C2998-2E98-604E-BD8A-02EBDA327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154" y="2312288"/>
            <a:ext cx="3565646" cy="29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4FD9-7D0E-B44D-A3E3-638F601C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HAMCYCLE={ G | G is a directed graph with a Hamiltonian cycle}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CB806-9D4D-2245-8DB9-7D91BDF864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rgbClr val="FFFF00"/>
                    </a:solidFill>
                  </a:rPr>
                  <a:t>HAMCYCLE</a:t>
                </a:r>
                <a:r>
                  <a:rPr lang="en-AU" dirty="0"/>
                  <a:t> is NP-hard: devise a polynomial-time reduction from </a:t>
                </a:r>
                <a:r>
                  <a:rPr lang="en-AU" dirty="0">
                    <a:solidFill>
                      <a:schemeClr val="accent2"/>
                    </a:solidFill>
                  </a:rPr>
                  <a:t>3SAT</a:t>
                </a:r>
                <a:r>
                  <a:rPr lang="en-AU" dirty="0"/>
                  <a:t> to HAMCYCLE</a:t>
                </a:r>
              </a:p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be a 3CNF formula with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solidFill>
                      <a:srgbClr val="00B0F0"/>
                    </a:solidFill>
                  </a:rPr>
                  <a:t>n</a:t>
                </a:r>
                <a:r>
                  <a:rPr lang="en-AU" dirty="0"/>
                  <a:t> variables: </a:t>
                </a:r>
                <a:r>
                  <a:rPr lang="en-AU" dirty="0">
                    <a:solidFill>
                      <a:srgbClr val="00B0F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1</a:t>
                </a:r>
                <a:r>
                  <a:rPr lang="en-AU" dirty="0">
                    <a:solidFill>
                      <a:srgbClr val="00B0F0"/>
                    </a:solidFill>
                  </a:rPr>
                  <a:t>, …, </a:t>
                </a:r>
                <a:r>
                  <a:rPr lang="en-AU" dirty="0" err="1">
                    <a:solidFill>
                      <a:srgbClr val="00B0F0"/>
                    </a:solidFill>
                  </a:rPr>
                  <a:t>x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n</a:t>
                </a:r>
                <a:endParaRPr lang="en-AU" baseline="-25000" dirty="0">
                  <a:solidFill>
                    <a:srgbClr val="00B0F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solidFill>
                      <a:srgbClr val="FF0000"/>
                    </a:solidFill>
                  </a:rPr>
                  <a:t>m</a:t>
                </a:r>
                <a:r>
                  <a:rPr lang="en-AU" dirty="0"/>
                  <a:t> clauses: </a:t>
                </a:r>
                <a:r>
                  <a:rPr lang="en-AU" dirty="0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AU" dirty="0">
                    <a:solidFill>
                      <a:srgbClr val="FF0000"/>
                    </a:solidFill>
                  </a:rPr>
                  <a:t>, …, C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m</a:t>
                </a:r>
              </a:p>
              <a:p>
                <a:r>
                  <a:rPr lang="en-AU" dirty="0"/>
                  <a:t>Construct a directed graph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, such that </a:t>
                </a:r>
              </a:p>
              <a:p>
                <a:pPr marL="0" indent="0" algn="ctr">
                  <a:buNone/>
                </a:pP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chemeClr val="accent2"/>
                    </a:solidFill>
                  </a:rPr>
                  <a:t>G</a:t>
                </a:r>
                <a:r>
                  <a:rPr lang="en-AU" baseline="-25000" dirty="0">
                    <a:solidFill>
                      <a:schemeClr val="accent2"/>
                    </a:solidFill>
                  </a:rPr>
                  <a:t>F</a:t>
                </a:r>
                <a:r>
                  <a:rPr lang="en-AU" dirty="0"/>
                  <a:t> has a Hamiltonian cycle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2CB806-9D4D-2245-8DB9-7D91BDF86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27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FF06-04D8-B04F-8AF7-51E9D418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Reduction: First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0CE3-6EB9-A449-A41D-5CFD2451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Viewing </a:t>
            </a:r>
            <a:r>
              <a:rPr lang="en-AU" dirty="0">
                <a:solidFill>
                  <a:schemeClr val="accent2"/>
                </a:solidFill>
              </a:rPr>
              <a:t>3SAT</a:t>
            </a:r>
            <a:r>
              <a:rPr lang="en-AU" dirty="0"/>
              <a:t>: Assign values to n variables, and each clauses has 3 ways in which it can be satisfied.</a:t>
            </a:r>
          </a:p>
          <a:p>
            <a:r>
              <a:rPr lang="en-AU" dirty="0"/>
              <a:t>Construct graph with 2</a:t>
            </a:r>
            <a:r>
              <a:rPr lang="en-AU" baseline="30000" dirty="0"/>
              <a:t>n</a:t>
            </a:r>
            <a:r>
              <a:rPr lang="en-AU" dirty="0"/>
              <a:t> </a:t>
            </a:r>
            <a:r>
              <a:rPr lang="en-AU" dirty="0">
                <a:solidFill>
                  <a:srgbClr val="FFFF00"/>
                </a:solidFill>
              </a:rPr>
              <a:t>Hamiltonian cycles</a:t>
            </a:r>
            <a:r>
              <a:rPr lang="en-AU" dirty="0"/>
              <a:t>, where each cycle corresponds to some </a:t>
            </a:r>
            <a:r>
              <a:rPr lang="en-AU" dirty="0" err="1"/>
              <a:t>boolean</a:t>
            </a:r>
            <a:r>
              <a:rPr lang="en-AU" dirty="0"/>
              <a:t> assignment.</a:t>
            </a:r>
          </a:p>
          <a:p>
            <a:r>
              <a:rPr lang="en-AU" dirty="0"/>
              <a:t>Then add more graph structure to encode constraints on assignments imposed by the clauses.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713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A92B2-8A83-4C45-B63C-82F423E93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1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The Reduction: Phase 1</a:t>
            </a:r>
          </a:p>
          <a:p>
            <a:r>
              <a:rPr lang="en-AU" dirty="0"/>
              <a:t>Traverse path </a:t>
            </a:r>
            <a:r>
              <a:rPr lang="en-AU" dirty="0" err="1"/>
              <a:t>i</a:t>
            </a:r>
            <a:r>
              <a:rPr lang="en-AU" dirty="0"/>
              <a:t> from left to right </a:t>
            </a:r>
            <a:r>
              <a:rPr lang="en-AU" dirty="0" err="1"/>
              <a:t>iff</a:t>
            </a:r>
            <a:r>
              <a:rPr lang="en-AU" dirty="0"/>
              <a:t> </a:t>
            </a:r>
            <a:r>
              <a:rPr lang="en-AU" dirty="0">
                <a:solidFill>
                  <a:srgbClr val="00B0F0"/>
                </a:solidFill>
              </a:rPr>
              <a:t>x</a:t>
            </a:r>
            <a:r>
              <a:rPr lang="en-AU" baseline="-25000" dirty="0">
                <a:solidFill>
                  <a:srgbClr val="00B0F0"/>
                </a:solidFill>
              </a:rPr>
              <a:t>i</a:t>
            </a:r>
            <a:r>
              <a:rPr lang="en-AU" dirty="0"/>
              <a:t> is set to true</a:t>
            </a:r>
          </a:p>
          <a:p>
            <a:r>
              <a:rPr lang="en-AU" dirty="0"/>
              <a:t>Each path has 3(</a:t>
            </a:r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dirty="0"/>
              <a:t>+1) vertices where m is number of clauses; </a:t>
            </a:r>
          </a:p>
          <a:p>
            <a:r>
              <a:rPr lang="en-AU" dirty="0"/>
              <a:t>Vertices numbered from left to right (1 to 3</a:t>
            </a:r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dirty="0"/>
              <a:t> + 3)</a:t>
            </a:r>
          </a:p>
          <a:p>
            <a:r>
              <a:rPr lang="en-AU" dirty="0">
                <a:solidFill>
                  <a:schemeClr val="accent2"/>
                </a:solidFill>
              </a:rPr>
              <a:t>POLL</a:t>
            </a:r>
            <a:r>
              <a:rPr lang="en-AU" dirty="0"/>
              <a:t>: How many are Hamiltonian cycles in the following graph? 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612A0-F7DC-F14F-B00A-607DD702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93" y="3010203"/>
            <a:ext cx="8495818" cy="36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A92B2-8A83-4C45-B63C-82F423E93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6111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AU" dirty="0"/>
                  <a:t>The Reduction: Phase 2</a:t>
                </a:r>
              </a:p>
              <a:p>
                <a:r>
                  <a:rPr lang="en-AU" dirty="0"/>
                  <a:t>Add vertex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 for clause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endParaRPr lang="en-AU" baseline="-25000" dirty="0">
                  <a:solidFill>
                    <a:srgbClr val="FF0000"/>
                  </a:solidFill>
                </a:endParaRPr>
              </a:p>
              <a:p>
                <a:r>
                  <a:rPr lang="en-AU" dirty="0"/>
                  <a:t>If </a:t>
                </a:r>
                <a:r>
                  <a:rPr lang="en-AU" dirty="0">
                    <a:solidFill>
                      <a:srgbClr val="00B0F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i</a:t>
                </a:r>
                <a:r>
                  <a:rPr lang="en-AU" dirty="0"/>
                  <a:t> appears in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: on path </a:t>
                </a:r>
                <a:r>
                  <a:rPr lang="en-AU" dirty="0" err="1"/>
                  <a:t>i</a:t>
                </a:r>
                <a:r>
                  <a:rPr lang="en-AU" dirty="0"/>
                  <a:t>, vertex 3j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,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  vertex 3j+1</a:t>
                </a:r>
              </a:p>
              <a:p>
                <a:r>
                  <a:rPr lang="en-AU" dirty="0"/>
                  <a:t>If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00B0F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i</a:t>
                </a:r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/>
                  <a:t>appears in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AU" dirty="0"/>
                  <a:t>: on path </a:t>
                </a:r>
                <a:r>
                  <a:rPr lang="en-AU" dirty="0" err="1"/>
                  <a:t>i</a:t>
                </a:r>
                <a:r>
                  <a:rPr lang="en-AU" dirty="0"/>
                  <a:t>, vertex 3j+1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, </a:t>
                </a:r>
                <a:r>
                  <a:rPr lang="en-AU" dirty="0" err="1">
                    <a:solidFill>
                      <a:srgbClr val="FF000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 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  vertex 3j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8A92B2-8A83-4C45-B63C-82F423E93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6111"/>
                <a:ext cx="10515600" cy="4351338"/>
              </a:xfrm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551304E-7C4F-0F42-B565-2B6A12084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71" y="2681780"/>
            <a:ext cx="7513658" cy="39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47E-3F88-714A-A2CC-BCE15DC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Proposition</a:t>
                </a:r>
                <a:r>
                  <a:rPr lang="en-AU" dirty="0"/>
                  <a:t>.</a:t>
                </a:r>
                <a:r>
                  <a:rPr lang="en-AU" dirty="0">
                    <a:solidFill>
                      <a:schemeClr val="accent2"/>
                    </a:solidFill>
                  </a:rPr>
                  <a:t> F </a:t>
                </a:r>
                <a:r>
                  <a:rPr lang="en-AU" dirty="0"/>
                  <a:t>is satisfiable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Hamiltonian cycle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: Let b=(b</a:t>
                </a:r>
                <a:r>
                  <a:rPr lang="en-AU" baseline="-25000" dirty="0"/>
                  <a:t>1</a:t>
                </a:r>
                <a:r>
                  <a:rPr lang="en-AU" dirty="0"/>
                  <a:t>, …, b</a:t>
                </a:r>
                <a:r>
                  <a:rPr lang="en-AU" baseline="-25000" dirty="0"/>
                  <a:t>n</a:t>
                </a:r>
                <a:r>
                  <a:rPr lang="en-AU" dirty="0"/>
                  <a:t>) be an assignment satisfying </a:t>
                </a:r>
                <a:r>
                  <a:rPr lang="en-AU" dirty="0">
                    <a:solidFill>
                      <a:schemeClr val="accent2"/>
                    </a:solidFill>
                  </a:rPr>
                  <a:t>F</a:t>
                </a:r>
              </a:p>
              <a:p>
                <a:r>
                  <a:rPr lang="en-AU" dirty="0"/>
                  <a:t>Construct a Hamiltonian cycle in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as follows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b</a:t>
                </a:r>
                <a:r>
                  <a:rPr lang="en-AU" baseline="-25000" dirty="0"/>
                  <a:t>i</a:t>
                </a:r>
                <a:r>
                  <a:rPr lang="en-AU" dirty="0"/>
                  <a:t>=</a:t>
                </a:r>
                <a:r>
                  <a:rPr lang="en-AU" dirty="0">
                    <a:solidFill>
                      <a:srgbClr val="00B0F0"/>
                    </a:solidFill>
                  </a:rPr>
                  <a:t>1</a:t>
                </a:r>
                <a:r>
                  <a:rPr lang="en-AU" dirty="0"/>
                  <a:t>, traverse row </a:t>
                </a:r>
                <a:r>
                  <a:rPr lang="en-AU" dirty="0" err="1"/>
                  <a:t>i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F0"/>
                    </a:solidFill>
                  </a:rPr>
                  <a:t>from left to right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If b</a:t>
                </a:r>
                <a:r>
                  <a:rPr lang="en-AU" baseline="-25000" dirty="0"/>
                  <a:t>i</a:t>
                </a:r>
                <a:r>
                  <a:rPr lang="en-AU" dirty="0"/>
                  <a:t>=</a:t>
                </a:r>
                <a:r>
                  <a:rPr lang="en-AU" dirty="0">
                    <a:solidFill>
                      <a:srgbClr val="7030A0"/>
                    </a:solidFill>
                  </a:rPr>
                  <a:t>0</a:t>
                </a:r>
                <a:r>
                  <a:rPr lang="en-AU" dirty="0"/>
                  <a:t>, traverse row </a:t>
                </a:r>
                <a:r>
                  <a:rPr lang="en-AU" dirty="0" err="1"/>
                  <a:t>i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7030A0"/>
                    </a:solidFill>
                  </a:rPr>
                  <a:t>from right to left</a:t>
                </a:r>
              </a:p>
              <a:p>
                <a:r>
                  <a:rPr lang="en-AU" dirty="0"/>
                  <a:t>For each clause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, there will be at least one row </a:t>
                </a:r>
                <a:r>
                  <a:rPr lang="en-AU" dirty="0" err="1"/>
                  <a:t>i</a:t>
                </a:r>
                <a:r>
                  <a:rPr lang="en-AU" dirty="0"/>
                  <a:t> in which we are going in “correct” direction to splice clause vertex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 into cycle (and we splice in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 exactly once)</a:t>
                </a:r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6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43D8A-194D-524C-BBE6-164F50C3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 of lecture in the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F0039-ED34-E943-8338-AD81589EE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Big Oh and algorithm running times</a:t>
            </a:r>
          </a:p>
          <a:p>
            <a:r>
              <a:rPr lang="en-AU" dirty="0"/>
              <a:t>Polynomial-time reductions and NP-complete</a:t>
            </a:r>
          </a:p>
          <a:p>
            <a:r>
              <a:rPr lang="en-AU" dirty="0"/>
              <a:t>SAT and 3SAT are NP-complete</a:t>
            </a:r>
          </a:p>
        </p:txBody>
      </p:sp>
    </p:spTree>
    <p:extLst>
      <p:ext uri="{BB962C8B-B14F-4D97-AF65-F5344CB8AC3E}">
        <p14:creationId xmlns:p14="http://schemas.microsoft.com/office/powerpoint/2010/main" val="1966197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25A1-84A4-9C4A-BD0D-78313A4A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111"/>
            <a:ext cx="10515600" cy="4351338"/>
          </a:xfrm>
        </p:spPr>
        <p:txBody>
          <a:bodyPr/>
          <a:lstStyle/>
          <a:p>
            <a:r>
              <a:rPr lang="en-AU" dirty="0"/>
              <a:t>x</a:t>
            </a:r>
            <a:r>
              <a:rPr lang="en-AU" baseline="-25000" dirty="0"/>
              <a:t>1</a:t>
            </a:r>
            <a:r>
              <a:rPr lang="en-AU" dirty="0"/>
              <a:t>=1, x</a:t>
            </a:r>
            <a:r>
              <a:rPr lang="en-AU" baseline="-25000" dirty="0"/>
              <a:t>2</a:t>
            </a:r>
            <a:r>
              <a:rPr lang="en-AU" dirty="0"/>
              <a:t>=0, x</a:t>
            </a:r>
            <a:r>
              <a:rPr lang="en-AU" baseline="-25000" dirty="0"/>
              <a:t>3</a:t>
            </a:r>
            <a:r>
              <a:rPr lang="en-AU" dirty="0"/>
              <a:t>=0 is a satisfying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920F0-E4B0-B944-9FDC-FDAAC73E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45" y="1258401"/>
            <a:ext cx="9594710" cy="5093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E08024-F29F-1646-B4FC-EC4A8BA62F98}"/>
                  </a:ext>
                </a:extLst>
              </p14:cNvPr>
              <p14:cNvContentPartPr/>
              <p14:nvPr/>
            </p14:nvContentPartPr>
            <p14:xfrm>
              <a:off x="1249560" y="2417113"/>
              <a:ext cx="8647920" cy="3907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E08024-F29F-1646-B4FC-EC4A8BA62F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560" y="2381473"/>
                <a:ext cx="8719560" cy="39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F9B0BB-89D7-2045-81BF-8B8C41AB3D81}"/>
                  </a:ext>
                </a:extLst>
              </p14:cNvPr>
              <p14:cNvContentPartPr/>
              <p14:nvPr/>
            </p14:nvContentPartPr>
            <p14:xfrm>
              <a:off x="3505320" y="2720953"/>
              <a:ext cx="291600" cy="21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F9B0BB-89D7-2045-81BF-8B8C41AB3D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9680" y="2684953"/>
                <a:ext cx="363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6C361D-56A2-2441-8802-19DA966E1863}"/>
                  </a:ext>
                </a:extLst>
              </p14:cNvPr>
              <p14:cNvContentPartPr/>
              <p14:nvPr/>
            </p14:nvContentPartPr>
            <p14:xfrm>
              <a:off x="5663520" y="3164833"/>
              <a:ext cx="399600" cy="35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6C361D-56A2-2441-8802-19DA966E18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7520" y="3129193"/>
                <a:ext cx="4712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D3EC3A-BFA3-E94A-A144-6EA7DDDE0A0A}"/>
                  </a:ext>
                </a:extLst>
              </p14:cNvPr>
              <p14:cNvContentPartPr/>
              <p14:nvPr/>
            </p14:nvContentPartPr>
            <p14:xfrm>
              <a:off x="5369400" y="4022713"/>
              <a:ext cx="594000" cy="30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D3EC3A-BFA3-E94A-A144-6EA7DDDE0A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3400" y="3987073"/>
                <a:ext cx="6656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A52471-693A-7742-9292-634C0554F5E8}"/>
                  </a:ext>
                </a:extLst>
              </p14:cNvPr>
              <p14:cNvContentPartPr/>
              <p14:nvPr/>
            </p14:nvContentPartPr>
            <p14:xfrm>
              <a:off x="5358240" y="5117113"/>
              <a:ext cx="644760" cy="438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A52471-693A-7742-9292-634C0554F5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22240" y="5081113"/>
                <a:ext cx="716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34104-00B4-684B-ACFE-AE32D2BB422F}"/>
                  </a:ext>
                </a:extLst>
              </p14:cNvPr>
              <p14:cNvContentPartPr/>
              <p14:nvPr/>
            </p14:nvContentPartPr>
            <p14:xfrm>
              <a:off x="9748800" y="3665233"/>
              <a:ext cx="301320" cy="17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34104-00B4-684B-ACFE-AE32D2BB42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3160" y="3629233"/>
                <a:ext cx="372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D78E6F-F53E-4440-9BC1-B348399B7614}"/>
                  </a:ext>
                </a:extLst>
              </p14:cNvPr>
              <p14:cNvContentPartPr/>
              <p14:nvPr/>
            </p14:nvContentPartPr>
            <p14:xfrm>
              <a:off x="4865760" y="4558753"/>
              <a:ext cx="212760" cy="210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D78E6F-F53E-4440-9BC1-B348399B76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9760" y="4523113"/>
                <a:ext cx="284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71ADE4-6650-B341-85A5-6F42B3A6DBFC}"/>
                  </a:ext>
                </a:extLst>
              </p14:cNvPr>
              <p14:cNvContentPartPr/>
              <p14:nvPr/>
            </p14:nvContentPartPr>
            <p14:xfrm>
              <a:off x="3799800" y="5638033"/>
              <a:ext cx="399600" cy="21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71ADE4-6650-B341-85A5-6F42B3A6DB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63800" y="5602393"/>
                <a:ext cx="4712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8BB97E-7656-AC4A-AEF6-8AE9F0E30F58}"/>
                  </a:ext>
                </a:extLst>
              </p14:cNvPr>
              <p14:cNvContentPartPr/>
              <p14:nvPr/>
            </p14:nvContentPartPr>
            <p14:xfrm>
              <a:off x="1320120" y="4462993"/>
              <a:ext cx="395280" cy="31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8BB97E-7656-AC4A-AEF6-8AE9F0E30F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4480" y="4426993"/>
                <a:ext cx="466920" cy="3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37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725A1-84A4-9C4A-BD0D-78313A4A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6111"/>
            <a:ext cx="10515600" cy="4351338"/>
          </a:xfrm>
        </p:spPr>
        <p:txBody>
          <a:bodyPr/>
          <a:lstStyle/>
          <a:p>
            <a:r>
              <a:rPr lang="en-AU" dirty="0"/>
              <a:t>x</a:t>
            </a:r>
            <a:r>
              <a:rPr lang="en-AU" baseline="-25000" dirty="0"/>
              <a:t>1</a:t>
            </a:r>
            <a:r>
              <a:rPr lang="en-AU" dirty="0"/>
              <a:t>=1, x</a:t>
            </a:r>
            <a:r>
              <a:rPr lang="en-AU" baseline="-25000" dirty="0"/>
              <a:t>2</a:t>
            </a:r>
            <a:r>
              <a:rPr lang="en-AU" dirty="0"/>
              <a:t>=0, x</a:t>
            </a:r>
            <a:r>
              <a:rPr lang="en-AU" baseline="-25000" dirty="0"/>
              <a:t>3</a:t>
            </a:r>
            <a:r>
              <a:rPr lang="en-AU" dirty="0"/>
              <a:t>=0 is a satisfying assignment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920F0-E4B0-B944-9FDC-FDAAC73E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45" y="1258401"/>
            <a:ext cx="9594710" cy="50934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28B2A2-5407-D64E-8E2D-3C59A27C7AE5}"/>
                  </a:ext>
                </a:extLst>
              </p14:cNvPr>
              <p14:cNvContentPartPr/>
              <p14:nvPr/>
            </p14:nvContentPartPr>
            <p14:xfrm>
              <a:off x="1249560" y="2417113"/>
              <a:ext cx="8647920" cy="3907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28B2A2-5407-D64E-8E2D-3C59A27C7A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3560" y="2381473"/>
                <a:ext cx="8719560" cy="39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F9B0BB-89D7-2045-81BF-8B8C41AB3D81}"/>
                  </a:ext>
                </a:extLst>
              </p14:cNvPr>
              <p14:cNvContentPartPr/>
              <p14:nvPr/>
            </p14:nvContentPartPr>
            <p14:xfrm>
              <a:off x="3505320" y="2720953"/>
              <a:ext cx="291600" cy="21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F9B0BB-89D7-2045-81BF-8B8C41AB3D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9680" y="2684953"/>
                <a:ext cx="363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6C361D-56A2-2441-8802-19DA966E1863}"/>
                  </a:ext>
                </a:extLst>
              </p14:cNvPr>
              <p14:cNvContentPartPr/>
              <p14:nvPr/>
            </p14:nvContentPartPr>
            <p14:xfrm>
              <a:off x="5663520" y="3164833"/>
              <a:ext cx="399600" cy="354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6C361D-56A2-2441-8802-19DA966E186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7520" y="3129193"/>
                <a:ext cx="4712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D3EC3A-BFA3-E94A-A144-6EA7DDDE0A0A}"/>
                  </a:ext>
                </a:extLst>
              </p14:cNvPr>
              <p14:cNvContentPartPr/>
              <p14:nvPr/>
            </p14:nvContentPartPr>
            <p14:xfrm>
              <a:off x="5369400" y="4022713"/>
              <a:ext cx="594000" cy="303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D3EC3A-BFA3-E94A-A144-6EA7DDDE0A0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33400" y="3987073"/>
                <a:ext cx="66564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0A52471-693A-7742-9292-634C0554F5E8}"/>
                  </a:ext>
                </a:extLst>
              </p14:cNvPr>
              <p14:cNvContentPartPr/>
              <p14:nvPr/>
            </p14:nvContentPartPr>
            <p14:xfrm>
              <a:off x="5358240" y="5117113"/>
              <a:ext cx="644760" cy="438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0A52471-693A-7742-9292-634C0554F5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22240" y="5081113"/>
                <a:ext cx="716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34104-00B4-684B-ACFE-AE32D2BB422F}"/>
                  </a:ext>
                </a:extLst>
              </p14:cNvPr>
              <p14:cNvContentPartPr/>
              <p14:nvPr/>
            </p14:nvContentPartPr>
            <p14:xfrm>
              <a:off x="9748800" y="3665233"/>
              <a:ext cx="301320" cy="175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34104-00B4-684B-ACFE-AE32D2BB42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713160" y="3629233"/>
                <a:ext cx="3729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7D78E6F-F53E-4440-9BC1-B348399B7614}"/>
                  </a:ext>
                </a:extLst>
              </p14:cNvPr>
              <p14:cNvContentPartPr/>
              <p14:nvPr/>
            </p14:nvContentPartPr>
            <p14:xfrm>
              <a:off x="4865760" y="4558753"/>
              <a:ext cx="212760" cy="210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7D78E6F-F53E-4440-9BC1-B348399B761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9760" y="4523113"/>
                <a:ext cx="2844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B71ADE4-6650-B341-85A5-6F42B3A6DBFC}"/>
                  </a:ext>
                </a:extLst>
              </p14:cNvPr>
              <p14:cNvContentPartPr/>
              <p14:nvPr/>
            </p14:nvContentPartPr>
            <p14:xfrm>
              <a:off x="3799800" y="5638033"/>
              <a:ext cx="399600" cy="213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B71ADE4-6650-B341-85A5-6F42B3A6DB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63800" y="5602393"/>
                <a:ext cx="4712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8BB97E-7656-AC4A-AEF6-8AE9F0E30F58}"/>
                  </a:ext>
                </a:extLst>
              </p14:cNvPr>
              <p14:cNvContentPartPr/>
              <p14:nvPr/>
            </p14:nvContentPartPr>
            <p14:xfrm>
              <a:off x="1320120" y="4462993"/>
              <a:ext cx="395280" cy="31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8BB97E-7656-AC4A-AEF6-8AE9F0E30F5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4480" y="4426993"/>
                <a:ext cx="4669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55137D2-00AA-CA4D-8DEA-5234787E99CB}"/>
                  </a:ext>
                </a:extLst>
              </p14:cNvPr>
              <p14:cNvContentPartPr/>
              <p14:nvPr/>
            </p14:nvContentPartPr>
            <p14:xfrm>
              <a:off x="3146040" y="1770553"/>
              <a:ext cx="2044800" cy="155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55137D2-00AA-CA4D-8DEA-5234787E99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10400" y="1734913"/>
                <a:ext cx="211644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539D720-0F0C-8540-B716-95049A9C93EF}"/>
                  </a:ext>
                </a:extLst>
              </p14:cNvPr>
              <p14:cNvContentPartPr/>
              <p14:nvPr/>
            </p14:nvContentPartPr>
            <p14:xfrm>
              <a:off x="7091640" y="1998793"/>
              <a:ext cx="2313720" cy="2279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539D720-0F0C-8540-B716-95049A9C93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55640" y="1962793"/>
                <a:ext cx="2385360" cy="235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969AC6C-1DA5-F347-B582-E5B53BABFB78}"/>
              </a:ext>
            </a:extLst>
          </p:cNvPr>
          <p:cNvGrpSpPr/>
          <p:nvPr/>
        </p:nvGrpSpPr>
        <p:grpSpPr>
          <a:xfrm>
            <a:off x="3351240" y="2148193"/>
            <a:ext cx="751320" cy="572400"/>
            <a:chOff x="3351240" y="2148193"/>
            <a:chExt cx="75132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BD1D27-A13A-EC43-AFFB-40D84DDFAC74}"/>
                    </a:ext>
                  </a:extLst>
                </p14:cNvPr>
                <p14:cNvContentPartPr/>
                <p14:nvPr/>
              </p14:nvContentPartPr>
              <p14:xfrm>
                <a:off x="3351240" y="2454193"/>
                <a:ext cx="65520" cy="266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BD1D27-A13A-EC43-AFFB-40D84DDFAC7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15240" y="2418193"/>
                  <a:ext cx="137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CEFA54F-B0D1-EE46-8E4D-6FCD967AB942}"/>
                    </a:ext>
                  </a:extLst>
                </p14:cNvPr>
                <p14:cNvContentPartPr/>
                <p14:nvPr/>
              </p14:nvContentPartPr>
              <p14:xfrm>
                <a:off x="3409920" y="2418553"/>
                <a:ext cx="299520" cy="24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CEFA54F-B0D1-EE46-8E4D-6FCD967AB94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73920" y="2382913"/>
                  <a:ext cx="371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A40ADCB-50F8-1544-BA37-FB6A93B04B1D}"/>
                    </a:ext>
                  </a:extLst>
                </p14:cNvPr>
                <p14:cNvContentPartPr/>
                <p14:nvPr/>
              </p14:nvContentPartPr>
              <p14:xfrm>
                <a:off x="3891600" y="2148193"/>
                <a:ext cx="210960" cy="223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A40ADCB-50F8-1544-BA37-FB6A93B04B1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55960" y="2112193"/>
                  <a:ext cx="2826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BD46C3-E87F-4B40-BDF0-B8A61657875C}"/>
              </a:ext>
            </a:extLst>
          </p:cNvPr>
          <p:cNvGrpSpPr/>
          <p:nvPr/>
        </p:nvGrpSpPr>
        <p:grpSpPr>
          <a:xfrm>
            <a:off x="8298720" y="2857753"/>
            <a:ext cx="722160" cy="236520"/>
            <a:chOff x="8298720" y="2857753"/>
            <a:chExt cx="7221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0CFF69-6A79-8643-80C9-D82025FC5468}"/>
                    </a:ext>
                  </a:extLst>
                </p14:cNvPr>
                <p14:cNvContentPartPr/>
                <p14:nvPr/>
              </p14:nvContentPartPr>
              <p14:xfrm>
                <a:off x="8746200" y="2857753"/>
                <a:ext cx="274680" cy="236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0CFF69-6A79-8643-80C9-D82025FC54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10560" y="2821753"/>
                  <a:ext cx="346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18379A-322D-D244-B23D-D16B856C55AA}"/>
                    </a:ext>
                  </a:extLst>
                </p14:cNvPr>
                <p14:cNvContentPartPr/>
                <p14:nvPr/>
              </p14:nvContentPartPr>
              <p14:xfrm>
                <a:off x="8298720" y="2916073"/>
                <a:ext cx="223920" cy="169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18379A-322D-D244-B23D-D16B856C55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62720" y="2880073"/>
                  <a:ext cx="295560" cy="24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9115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47E-3F88-714A-A2CC-BCE15DC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Proposition</a:t>
                </a:r>
                <a:r>
                  <a:rPr lang="en-AU" dirty="0"/>
                  <a:t>.</a:t>
                </a:r>
                <a:r>
                  <a:rPr lang="en-AU" dirty="0">
                    <a:solidFill>
                      <a:schemeClr val="accent2"/>
                    </a:solidFill>
                  </a:rPr>
                  <a:t> F </a:t>
                </a:r>
                <a:r>
                  <a:rPr lang="en-AU" dirty="0"/>
                  <a:t>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Hamiltonian cycle</a:t>
                </a:r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AU" dirty="0"/>
                  <a:t>: Let </a:t>
                </a:r>
                <a:r>
                  <a:rPr lang="en-AU" dirty="0">
                    <a:solidFill>
                      <a:srgbClr val="FFFF00"/>
                    </a:solidFill>
                  </a:rPr>
                  <a:t>H</a:t>
                </a:r>
                <a:r>
                  <a:rPr lang="en-AU" dirty="0"/>
                  <a:t> be a Hamiltonian cycle of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endParaRPr lang="en-AU" dirty="0">
                  <a:solidFill>
                    <a:srgbClr val="FFFF00"/>
                  </a:solidFill>
                </a:endParaRPr>
              </a:p>
              <a:p>
                <a:r>
                  <a:rPr lang="en-US" altLang="zh-CN" dirty="0">
                    <a:solidFill>
                      <a:srgbClr val="FFFF00"/>
                    </a:solidFill>
                  </a:rPr>
                  <a:t>H</a:t>
                </a:r>
                <a:r>
                  <a:rPr lang="zh-CN" altLang="en-US" dirty="0"/>
                  <a:t> </a:t>
                </a:r>
                <a:r>
                  <a:rPr lang="en-AU" dirty="0"/>
                  <a:t>visits the clause vertex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, from the </a:t>
                </a:r>
                <a:r>
                  <a:rPr lang="en-AU" dirty="0" err="1">
                    <a:solidFill>
                      <a:srgbClr val="FF0000"/>
                    </a:solidFill>
                  </a:rPr>
                  <a:t>ith</a:t>
                </a:r>
                <a:r>
                  <a:rPr lang="en-AU" dirty="0"/>
                  <a:t> row</a:t>
                </a:r>
              </a:p>
              <a:p>
                <a:r>
                  <a:rPr lang="en-AU" dirty="0"/>
                  <a:t>Note: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H</a:t>
                </a:r>
                <a:r>
                  <a:rPr lang="en-AU" dirty="0"/>
                  <a:t> must jump back to the </a:t>
                </a:r>
                <a:r>
                  <a:rPr lang="en-AU" dirty="0" err="1">
                    <a:solidFill>
                      <a:srgbClr val="FF0000"/>
                    </a:solidFill>
                  </a:rPr>
                  <a:t>ith</a:t>
                </a:r>
                <a:r>
                  <a:rPr lang="en-AU" dirty="0"/>
                  <a:t> row!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77945A-A5AA-0D4E-80C5-DDD415439FAF}"/>
                  </a:ext>
                </a:extLst>
              </p14:cNvPr>
              <p14:cNvContentPartPr/>
              <p14:nvPr/>
            </p14:nvContentPartPr>
            <p14:xfrm>
              <a:off x="-46800" y="-22708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77945A-A5AA-0D4E-80C5-DDD415439F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800" y="-26272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2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3DC2-0BBA-7442-80D1-F56737CC1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4782"/>
            <a:ext cx="10515600" cy="4351338"/>
          </a:xfrm>
        </p:spPr>
        <p:txBody>
          <a:bodyPr/>
          <a:lstStyle/>
          <a:p>
            <a:r>
              <a:rPr lang="en-AU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jumps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row…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6355F6-086D-6442-8610-6811ABF4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650" y="1328503"/>
            <a:ext cx="9665521" cy="5131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C6C43EF-916B-814A-BBC5-0B65A7A64364}"/>
                  </a:ext>
                </a:extLst>
              </p14:cNvPr>
              <p14:cNvContentPartPr/>
              <p14:nvPr/>
            </p14:nvContentPartPr>
            <p14:xfrm>
              <a:off x="3344400" y="1868113"/>
              <a:ext cx="2111040" cy="14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C6C43EF-916B-814A-BBC5-0B65A7A643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8760" y="1832113"/>
                <a:ext cx="2182680" cy="150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7F6C798-CFCE-B740-832C-73C7F7766C3D}"/>
              </a:ext>
            </a:extLst>
          </p:cNvPr>
          <p:cNvGrpSpPr/>
          <p:nvPr/>
        </p:nvGrpSpPr>
        <p:grpSpPr>
          <a:xfrm>
            <a:off x="3549600" y="2404153"/>
            <a:ext cx="980640" cy="519840"/>
            <a:chOff x="3549600" y="2404153"/>
            <a:chExt cx="98064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CC60D67-CF9A-4546-BE65-106222DE66F0}"/>
                    </a:ext>
                  </a:extLst>
                </p14:cNvPr>
                <p14:cNvContentPartPr/>
                <p14:nvPr/>
              </p14:nvContentPartPr>
              <p14:xfrm>
                <a:off x="3549600" y="2660833"/>
                <a:ext cx="360" cy="26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CC60D67-CF9A-4546-BE65-106222DE66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13960" y="2625193"/>
                  <a:ext cx="72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DF1941-AB05-0144-9FC3-1C57C8F68373}"/>
                    </a:ext>
                  </a:extLst>
                </p14:cNvPr>
                <p14:cNvContentPartPr/>
                <p14:nvPr/>
              </p14:nvContentPartPr>
              <p14:xfrm>
                <a:off x="3577680" y="2589193"/>
                <a:ext cx="18252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DF1941-AB05-0144-9FC3-1C57C8F6837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41680" y="2553193"/>
                  <a:ext cx="25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620C1E-9BE4-A349-B295-DD5556FF1360}"/>
                    </a:ext>
                  </a:extLst>
                </p14:cNvPr>
                <p14:cNvContentPartPr/>
                <p14:nvPr/>
              </p14:nvContentPartPr>
              <p14:xfrm>
                <a:off x="4204440" y="2404153"/>
                <a:ext cx="325800" cy="26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620C1E-9BE4-A349-B295-DD5556FF13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68800" y="2368153"/>
                  <a:ext cx="39744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456934-ED3C-AC4C-B4B7-D90EDECF37AC}"/>
                  </a:ext>
                </a:extLst>
              </p14:cNvPr>
              <p14:cNvContentPartPr/>
              <p14:nvPr/>
            </p14:nvContentPartPr>
            <p14:xfrm>
              <a:off x="7238880" y="1887193"/>
              <a:ext cx="2185560" cy="3479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456934-ED3C-AC4C-B4B7-D90EDECF37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2880" y="1851553"/>
                <a:ext cx="2257200" cy="355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717B4625-09E2-4E4A-817C-7C7CA799DC73}"/>
              </a:ext>
            </a:extLst>
          </p:cNvPr>
          <p:cNvGrpSpPr/>
          <p:nvPr/>
        </p:nvGrpSpPr>
        <p:grpSpPr>
          <a:xfrm>
            <a:off x="8229960" y="2353753"/>
            <a:ext cx="584280" cy="1157760"/>
            <a:chOff x="8229960" y="2353753"/>
            <a:chExt cx="584280" cy="11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6D990C-2638-1F4C-B57F-CB0AC674B9B0}"/>
                    </a:ext>
                  </a:extLst>
                </p14:cNvPr>
                <p14:cNvContentPartPr/>
                <p14:nvPr/>
              </p14:nvContentPartPr>
              <p14:xfrm>
                <a:off x="8229960" y="2353753"/>
                <a:ext cx="253440" cy="248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6D990C-2638-1F4C-B57F-CB0AC674B9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93960" y="2317753"/>
                  <a:ext cx="3250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7AE29B9-3924-564B-B47B-42255670F819}"/>
                    </a:ext>
                  </a:extLst>
                </p14:cNvPr>
                <p14:cNvContentPartPr/>
                <p14:nvPr/>
              </p14:nvContentPartPr>
              <p14:xfrm>
                <a:off x="8592480" y="3246553"/>
                <a:ext cx="221760" cy="264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7AE29B9-3924-564B-B47B-42255670F8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56480" y="3210553"/>
                  <a:ext cx="293400" cy="33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29E9AE-7684-AF43-8C99-798AF80E1C86}"/>
                  </a:ext>
                </a:extLst>
              </p14:cNvPr>
              <p14:cNvContentPartPr/>
              <p14:nvPr/>
            </p14:nvContentPartPr>
            <p14:xfrm>
              <a:off x="5469840" y="3271393"/>
              <a:ext cx="2358000" cy="55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29E9AE-7684-AF43-8C99-798AF80E1C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34200" y="3235753"/>
                <a:ext cx="2429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2A2499C-5EC2-394D-803E-EAE8CD7EC0DB}"/>
                  </a:ext>
                </a:extLst>
              </p14:cNvPr>
              <p14:cNvContentPartPr/>
              <p14:nvPr/>
            </p14:nvContentPartPr>
            <p14:xfrm>
              <a:off x="2266582" y="2602912"/>
              <a:ext cx="3822120" cy="763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2A2499C-5EC2-394D-803E-EAE8CD7EC0D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30582" y="2566912"/>
                <a:ext cx="3893760" cy="83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D734731-5F91-BF45-BADA-9CB0CAB1B34A}"/>
              </a:ext>
            </a:extLst>
          </p:cNvPr>
          <p:cNvGrpSpPr/>
          <p:nvPr/>
        </p:nvGrpSpPr>
        <p:grpSpPr>
          <a:xfrm>
            <a:off x="8958982" y="3233632"/>
            <a:ext cx="279360" cy="196920"/>
            <a:chOff x="8958982" y="3233632"/>
            <a:chExt cx="27936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80DC9E-C8D6-1E49-B92B-D320EA0465EE}"/>
                    </a:ext>
                  </a:extLst>
                </p14:cNvPr>
                <p14:cNvContentPartPr/>
                <p14:nvPr/>
              </p14:nvContentPartPr>
              <p14:xfrm>
                <a:off x="9040342" y="3233632"/>
                <a:ext cx="198000" cy="189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80DC9E-C8D6-1E49-B92B-D320EA0465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4702" y="3197632"/>
                  <a:ext cx="269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27F97F-E995-2F46-B832-261F833B08CA}"/>
                    </a:ext>
                  </a:extLst>
                </p14:cNvPr>
                <p14:cNvContentPartPr/>
                <p14:nvPr/>
              </p14:nvContentPartPr>
              <p14:xfrm>
                <a:off x="8958982" y="3236872"/>
                <a:ext cx="245880" cy="193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27F97F-E995-2F46-B832-261F833B08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22982" y="3200872"/>
                  <a:ext cx="31752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25139F-E77B-9E48-9FF2-374CF736B358}"/>
              </a:ext>
            </a:extLst>
          </p:cNvPr>
          <p:cNvGrpSpPr/>
          <p:nvPr/>
        </p:nvGrpSpPr>
        <p:grpSpPr>
          <a:xfrm>
            <a:off x="9912982" y="3209512"/>
            <a:ext cx="336240" cy="213120"/>
            <a:chOff x="9912982" y="3209512"/>
            <a:chExt cx="336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1EDC0F-8DA3-774C-AF81-80781413BFD9}"/>
                    </a:ext>
                  </a:extLst>
                </p14:cNvPr>
                <p14:cNvContentPartPr/>
                <p14:nvPr/>
              </p14:nvContentPartPr>
              <p14:xfrm>
                <a:off x="10018822" y="3216352"/>
                <a:ext cx="205560" cy="18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1EDC0F-8DA3-774C-AF81-80781413BF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83182" y="3180712"/>
                  <a:ext cx="2772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4244B7-AC7E-ED43-ACAC-A029EC4EBC0E}"/>
                    </a:ext>
                  </a:extLst>
                </p14:cNvPr>
                <p14:cNvContentPartPr/>
                <p14:nvPr/>
              </p14:nvContentPartPr>
              <p14:xfrm>
                <a:off x="9912982" y="3209512"/>
                <a:ext cx="336240" cy="21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4244B7-AC7E-ED43-ACAC-A029EC4EBC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77342" y="3173872"/>
                  <a:ext cx="407880" cy="28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8012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647E-3F88-714A-A2CC-BCE15DCF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Correctness of the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Proposition</a:t>
                </a:r>
                <a:r>
                  <a:rPr lang="en-AU" dirty="0"/>
                  <a:t>.</a:t>
                </a:r>
                <a:r>
                  <a:rPr lang="en-AU" dirty="0">
                    <a:solidFill>
                      <a:schemeClr val="accent2"/>
                    </a:solidFill>
                  </a:rPr>
                  <a:t> F </a:t>
                </a:r>
                <a:r>
                  <a:rPr lang="en-AU" dirty="0"/>
                  <a:t>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has a Hamiltonian cycle</a:t>
                </a:r>
                <a:endParaRPr lang="en-AU" b="1" dirty="0"/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AU" dirty="0"/>
                  <a:t>: Let </a:t>
                </a:r>
                <a:r>
                  <a:rPr lang="en-AU" dirty="0">
                    <a:solidFill>
                      <a:srgbClr val="FFFF00"/>
                    </a:solidFill>
                  </a:rPr>
                  <a:t>H</a:t>
                </a:r>
                <a:r>
                  <a:rPr lang="en-AU" dirty="0"/>
                  <a:t> be a Hamiltonian cycle of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endParaRPr lang="en-AU" dirty="0">
                  <a:solidFill>
                    <a:srgbClr val="FFFF00"/>
                  </a:solidFill>
                </a:endParaRPr>
              </a:p>
              <a:p>
                <a:r>
                  <a:rPr lang="en-US" altLang="zh-CN" dirty="0">
                    <a:solidFill>
                      <a:srgbClr val="FFFF00"/>
                    </a:solidFill>
                  </a:rPr>
                  <a:t>H</a:t>
                </a:r>
                <a:r>
                  <a:rPr lang="zh-CN" altLang="en-US" dirty="0"/>
                  <a:t> </a:t>
                </a:r>
                <a:r>
                  <a:rPr lang="en-AU" dirty="0"/>
                  <a:t>visits the clause vertex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, from the </a:t>
                </a:r>
                <a:r>
                  <a:rPr lang="en-AU" dirty="0" err="1">
                    <a:solidFill>
                      <a:srgbClr val="FF0000"/>
                    </a:solidFill>
                  </a:rPr>
                  <a:t>ith</a:t>
                </a:r>
                <a:r>
                  <a:rPr lang="en-AU" dirty="0"/>
                  <a:t> row</a:t>
                </a:r>
              </a:p>
              <a:p>
                <a:pPr lvl="1"/>
                <a:r>
                  <a:rPr lang="en-AU" dirty="0"/>
                  <a:t>Note: </a:t>
                </a:r>
                <a:r>
                  <a:rPr lang="en-US" altLang="zh-CN" dirty="0">
                    <a:solidFill>
                      <a:srgbClr val="FFFF00"/>
                    </a:solidFill>
                  </a:rPr>
                  <a:t>H</a:t>
                </a:r>
                <a:r>
                  <a:rPr lang="en-AU" dirty="0"/>
                  <a:t> must jump back to the </a:t>
                </a:r>
                <a:r>
                  <a:rPr lang="en-AU" dirty="0" err="1">
                    <a:solidFill>
                      <a:srgbClr val="FF0000"/>
                    </a:solidFill>
                  </a:rPr>
                  <a:t>ith</a:t>
                </a:r>
                <a:r>
                  <a:rPr lang="en-AU" dirty="0"/>
                  <a:t> row!</a:t>
                </a:r>
              </a:p>
              <a:p>
                <a:r>
                  <a:rPr lang="en-AU" dirty="0"/>
                  <a:t>Remove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 from the cycle, add the edge 3j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3j+1 (or 3j+1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AU" dirty="0"/>
                  <a:t>3j)</a:t>
                </a:r>
              </a:p>
              <a:p>
                <a:r>
                  <a:rPr lang="en-AU" dirty="0"/>
                  <a:t>Do the above for every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 to get a H-cycle </a:t>
                </a:r>
                <a:r>
                  <a:rPr lang="en-AU" dirty="0">
                    <a:solidFill>
                      <a:srgbClr val="00B0F0"/>
                    </a:solidFill>
                  </a:rPr>
                  <a:t>D</a:t>
                </a:r>
                <a:r>
                  <a:rPr lang="en-AU" dirty="0"/>
                  <a:t> for the “base graph”</a:t>
                </a:r>
              </a:p>
              <a:p>
                <a:r>
                  <a:rPr lang="en-AU" dirty="0"/>
                  <a:t>Assign x</a:t>
                </a:r>
                <a:r>
                  <a:rPr lang="en-AU" baseline="-25000" dirty="0"/>
                  <a:t>i</a:t>
                </a:r>
                <a:r>
                  <a:rPr lang="en-AU" dirty="0"/>
                  <a:t>=1 </a:t>
                </a:r>
                <a:r>
                  <a:rPr lang="en-AU" dirty="0" err="1"/>
                  <a:t>iff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F0"/>
                    </a:solidFill>
                  </a:rPr>
                  <a:t>D</a:t>
                </a:r>
                <a:r>
                  <a:rPr lang="en-AU" dirty="0"/>
                  <a:t> goes from left to right</a:t>
                </a:r>
              </a:p>
              <a:p>
                <a:r>
                  <a:rPr lang="en-AU" dirty="0"/>
                  <a:t>As </a:t>
                </a:r>
                <a:r>
                  <a:rPr lang="en-AU" dirty="0">
                    <a:solidFill>
                      <a:srgbClr val="FFFF00"/>
                    </a:solidFill>
                  </a:rPr>
                  <a:t>G</a:t>
                </a:r>
                <a:r>
                  <a:rPr lang="en-AU" baseline="-25000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visits every </a:t>
                </a:r>
                <a:r>
                  <a:rPr lang="en-AU" dirty="0" err="1"/>
                  <a:t>C</a:t>
                </a:r>
                <a:r>
                  <a:rPr lang="en-AU" baseline="-25000" dirty="0" err="1"/>
                  <a:t>j</a:t>
                </a:r>
                <a:r>
                  <a:rPr lang="en-AU" dirty="0"/>
                  <a:t>, at least one of the paths is traversed in the right direction, so each clause is satisfied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4A8B4-49A7-6949-82A3-D0B7E660E7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2F28-3AB4-1341-8E7B-F8349A70C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Summary of 3SAT to HAMCYCLE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900D5-0EDE-0249-831C-51C5FE9006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AU" b="1" dirty="0"/>
                  <a:t>Running time analysis: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The base graph: 2+n(3m+3) vertices, O(nm) edges: O(nm)-time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For each clause, add 6 edges: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-time</a:t>
                </a:r>
              </a:p>
              <a:p>
                <a:pPr marL="0" indent="0">
                  <a:buNone/>
                </a:pPr>
                <a:r>
                  <a:rPr lang="en-AU" dirty="0"/>
                  <a:t>The reduction consists of three steps: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Given a 3CNF F, describe the construction of G</a:t>
                </a:r>
                <a:r>
                  <a:rPr lang="en-AU" baseline="-25000" dirty="0"/>
                  <a:t>F</a:t>
                </a:r>
                <a:endParaRPr lang="en-AU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Proof of correctness: F is satisfiable </a:t>
                </a:r>
                <a:r>
                  <a:rPr lang="en-AU" dirty="0" err="1"/>
                  <a:t>iff</a:t>
                </a:r>
                <a:r>
                  <a:rPr lang="en-AU" dirty="0"/>
                  <a:t> G</a:t>
                </a:r>
                <a:r>
                  <a:rPr lang="en-AU" baseline="-25000" dirty="0"/>
                  <a:t>F </a:t>
                </a:r>
                <a:r>
                  <a:rPr lang="en-AU" dirty="0"/>
                  <a:t>has a Hamiltonian cycle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Estimate the running time of the reduction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7900D5-0EDE-0249-831C-51C5FE9006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8760C-8A14-9449-9F0C-8D190865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Subset 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0D0CBD-A230-474E-8C58-F4E4E00D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2255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23AE-88EE-464B-A2F5-650386A2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Subset sum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F8E69-D3E2-9B47-A339-FC1737E64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 dirty="0"/>
                  <a:t>For n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, [n]={1, 2, …, n}</a:t>
                </a:r>
              </a:p>
              <a:p>
                <a:r>
                  <a:rPr lang="en-AU" dirty="0">
                    <a:solidFill>
                      <a:schemeClr val="accent2"/>
                    </a:solidFill>
                  </a:rPr>
                  <a:t>SS-SUM</a:t>
                </a:r>
                <a:r>
                  <a:rPr lang="en-AU" dirty="0"/>
                  <a:t>={(w</a:t>
                </a:r>
                <a:r>
                  <a:rPr lang="en-AU" baseline="-25000" dirty="0"/>
                  <a:t>1</a:t>
                </a:r>
                <a:r>
                  <a:rPr lang="en-AU" dirty="0"/>
                  <a:t>, …, </a:t>
                </a:r>
                <a:r>
                  <a:rPr lang="en-AU" dirty="0" err="1"/>
                  <a:t>w</a:t>
                </a:r>
                <a:r>
                  <a:rPr lang="en-AU" baseline="-25000" dirty="0" err="1"/>
                  <a:t>n</a:t>
                </a:r>
                <a:r>
                  <a:rPr lang="en-AU" dirty="0"/>
                  <a:t>, W) | </a:t>
                </a:r>
                <a:r>
                  <a:rPr lang="en-AU" dirty="0" err="1"/>
                  <a:t>w</a:t>
                </a:r>
                <a:r>
                  <a:rPr lang="en-AU" baseline="-25000" dirty="0" err="1"/>
                  <a:t>i</a:t>
                </a:r>
                <a:r>
                  <a:rPr lang="en-AU" dirty="0"/>
                  <a:t>, W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AU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AU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AU" dirty="0"/>
                  <a:t>}</a:t>
                </a:r>
              </a:p>
              <a:p>
                <a:pPr marL="0" indent="0">
                  <a:buNone/>
                </a:pPr>
                <a:r>
                  <a:rPr lang="en-AU" b="1" dirty="0"/>
                  <a:t>Example</a:t>
                </a:r>
                <a:r>
                  <a:rPr lang="en-AU" dirty="0"/>
                  <a:t>: </a:t>
                </a:r>
              </a:p>
              <a:p>
                <a:r>
                  <a:rPr lang="en-AU" dirty="0"/>
                  <a:t>Input: (1, 4, 16, 64, 256, 1040, 1041, 1093, 1284, 1344, W= 3754)</a:t>
                </a:r>
              </a:p>
              <a:p>
                <a:r>
                  <a:rPr lang="en-AU" dirty="0"/>
                  <a:t>Answer: Yes. 1 + 16 + 64 + 256 + 1040 + 1093 + 1284 = 3754</a:t>
                </a:r>
              </a:p>
              <a:p>
                <a:pPr marL="0" indent="0">
                  <a:buNone/>
                </a:pPr>
                <a:r>
                  <a:rPr lang="en-AU" b="1" dirty="0"/>
                  <a:t>Remark</a:t>
                </a:r>
                <a:r>
                  <a:rPr lang="en-AU" dirty="0"/>
                  <a:t>: </a:t>
                </a:r>
                <a:r>
                  <a:rPr lang="en-US" altLang="zh-CN" dirty="0"/>
                  <a:t>Polynomial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time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means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digits</a:t>
                </a:r>
                <a:endParaRPr lang="en-AU" altLang="zh-CN" dirty="0"/>
              </a:p>
              <a:p>
                <a:pPr lvl="1"/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polynomial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zh-CN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2F8E69-D3E2-9B47-A339-FC1737E64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49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E2FC-CB95-634E-BA52-EF7011E9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SS-SUM is 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59FF-950E-0B46-A4A4-5C77746290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AU" b="1" dirty="0"/>
                  <a:t>Theorem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chemeClr val="accent2"/>
                    </a:solidFill>
                  </a:rPr>
                  <a:t>SS-SUM</a:t>
                </a:r>
                <a:r>
                  <a:rPr lang="en-AU" dirty="0"/>
                  <a:t> is NP-complete.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1. </a:t>
                </a:r>
                <a:r>
                  <a:rPr lang="en-AU" dirty="0">
                    <a:solidFill>
                      <a:schemeClr val="accent2"/>
                    </a:solidFill>
                  </a:rPr>
                  <a:t>SS-SUM</a:t>
                </a:r>
                <a:r>
                  <a:rPr lang="en-AU" dirty="0"/>
                  <a:t> is in NP: </a:t>
                </a:r>
                <a:r>
                  <a:rPr lang="en-US" altLang="zh-CN" dirty="0"/>
                  <a:t>guess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S…</a:t>
                </a: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2. </a:t>
                </a:r>
                <a:r>
                  <a:rPr lang="en-AU" dirty="0">
                    <a:solidFill>
                      <a:schemeClr val="accent2"/>
                    </a:solidFill>
                  </a:rPr>
                  <a:t>SS-SUM</a:t>
                </a:r>
                <a:r>
                  <a:rPr lang="en-AU" dirty="0"/>
                  <a:t> is NP-hard: devise a polynomial-time reduction from </a:t>
                </a:r>
                <a:r>
                  <a:rPr lang="en-AU" dirty="0">
                    <a:solidFill>
                      <a:srgbClr val="FFFF00"/>
                    </a:solidFill>
                  </a:rPr>
                  <a:t>3SAT</a:t>
                </a:r>
                <a:r>
                  <a:rPr lang="en-AU" dirty="0"/>
                  <a:t> to </a:t>
                </a:r>
                <a:r>
                  <a:rPr lang="en-AU" dirty="0">
                    <a:solidFill>
                      <a:schemeClr val="accent2"/>
                    </a:solidFill>
                  </a:rPr>
                  <a:t>SS-SUM</a:t>
                </a:r>
              </a:p>
              <a:p>
                <a:r>
                  <a:rPr lang="en-AU" dirty="0"/>
                  <a:t>Let </a:t>
                </a:r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be a 3CNF formula with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n variables: x</a:t>
                </a:r>
                <a:r>
                  <a:rPr lang="en-AU" baseline="-25000" dirty="0"/>
                  <a:t>1</a:t>
                </a:r>
                <a:r>
                  <a:rPr lang="en-AU" dirty="0"/>
                  <a:t>, …, </a:t>
                </a:r>
                <a:r>
                  <a:rPr lang="en-AU" dirty="0" err="1"/>
                  <a:t>x</a:t>
                </a:r>
                <a:r>
                  <a:rPr lang="en-AU" baseline="-25000" dirty="0" err="1"/>
                  <a:t>n</a:t>
                </a:r>
                <a:endParaRPr lang="en-AU" baseline="-250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/>
                  <a:t>m clauses: C</a:t>
                </a:r>
                <a:r>
                  <a:rPr lang="en-AU" baseline="-25000" dirty="0"/>
                  <a:t>1</a:t>
                </a:r>
                <a:r>
                  <a:rPr lang="en-AU" dirty="0"/>
                  <a:t>, …, C</a:t>
                </a:r>
                <a:r>
                  <a:rPr lang="en-AU" baseline="-25000" dirty="0"/>
                  <a:t>m</a:t>
                </a:r>
              </a:p>
              <a:p>
                <a:r>
                  <a:rPr lang="en-AU" dirty="0"/>
                  <a:t>Construct 2n+2m+1 numbers S</a:t>
                </a:r>
                <a:r>
                  <a:rPr lang="en-AU" baseline="-25000" dirty="0"/>
                  <a:t>F</a:t>
                </a:r>
                <a:r>
                  <a:rPr lang="en-AU" dirty="0"/>
                  <a:t>=(w</a:t>
                </a:r>
                <a:r>
                  <a:rPr lang="en-AU" baseline="-25000" dirty="0"/>
                  <a:t>1</a:t>
                </a:r>
                <a:r>
                  <a:rPr lang="en-AU" dirty="0"/>
                  <a:t>, …, w</a:t>
                </a:r>
                <a:r>
                  <a:rPr lang="en-AU" baseline="-25000" dirty="0"/>
                  <a:t>2n+2m</a:t>
                </a:r>
                <a:r>
                  <a:rPr lang="en-AU" dirty="0"/>
                  <a:t>, W), such that </a:t>
                </a:r>
              </a:p>
              <a:p>
                <a:pPr marL="0" indent="0" algn="ctr">
                  <a:buNone/>
                </a:pPr>
                <a:r>
                  <a:rPr lang="en-AU" dirty="0"/>
                  <a:t>F is satisfiable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S</a:t>
                </a:r>
                <a:r>
                  <a:rPr lang="en-AU" baseline="-25000" dirty="0"/>
                  <a:t>F</a:t>
                </a:r>
                <a:r>
                  <a:rPr lang="en-AU" dirty="0"/>
                  <a:t> is in SS-SUM</a:t>
                </a:r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C59FF-950E-0B46-A4A4-5C77746290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3198" r="-12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1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BE58-1C9C-B94B-9376-48AD9F0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3SAT to SS-SUM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705600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AU" dirty="0"/>
                  <a:t>3CNF formula </a:t>
                </a:r>
                <a:r>
                  <a:rPr lang="en-US" altLang="zh-CN" dirty="0"/>
                  <a:t>w/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 variables </a:t>
                </a:r>
                <a:r>
                  <a:rPr lang="en-US" altLang="zh-CN" dirty="0"/>
                  <a:t>&amp;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clauses</a:t>
                </a:r>
              </a:p>
              <a:p>
                <a:r>
                  <a:rPr lang="en-AU" dirty="0"/>
                  <a:t>Construct 2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+2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+1 numbers in</a:t>
                </a:r>
                <a:r>
                  <a:rPr lang="zh-CN" altLang="en-US" dirty="0"/>
                  <a:t> </a:t>
                </a:r>
                <a:r>
                  <a:rPr lang="en-AU" dirty="0" err="1">
                    <a:solidFill>
                      <a:srgbClr val="FF0000"/>
                    </a:solidFill>
                  </a:rPr>
                  <a:t>n</a:t>
                </a:r>
                <a:r>
                  <a:rPr lang="en-AU" dirty="0" err="1"/>
                  <a:t>+</a:t>
                </a:r>
                <a:r>
                  <a:rPr lang="en-AU" dirty="0" err="1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digits</a:t>
                </a:r>
              </a:p>
              <a:p>
                <a:r>
                  <a:rPr lang="en-AU" dirty="0"/>
                  <a:t>Numbers are indexed by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j,1</a:t>
                </a:r>
                <a:r>
                  <a:rPr lang="en-AU" dirty="0">
                    <a:solidFill>
                      <a:srgbClr val="00B0F0"/>
                    </a:solidFill>
                  </a:rPr>
                  <a:t>,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, 2</a:t>
                </a:r>
              </a:p>
              <a:p>
                <a:r>
                  <a:rPr lang="en-AU" dirty="0"/>
                  <a:t>Digits are indexed by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and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endParaRPr lang="en-AU" baseline="-25000" dirty="0">
                  <a:solidFill>
                    <a:srgbClr val="00B0F0"/>
                  </a:solidFill>
                </a:endParaRPr>
              </a:p>
              <a:p>
                <a:r>
                  <a:rPr lang="en-AU" dirty="0"/>
                  <a:t>(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)-number: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-digit=1, other </a:t>
                </a:r>
                <a:r>
                  <a:rPr lang="en-AU" dirty="0" err="1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 err="1">
                    <a:solidFill>
                      <a:srgbClr val="FF0000"/>
                    </a:solidFill>
                  </a:rPr>
                  <a:t>j</a:t>
                </a:r>
                <a:r>
                  <a:rPr lang="en-AU" dirty="0"/>
                  <a:t>-digit=0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-digit=1 </a:t>
                </a:r>
                <a:r>
                  <a:rPr lang="en-US" altLang="zh-CN" dirty="0" err="1"/>
                  <a:t>iff</a:t>
                </a:r>
                <a:r>
                  <a:rPr lang="en-AU" dirty="0"/>
                  <a:t>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 includes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baseline="-25000" dirty="0"/>
                  <a:t> </a:t>
                </a:r>
                <a:r>
                  <a:rPr lang="en-US" altLang="zh-CN" dirty="0"/>
                  <a:t>(resp.</a:t>
                </a:r>
                <a:r>
                  <a:rPr lang="en-AU" dirty="0"/>
                  <a:t> </a:t>
                </a:r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zh-CN" dirty="0"/>
                  <a:t>)</a:t>
                </a:r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705600" cy="4351338"/>
              </a:xfrm>
              <a:blipFill>
                <a:blip r:embed="rId2"/>
                <a:stretch>
                  <a:fillRect l="-1890" t="-2326" r="-9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674B33-A6DF-8640-9227-1CF17A04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90688"/>
            <a:ext cx="4229021" cy="460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633C3-578C-BE45-BEDA-6126E5C10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98" y="230188"/>
            <a:ext cx="2744669" cy="1354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379C7A-4283-884A-87FC-52766E6E03F5}"/>
              </a:ext>
            </a:extLst>
          </p:cNvPr>
          <p:cNvGrpSpPr/>
          <p:nvPr/>
        </p:nvGrpSpPr>
        <p:grpSpPr>
          <a:xfrm>
            <a:off x="7711545" y="4057648"/>
            <a:ext cx="465192" cy="1865574"/>
            <a:chOff x="7411502" y="4043360"/>
            <a:chExt cx="465192" cy="18655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39EDD-7B57-4A46-8C24-79383C054F5C}"/>
                </a:ext>
              </a:extLst>
            </p:cNvPr>
            <p:cNvSpPr txBox="1"/>
            <p:nvPr/>
          </p:nvSpPr>
          <p:spPr>
            <a:xfrm>
              <a:off x="7411502" y="404336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11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169DC-9D56-2645-89BE-4E4E7DD10A20}"/>
                </a:ext>
              </a:extLst>
            </p:cNvPr>
            <p:cNvSpPr txBox="1"/>
            <p:nvPr/>
          </p:nvSpPr>
          <p:spPr>
            <a:xfrm>
              <a:off x="7411502" y="435554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12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939C52-5659-364E-9EDF-76E1323EC215}"/>
                </a:ext>
              </a:extLst>
            </p:cNvPr>
            <p:cNvSpPr txBox="1"/>
            <p:nvPr/>
          </p:nvSpPr>
          <p:spPr>
            <a:xfrm>
              <a:off x="7411502" y="4655643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21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EB4B8-B470-1F4D-A229-CDB66601CAAE}"/>
                </a:ext>
              </a:extLst>
            </p:cNvPr>
            <p:cNvSpPr txBox="1"/>
            <p:nvPr/>
          </p:nvSpPr>
          <p:spPr>
            <a:xfrm>
              <a:off x="7411502" y="4947571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22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A8CCDA-A65F-1141-8DFE-EF7F0973D4E7}"/>
                </a:ext>
              </a:extLst>
            </p:cNvPr>
            <p:cNvSpPr txBox="1"/>
            <p:nvPr/>
          </p:nvSpPr>
          <p:spPr>
            <a:xfrm>
              <a:off x="7411502" y="526792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31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4CF5A9-C171-CB44-B635-20D8F0AF2A0D}"/>
                </a:ext>
              </a:extLst>
            </p:cNvPr>
            <p:cNvSpPr txBox="1"/>
            <p:nvPr/>
          </p:nvSpPr>
          <p:spPr>
            <a:xfrm>
              <a:off x="7411502" y="5539602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32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16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A7F74-9B7B-7F46-AAE5-705B770D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Outline of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30A82-1768-D04C-B2F2-AE73EC83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Three NP-complete problems</a:t>
            </a:r>
          </a:p>
          <a:p>
            <a:pPr lvl="1"/>
            <a:r>
              <a:rPr lang="en-AU" dirty="0"/>
              <a:t>Independent set</a:t>
            </a:r>
          </a:p>
          <a:p>
            <a:pPr lvl="1"/>
            <a:r>
              <a:rPr lang="en-AU" dirty="0"/>
              <a:t>Hamiltonian cycles</a:t>
            </a:r>
          </a:p>
          <a:p>
            <a:pPr lvl="1"/>
            <a:r>
              <a:rPr lang="en-AU" dirty="0"/>
              <a:t>Subset sum</a:t>
            </a:r>
          </a:p>
          <a:p>
            <a:r>
              <a:rPr lang="en-AU" dirty="0"/>
              <a:t>An overview of the landscape of NP-complete problems</a:t>
            </a:r>
          </a:p>
        </p:txBody>
      </p:sp>
    </p:spTree>
    <p:extLst>
      <p:ext uri="{BB962C8B-B14F-4D97-AF65-F5344CB8AC3E}">
        <p14:creationId xmlns:p14="http://schemas.microsoft.com/office/powerpoint/2010/main" val="36160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BE58-1C9C-B94B-9376-48AD9F0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3SAT to SS-SUM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6691313" cy="4351338"/>
              </a:xfrm>
            </p:spPr>
            <p:txBody>
              <a:bodyPr>
                <a:normAutofit/>
              </a:bodyPr>
              <a:lstStyle/>
              <a:p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AU" dirty="0"/>
                  <a:t>3CNF formula </a:t>
                </a:r>
                <a:r>
                  <a:rPr lang="en-US" altLang="zh-CN" dirty="0"/>
                  <a:t>w/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 variables </a:t>
                </a:r>
                <a:r>
                  <a:rPr lang="en-US" altLang="zh-CN" dirty="0"/>
                  <a:t>&amp;</a:t>
                </a:r>
                <a:r>
                  <a:rPr lang="en-AU" dirty="0"/>
                  <a:t> 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clauses</a:t>
                </a:r>
              </a:p>
              <a:p>
                <a:r>
                  <a:rPr lang="en-AU" dirty="0"/>
                  <a:t>Construct 2</a:t>
                </a:r>
                <a:r>
                  <a:rPr lang="en-AU" dirty="0">
                    <a:solidFill>
                      <a:srgbClr val="FF0000"/>
                    </a:solidFill>
                  </a:rPr>
                  <a:t>n</a:t>
                </a:r>
                <a:r>
                  <a:rPr lang="en-AU" dirty="0"/>
                  <a:t>+2</a:t>
                </a:r>
                <a:r>
                  <a:rPr lang="en-AU" dirty="0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+1 numbers in </a:t>
                </a:r>
                <a:r>
                  <a:rPr lang="en-AU" dirty="0" err="1">
                    <a:solidFill>
                      <a:srgbClr val="FF0000"/>
                    </a:solidFill>
                  </a:rPr>
                  <a:t>n</a:t>
                </a:r>
                <a:r>
                  <a:rPr lang="en-AU" dirty="0" err="1"/>
                  <a:t>+</a:t>
                </a:r>
                <a:r>
                  <a:rPr lang="en-AU" dirty="0" err="1">
                    <a:solidFill>
                      <a:srgbClr val="00B0F0"/>
                    </a:solidFill>
                  </a:rPr>
                  <a:t>m</a:t>
                </a:r>
                <a:r>
                  <a:rPr lang="en-AU" dirty="0"/>
                  <a:t> digits</a:t>
                </a:r>
              </a:p>
              <a:p>
                <a:r>
                  <a:rPr lang="en-AU" dirty="0"/>
                  <a:t>Numbers are indexed by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,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j,1</a:t>
                </a:r>
                <a:r>
                  <a:rPr lang="en-AU" dirty="0">
                    <a:solidFill>
                      <a:srgbClr val="00B0F0"/>
                    </a:solidFill>
                  </a:rPr>
                  <a:t>,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, 2</a:t>
                </a:r>
              </a:p>
              <a:p>
                <a:r>
                  <a:rPr lang="en-AU" dirty="0"/>
                  <a:t>Digits are indexed by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and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endParaRPr lang="en-AU" dirty="0"/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j,1</a:t>
                </a:r>
                <a:r>
                  <a:rPr lang="en-AU" dirty="0"/>
                  <a:t>-number: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-digit</a:t>
                </a:r>
                <a:r>
                  <a:rPr lang="en-US" altLang="zh-CN" dirty="0"/>
                  <a:t>=0,</a:t>
                </a:r>
                <a:r>
                  <a:rPr lang="en-AU" dirty="0"/>
                  <a:t>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-digit=1, other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k</a:t>
                </a:r>
                <a:r>
                  <a:rPr lang="en-AU" dirty="0"/>
                  <a:t>-digit=0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j,2</a:t>
                </a:r>
                <a:r>
                  <a:rPr lang="en-AU" dirty="0"/>
                  <a:t>-number:</a:t>
                </a:r>
                <a:r>
                  <a:rPr lang="zh-CN" altLang="en-US" dirty="0"/>
                  <a:t>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-digit</a:t>
                </a:r>
                <a:r>
                  <a:rPr lang="en-US" altLang="zh-CN" dirty="0"/>
                  <a:t>=0,</a:t>
                </a:r>
                <a:r>
                  <a:rPr lang="en-AU" dirty="0"/>
                  <a:t>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-digit=2, other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k</a:t>
                </a:r>
                <a:r>
                  <a:rPr lang="en-AU" dirty="0"/>
                  <a:t>-digit=0</a:t>
                </a:r>
              </a:p>
              <a:p>
                <a:r>
                  <a:rPr lang="en-AU" dirty="0">
                    <a:solidFill>
                      <a:srgbClr val="7030A0"/>
                    </a:solidFill>
                  </a:rPr>
                  <a:t>W</a:t>
                </a:r>
                <a:r>
                  <a:rPr lang="en-AU" dirty="0"/>
                  <a:t>: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-digit=1, 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-digit=4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6691313" cy="4351338"/>
              </a:xfrm>
              <a:blipFill>
                <a:blip r:embed="rId2"/>
                <a:stretch>
                  <a:fillRect l="-1515" t="-2326" r="-1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674B33-A6DF-8640-9227-1CF17A04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512" y="1719283"/>
            <a:ext cx="4229021" cy="460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633C3-578C-BE45-BEDA-6126E5C10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98" y="230188"/>
            <a:ext cx="2744669" cy="1354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26FAE45-258A-444B-A56C-79A189748089}"/>
              </a:ext>
            </a:extLst>
          </p:cNvPr>
          <p:cNvGrpSpPr/>
          <p:nvPr/>
        </p:nvGrpSpPr>
        <p:grpSpPr>
          <a:xfrm>
            <a:off x="7697257" y="4071936"/>
            <a:ext cx="465192" cy="1865574"/>
            <a:chOff x="7411502" y="4043360"/>
            <a:chExt cx="465192" cy="18655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239EDD-7B57-4A46-8C24-79383C054F5C}"/>
                </a:ext>
              </a:extLst>
            </p:cNvPr>
            <p:cNvSpPr txBox="1"/>
            <p:nvPr/>
          </p:nvSpPr>
          <p:spPr>
            <a:xfrm>
              <a:off x="7411502" y="404336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11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5169DC-9D56-2645-89BE-4E4E7DD10A20}"/>
                </a:ext>
              </a:extLst>
            </p:cNvPr>
            <p:cNvSpPr txBox="1"/>
            <p:nvPr/>
          </p:nvSpPr>
          <p:spPr>
            <a:xfrm>
              <a:off x="7411502" y="435554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12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939C52-5659-364E-9EDF-76E1323EC215}"/>
                </a:ext>
              </a:extLst>
            </p:cNvPr>
            <p:cNvSpPr txBox="1"/>
            <p:nvPr/>
          </p:nvSpPr>
          <p:spPr>
            <a:xfrm>
              <a:off x="7411502" y="4655643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21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EB4B8-B470-1F4D-A229-CDB66601CAAE}"/>
                </a:ext>
              </a:extLst>
            </p:cNvPr>
            <p:cNvSpPr txBox="1"/>
            <p:nvPr/>
          </p:nvSpPr>
          <p:spPr>
            <a:xfrm>
              <a:off x="7411502" y="4947571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22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A8CCDA-A65F-1141-8DFE-EF7F0973D4E7}"/>
                </a:ext>
              </a:extLst>
            </p:cNvPr>
            <p:cNvSpPr txBox="1"/>
            <p:nvPr/>
          </p:nvSpPr>
          <p:spPr>
            <a:xfrm>
              <a:off x="7411502" y="5267926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31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94CF5A9-C171-CB44-B635-20D8F0AF2A0D}"/>
                </a:ext>
              </a:extLst>
            </p:cNvPr>
            <p:cNvSpPr txBox="1"/>
            <p:nvPr/>
          </p:nvSpPr>
          <p:spPr>
            <a:xfrm>
              <a:off x="7411502" y="5539602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</a:rPr>
                <a:t>C</a:t>
              </a:r>
              <a:r>
                <a:rPr lang="en-US" altLang="zh-CN" baseline="-25000" dirty="0">
                  <a:solidFill>
                    <a:schemeClr val="bg1"/>
                  </a:solidFill>
                </a:rPr>
                <a:t>32</a:t>
              </a:r>
              <a:endParaRPr lang="en-AU" baseline="-25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BE58-1C9C-B94B-9376-48AD9F0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3SAT to SS-SUM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3810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Claim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there exists a subset that sums to </a:t>
                </a:r>
                <a:r>
                  <a:rPr lang="en-AU" dirty="0">
                    <a:solidFill>
                      <a:schemeClr val="accent2"/>
                    </a:solidFill>
                  </a:rPr>
                  <a:t>W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⇒:</m:t>
                    </m:r>
                  </m:oMath>
                </a14:m>
                <a:r>
                  <a:rPr lang="en-AU" dirty="0"/>
                  <a:t> Suppose </a:t>
                </a:r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is satisfiable. </a:t>
                </a:r>
              </a:p>
              <a:p>
                <a:r>
                  <a:rPr lang="en-AU" dirty="0"/>
                  <a:t>Let (b</a:t>
                </a:r>
                <a:r>
                  <a:rPr lang="en-AU" baseline="-25000" dirty="0"/>
                  <a:t>1</a:t>
                </a:r>
                <a:r>
                  <a:rPr lang="en-AU" dirty="0"/>
                  <a:t>, …, b</a:t>
                </a:r>
                <a:r>
                  <a:rPr lang="en-AU" baseline="-25000" dirty="0"/>
                  <a:t>n</a:t>
                </a:r>
                <a:r>
                  <a:rPr lang="en-AU" dirty="0"/>
                  <a:t>) be a satisfying assignment</a:t>
                </a:r>
              </a:p>
              <a:p>
                <a:r>
                  <a:rPr lang="en-AU" dirty="0"/>
                  <a:t>Choose integers corresponding to each true literal.</a:t>
                </a:r>
              </a:p>
              <a:p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-digits are satisfied</a:t>
                </a:r>
              </a:p>
              <a:p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-digit sums to at least 1 from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rows</a:t>
                </a:r>
              </a:p>
              <a:p>
                <a:r>
                  <a:rPr lang="en-AU" dirty="0"/>
                  <a:t>Use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j,1</a:t>
                </a:r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/>
                  <a:t>and </a:t>
                </a:r>
                <a:r>
                  <a:rPr lang="en-AU" dirty="0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j,2</a:t>
                </a:r>
                <a:r>
                  <a:rPr lang="en-AU" dirty="0">
                    <a:solidFill>
                      <a:srgbClr val="00B0F0"/>
                    </a:solidFill>
                  </a:rPr>
                  <a:t> </a:t>
                </a:r>
                <a:r>
                  <a:rPr lang="en-AU" dirty="0"/>
                  <a:t>to add to 4</a:t>
                </a:r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38104" cy="4351338"/>
              </a:xfrm>
              <a:blipFill>
                <a:blip r:embed="rId2"/>
                <a:stretch>
                  <a:fillRect l="-2004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674B33-A6DF-8640-9227-1CF17A04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327" y="1700464"/>
            <a:ext cx="4229021" cy="460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633C3-578C-BE45-BEDA-6126E5C10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98" y="230188"/>
            <a:ext cx="2744669" cy="13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0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BE58-1C9C-B94B-9376-48AD9F02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Reducing 3SAT to SS-SUM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33810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dirty="0"/>
                  <a:t>Claim</a:t>
                </a:r>
                <a:r>
                  <a:rPr lang="en-AU" dirty="0"/>
                  <a:t>. </a:t>
                </a:r>
                <a:r>
                  <a:rPr lang="en-AU" dirty="0">
                    <a:solidFill>
                      <a:srgbClr val="FFFF00"/>
                    </a:solidFill>
                  </a:rPr>
                  <a:t>F</a:t>
                </a:r>
                <a:r>
                  <a:rPr lang="en-AU" dirty="0"/>
                  <a:t> is satisfiable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dirty="0"/>
                  <a:t> there exists a subset that sums to </a:t>
                </a:r>
                <a:r>
                  <a:rPr lang="en-AU" dirty="0">
                    <a:solidFill>
                      <a:schemeClr val="accent2"/>
                    </a:solidFill>
                  </a:rPr>
                  <a:t>W</a:t>
                </a:r>
                <a:r>
                  <a:rPr lang="en-AU" dirty="0"/>
                  <a:t>.</a:t>
                </a:r>
              </a:p>
              <a:p>
                <a:pPr marL="0" indent="0">
                  <a:buNone/>
                </a:pPr>
                <a:r>
                  <a:rPr lang="en-AU" b="1" dirty="0"/>
                  <a:t>Proof</a:t>
                </a:r>
                <a:r>
                  <a:rPr lang="en-AU" dirty="0"/>
                  <a:t>.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AU" dirty="0"/>
                  <a:t> Suppose there is a subset that sums to </a:t>
                </a:r>
                <a:r>
                  <a:rPr lang="en-AU" dirty="0">
                    <a:solidFill>
                      <a:schemeClr val="accent2"/>
                    </a:solidFill>
                  </a:rPr>
                  <a:t>W</a:t>
                </a:r>
              </a:p>
              <a:p>
                <a:r>
                  <a:rPr lang="en-AU" dirty="0"/>
                  <a:t>Digit-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forces subset to select either row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or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>
                    <a:solidFill>
                      <a:srgbClr val="FF0000"/>
                    </a:solidFill>
                  </a:rPr>
                  <a:t> </a:t>
                </a:r>
                <a:r>
                  <a:rPr lang="en-AU" dirty="0"/>
                  <a:t>(but not both).</a:t>
                </a:r>
              </a:p>
              <a:p>
                <a:r>
                  <a:rPr lang="en-AU" dirty="0"/>
                  <a:t>Digit-</a:t>
                </a:r>
                <a:r>
                  <a:rPr lang="en-AU" dirty="0" err="1">
                    <a:solidFill>
                      <a:srgbClr val="00B0F0"/>
                    </a:solidFill>
                  </a:rPr>
                  <a:t>C</a:t>
                </a:r>
                <a:r>
                  <a:rPr lang="en-AU" baseline="-25000" dirty="0" err="1">
                    <a:solidFill>
                      <a:srgbClr val="00B0F0"/>
                    </a:solidFill>
                  </a:rPr>
                  <a:t>j</a:t>
                </a:r>
                <a:r>
                  <a:rPr lang="en-AU" dirty="0"/>
                  <a:t> forces subset to select at least one literal in clause.</a:t>
                </a:r>
              </a:p>
              <a:p>
                <a:r>
                  <a:rPr lang="en-AU" dirty="0"/>
                  <a:t>Assign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= 1 </a:t>
                </a:r>
                <a:r>
                  <a:rPr lang="en-AU" dirty="0" err="1"/>
                  <a:t>iff</a:t>
                </a:r>
                <a:r>
                  <a:rPr lang="en-AU" dirty="0"/>
                  <a:t> row </a:t>
                </a:r>
                <a:r>
                  <a:rPr lang="en-AU" dirty="0">
                    <a:solidFill>
                      <a:srgbClr val="FF0000"/>
                    </a:solidFill>
                  </a:rPr>
                  <a:t>x</a:t>
                </a:r>
                <a:r>
                  <a:rPr lang="en-AU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AU" dirty="0"/>
                  <a:t> selected.</a:t>
                </a:r>
              </a:p>
              <a:p>
                <a:endParaRPr lang="en-AU" dirty="0"/>
              </a:p>
              <a:p>
                <a:endParaRPr lang="en-AU" dirty="0"/>
              </a:p>
              <a:p>
                <a:pPr marL="0" indent="0">
                  <a:buNone/>
                </a:pPr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03807-7ADF-4F40-8D4C-F690CF01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338104" cy="4351338"/>
              </a:xfrm>
              <a:blipFill>
                <a:blip r:embed="rId2"/>
                <a:stretch>
                  <a:fillRect l="-2004" t="-2326" r="-200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2674B33-A6DF-8640-9227-1CF17A04A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327" y="1700464"/>
            <a:ext cx="4229021" cy="4601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633C3-578C-BE45-BEDA-6126E5C10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98" y="230188"/>
            <a:ext cx="2744669" cy="13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5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8760C-8A14-9449-9F0C-8D190865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landscape of NP-complete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0D0CBD-A230-474E-8C58-F4E4E00D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848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0C55D-D98B-804B-A879-D14A8D08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NP-Complete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21CFD-C65C-654B-BA10-A7E4E128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Basic genres of </a:t>
            </a:r>
            <a:r>
              <a:rPr lang="en-AU" dirty="0">
                <a:solidFill>
                  <a:schemeClr val="accent2"/>
                </a:solidFill>
              </a:rPr>
              <a:t>NP-complete</a:t>
            </a:r>
            <a:r>
              <a:rPr lang="en-AU" dirty="0"/>
              <a:t> problems and paradigmatic examples</a:t>
            </a:r>
          </a:p>
          <a:p>
            <a:r>
              <a:rPr lang="en-AU" dirty="0"/>
              <a:t>Packing/covering problems: Set Cover, Vertex Cover, Independent Set</a:t>
            </a:r>
          </a:p>
          <a:p>
            <a:r>
              <a:rPr lang="en-AU" dirty="0"/>
              <a:t>Constraint satisfaction problems: SAT, 3SAT</a:t>
            </a:r>
          </a:p>
          <a:p>
            <a:r>
              <a:rPr lang="en-AU" dirty="0"/>
              <a:t>Sequencing problems: Hamiltonian Cycle, </a:t>
            </a:r>
            <a:r>
              <a:rPr lang="en-US" altLang="zh-CN" dirty="0"/>
              <a:t>Travelling</a:t>
            </a:r>
            <a:r>
              <a:rPr lang="zh-CN" altLang="en-US" dirty="0"/>
              <a:t> </a:t>
            </a:r>
            <a:r>
              <a:rPr lang="en-US" altLang="zh-CN" dirty="0"/>
              <a:t>Salesman</a:t>
            </a:r>
            <a:r>
              <a:rPr lang="zh-CN" altLang="en-US" dirty="0"/>
              <a:t> </a:t>
            </a:r>
            <a:r>
              <a:rPr lang="en-US" altLang="zh-CN" dirty="0"/>
              <a:t>Problem</a:t>
            </a:r>
            <a:endParaRPr lang="en-AU" dirty="0"/>
          </a:p>
          <a:p>
            <a:r>
              <a:rPr lang="en-AU" dirty="0"/>
              <a:t>Partitioning problems: 3D-Matching, 3-Color</a:t>
            </a:r>
          </a:p>
          <a:p>
            <a:r>
              <a:rPr lang="en-AU" dirty="0"/>
              <a:t>Numerical problems: Subset Sum, Partition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Most NP problems are known to be either in P or NP-complete</a:t>
            </a:r>
          </a:p>
          <a:p>
            <a:pPr>
              <a:buFont typeface="Wingdings" pitchFamily="2" charset="2"/>
              <a:buChar char="Ø"/>
            </a:pPr>
            <a:r>
              <a:rPr lang="en-AU" dirty="0"/>
              <a:t>Notable exceptions: Factoring, Graph Isomorphism, Nash Equilibrium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90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7B50E-0ACB-AF42-B719-59A2A958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Karp’s 21 NP-complete problems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788C8A-F6CB-F94F-947E-B80F40E6E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842" y="1825625"/>
            <a:ext cx="6604315" cy="4351338"/>
          </a:xfrm>
        </p:spPr>
      </p:pic>
    </p:spTree>
    <p:extLst>
      <p:ext uri="{BB962C8B-B14F-4D97-AF65-F5344CB8AC3E}">
        <p14:creationId xmlns:p14="http://schemas.microsoft.com/office/powerpoint/2010/main" val="42465191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4233-6920-CA4D-A685-E8A9FC37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Small difference? Big difference!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39A27-B5FF-8649-A80E-46E0DE6B7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4455" y="1825625"/>
            <a:ext cx="5983089" cy="4351338"/>
          </a:xfrm>
        </p:spPr>
      </p:pic>
    </p:spTree>
    <p:extLst>
      <p:ext uri="{BB962C8B-B14F-4D97-AF65-F5344CB8AC3E}">
        <p14:creationId xmlns:p14="http://schemas.microsoft.com/office/powerpoint/2010/main" val="42135725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B9CD-A116-E04B-A2B1-33D82163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</a:t>
            </a:r>
            <a:r>
              <a:rPr lang="en-US" altLang="zh-CN" dirty="0" err="1"/>
              <a:t>ummary</a:t>
            </a:r>
            <a:r>
              <a:rPr lang="en-US" altLang="zh-CN" dirty="0"/>
              <a:t>	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8D808-F267-E944-BD15-89A350706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Three NP-complete problems</a:t>
            </a:r>
          </a:p>
          <a:p>
            <a:pPr lvl="1"/>
            <a:r>
              <a:rPr lang="en-AU" dirty="0"/>
              <a:t>Independent set</a:t>
            </a:r>
          </a:p>
          <a:p>
            <a:pPr lvl="1"/>
            <a:r>
              <a:rPr lang="en-AU" dirty="0"/>
              <a:t>Hamiltonian cycles</a:t>
            </a:r>
          </a:p>
          <a:p>
            <a:pPr lvl="1"/>
            <a:r>
              <a:rPr lang="en-AU" dirty="0"/>
              <a:t>Subset sum</a:t>
            </a:r>
          </a:p>
          <a:p>
            <a:r>
              <a:rPr lang="en-AU" dirty="0"/>
              <a:t>An overview of the landscape of NP-complete problems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0156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8760C-8A14-9449-9F0C-8D190865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NP-complete problems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0D0CBD-A230-474E-8C58-F4E4E00D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468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E43526-77FF-8740-B0BC-57B91657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NP-complete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EE9C10-FB2E-C949-93D2-8C4809118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libri" pitchFamily="34" charset="0"/>
              </a:rPr>
              <a:t>There are thousands of </a:t>
            </a:r>
            <a:r>
              <a:rPr lang="en-US" dirty="0">
                <a:solidFill>
                  <a:schemeClr val="accent2"/>
                </a:solidFill>
                <a:cs typeface="Calibri" pitchFamily="34" charset="0"/>
              </a:rPr>
              <a:t>NP-complete</a:t>
            </a:r>
            <a:r>
              <a:rPr lang="en-US" dirty="0">
                <a:cs typeface="Calibri" pitchFamily="34" charset="0"/>
              </a:rPr>
              <a:t> problems</a:t>
            </a:r>
          </a:p>
          <a:p>
            <a:r>
              <a:rPr lang="en-US" dirty="0">
                <a:cs typeface="Calibri" pitchFamily="34" charset="0"/>
              </a:rPr>
              <a:t>Your favorite topic certainly has an </a:t>
            </a:r>
            <a:r>
              <a:rPr lang="en-US" dirty="0">
                <a:solidFill>
                  <a:schemeClr val="accent2"/>
                </a:solidFill>
                <a:cs typeface="Calibri" pitchFamily="34" charset="0"/>
              </a:rPr>
              <a:t>NP-complete</a:t>
            </a:r>
            <a:r>
              <a:rPr lang="en-US" dirty="0">
                <a:cs typeface="Calibri" pitchFamily="34" charset="0"/>
              </a:rPr>
              <a:t> problem somewhere in it</a:t>
            </a:r>
          </a:p>
          <a:p>
            <a:r>
              <a:rPr lang="en-US" dirty="0">
                <a:cs typeface="Calibri" pitchFamily="34" charset="0"/>
              </a:rPr>
              <a:t>Even the other sciences are not safe: </a:t>
            </a:r>
            <a:r>
              <a:rPr lang="en-US" dirty="0">
                <a:solidFill>
                  <a:srgbClr val="00B050"/>
                </a:solidFill>
                <a:cs typeface="Calibri" pitchFamily="34" charset="0"/>
              </a:rPr>
              <a:t>biology, chemistry, physics</a:t>
            </a:r>
            <a:r>
              <a:rPr lang="en-US" dirty="0">
                <a:cs typeface="Calibri" pitchFamily="34" charset="0"/>
              </a:rPr>
              <a:t> have NP-complete problems too!</a:t>
            </a:r>
          </a:p>
          <a:p>
            <a:r>
              <a:rPr lang="en-US" dirty="0">
                <a:cs typeface="Calibri" pitchFamily="34" charset="0"/>
              </a:rPr>
              <a:t>So far we have only two NP-complete problems: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SAT</a:t>
            </a:r>
            <a:r>
              <a:rPr lang="en-US" dirty="0">
                <a:cs typeface="Calibri" pitchFamily="34" charset="0"/>
              </a:rPr>
              <a:t> and </a:t>
            </a:r>
            <a:r>
              <a:rPr lang="en-US" dirty="0">
                <a:solidFill>
                  <a:srgbClr val="FFFF00"/>
                </a:solidFill>
                <a:cs typeface="Calibri" pitchFamily="34" charset="0"/>
              </a:rPr>
              <a:t>3SAT</a:t>
            </a:r>
          </a:p>
          <a:p>
            <a:r>
              <a:rPr lang="en-US" dirty="0">
                <a:solidFill>
                  <a:srgbClr val="FFFF00"/>
                </a:solidFill>
              </a:rPr>
              <a:t>SAT</a:t>
            </a:r>
            <a:r>
              <a:rPr lang="en-US" dirty="0"/>
              <a:t> = { </a:t>
            </a:r>
            <a:r>
              <a:rPr lang="en-US" dirty="0">
                <a:sym typeface="Symbol" pitchFamily="18" charset="2"/>
              </a:rPr>
              <a:t>F | F is a satisfiable Boolean formula }</a:t>
            </a:r>
          </a:p>
          <a:p>
            <a:r>
              <a:rPr lang="en-US" dirty="0">
                <a:solidFill>
                  <a:srgbClr val="FFFF00"/>
                </a:solidFill>
              </a:rPr>
              <a:t>3SAT</a:t>
            </a:r>
            <a:r>
              <a:rPr lang="en-US" dirty="0"/>
              <a:t>={</a:t>
            </a:r>
            <a:r>
              <a:rPr lang="en-US" dirty="0">
                <a:sym typeface="Symbol" pitchFamily="18" charset="2"/>
              </a:rPr>
              <a:t> F | F </a:t>
            </a:r>
            <a:r>
              <a:rPr lang="en-US" dirty="0"/>
              <a:t>is a </a:t>
            </a:r>
            <a:r>
              <a:rPr lang="en-US" dirty="0">
                <a:solidFill>
                  <a:srgbClr val="FF0000"/>
                </a:solidFill>
              </a:rPr>
              <a:t>3CNF</a:t>
            </a:r>
            <a:r>
              <a:rPr lang="en-US" dirty="0"/>
              <a:t>-formula, and </a:t>
            </a:r>
            <a:r>
              <a:rPr lang="en-US" dirty="0">
                <a:sym typeface="Symbol" pitchFamily="18" charset="2"/>
              </a:rPr>
              <a:t>F</a:t>
            </a:r>
            <a:r>
              <a:rPr lang="en-US" dirty="0"/>
              <a:t> is satisfiable}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27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6EA1-3E09-B443-8484-A43D8A50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get more NP-complete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46CD8-CDF4-3848-A4A9-80B3B9CBC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favorite problem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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NP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chemeClr val="tx2"/>
                </a:solidFill>
                <a:sym typeface="Symbol"/>
              </a:rPr>
              <a:t>how can we prove it is NP-hard</a:t>
            </a:r>
            <a:r>
              <a:rPr lang="en-US" dirty="0">
                <a:sym typeface="Symbol"/>
              </a:rPr>
              <a:t>?</a:t>
            </a:r>
          </a:p>
          <a:p>
            <a:pPr marL="0" indent="0">
              <a:buNone/>
            </a:pPr>
            <a:r>
              <a:rPr lang="en-US" dirty="0">
                <a:sym typeface="Symbol"/>
              </a:rPr>
              <a:t>Generic Recipe: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Take a problem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dirty="0">
                <a:sym typeface="Symbol"/>
              </a:rPr>
              <a:t> that you know to be NP-hard (3-SAT)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Symbol"/>
              </a:rPr>
              <a:t>Prove that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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</a:t>
            </a:r>
          </a:p>
          <a:p>
            <a:pPr marL="514350" indent="-514350"/>
            <a:r>
              <a:rPr lang="en-US" dirty="0">
                <a:sym typeface="Symbol"/>
              </a:rPr>
              <a:t>Then for all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anose="05050102010706020507" pitchFamily="18" charset="2"/>
              </a:rPr>
              <a:t>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NP</a:t>
            </a:r>
            <a:r>
              <a:rPr lang="en-US" dirty="0">
                <a:sym typeface="Symbol"/>
              </a:rPr>
              <a:t>,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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and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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</a:t>
            </a:r>
          </a:p>
          <a:p>
            <a:pPr marL="514350" indent="-514350"/>
            <a:r>
              <a:rPr lang="en-US" dirty="0">
                <a:sym typeface="Symbol"/>
              </a:rPr>
              <a:t>We conclude that 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</a:t>
            </a:r>
            <a:r>
              <a:rPr lang="en-US" dirty="0">
                <a:solidFill>
                  <a:srgbClr val="FFFF00"/>
                </a:solidFill>
                <a:sym typeface="Symbol" pitchFamily="18" charset="2"/>
              </a:rPr>
              <a:t></a:t>
            </a:r>
            <a:r>
              <a:rPr lang="en-US" baseline="-25000" dirty="0">
                <a:solidFill>
                  <a:srgbClr val="FFFF00"/>
                </a:solidFill>
                <a:sym typeface="Symbol" pitchFamily="18" charset="2"/>
              </a:rPr>
              <a:t>P</a:t>
            </a:r>
            <a:r>
              <a:rPr lang="en-US" dirty="0">
                <a:solidFill>
                  <a:srgbClr val="FFFF00"/>
                </a:solidFill>
                <a:sym typeface="Symbol"/>
              </a:rPr>
              <a:t> </a:t>
            </a:r>
            <a:r>
              <a:rPr lang="en-US" dirty="0">
                <a:sym typeface="Symbol"/>
              </a:rPr>
              <a:t>, and </a:t>
            </a:r>
            <a:r>
              <a:rPr lang="en-US" dirty="0">
                <a:solidFill>
                  <a:srgbClr val="FFFF00"/>
                </a:solidFill>
                <a:sym typeface="Symbol"/>
              </a:rPr>
              <a:t></a:t>
            </a:r>
            <a:r>
              <a:rPr lang="en-US" dirty="0">
                <a:sym typeface="Symbol"/>
              </a:rPr>
              <a:t> is NP-hard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40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Text Box 2"/>
          <p:cNvSpPr txBox="1">
            <a:spLocks noChangeArrowheads="1"/>
          </p:cNvSpPr>
          <p:nvPr/>
        </p:nvSpPr>
        <p:spPr bwMode="auto">
          <a:xfrm>
            <a:off x="1796967" y="258417"/>
            <a:ext cx="3845925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+mn-lt"/>
                <a:sym typeface="Symbol"/>
              </a:rPr>
              <a:t></a:t>
            </a:r>
            <a:r>
              <a:rPr lang="en-US" sz="3800" dirty="0">
                <a:solidFill>
                  <a:schemeClr val="tx1"/>
                </a:solidFill>
                <a:latin typeface="+mn-lt"/>
                <a:cs typeface="Calibri" pitchFamily="34" charset="0"/>
              </a:rPr>
              <a:t> is NP-Complete</a:t>
            </a:r>
          </a:p>
        </p:txBody>
      </p:sp>
      <p:sp>
        <p:nvSpPr>
          <p:cNvPr id="21" name="Oval 3"/>
          <p:cNvSpPr>
            <a:spLocks noChangeArrowheads="1"/>
          </p:cNvSpPr>
          <p:nvPr/>
        </p:nvSpPr>
        <p:spPr bwMode="auto">
          <a:xfrm>
            <a:off x="2325378" y="1326719"/>
            <a:ext cx="7677150" cy="4471988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3123890" y="1939494"/>
            <a:ext cx="3270250" cy="3255963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638240" y="2518932"/>
            <a:ext cx="439544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P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838765" y="2056969"/>
            <a:ext cx="782587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+mn-lt"/>
              </a:rPr>
              <a:t>NP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491103" y="3314269"/>
            <a:ext cx="36740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sym typeface="Symbol"/>
              </a:rPr>
              <a:t></a:t>
            </a:r>
            <a:endParaRPr lang="en-US" dirty="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7421253" y="3831794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4881253" y="4034994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6471928" y="2293507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8977003" y="3971494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7902265" y="4801757"/>
            <a:ext cx="138113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5484503" y="2809444"/>
            <a:ext cx="138112" cy="13652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>
            <a:off x="5670240" y="2942794"/>
            <a:ext cx="1690688" cy="8905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flipV="1">
            <a:off x="5120965" y="3949269"/>
            <a:ext cx="2228850" cy="17303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" name="Line 18"/>
          <p:cNvSpPr>
            <a:spLocks noChangeShapeType="1"/>
          </p:cNvSpPr>
          <p:nvPr/>
        </p:nvSpPr>
        <p:spPr bwMode="auto">
          <a:xfrm flipH="1" flipV="1">
            <a:off x="7560953" y="4034994"/>
            <a:ext cx="352425" cy="7254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 flipH="1" flipV="1">
            <a:off x="7675253" y="3898469"/>
            <a:ext cx="1254125" cy="12382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6611628" y="2455432"/>
            <a:ext cx="850900" cy="127793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 flipH="1">
            <a:off x="6391494" y="4112642"/>
            <a:ext cx="941387" cy="95408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5988259" y="5078241"/>
            <a:ext cx="420308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+mn-lt"/>
                <a:sym typeface="Symbol"/>
              </a:rPr>
              <a:t>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71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6" grpId="0"/>
      <p:bldP spid="21" grpId="0" animBg="1"/>
      <p:bldP spid="22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78760C-8A14-9449-9F0C-8D190865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Independent 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0D0CBD-A230-474E-8C58-F4E4E00D1E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8930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{56E1D814-EAF1-B944-B808-870CF97349E8}tf16401369</Template>
  <TotalTime>53195</TotalTime>
  <Words>2508</Words>
  <Application>Microsoft Macintosh PowerPoint</Application>
  <PresentationFormat>Widescreen</PresentationFormat>
  <Paragraphs>254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Wingdings</vt:lpstr>
      <vt:lpstr>Office Theme</vt:lpstr>
      <vt:lpstr>41080 Theory of Computing</vt:lpstr>
      <vt:lpstr>Note</vt:lpstr>
      <vt:lpstr>Review of lecture in the last week</vt:lpstr>
      <vt:lpstr>Outline of today’s lecture</vt:lpstr>
      <vt:lpstr>More NP-complete problems</vt:lpstr>
      <vt:lpstr>NP-complete problems</vt:lpstr>
      <vt:lpstr>How to get more NP-complete problems?</vt:lpstr>
      <vt:lpstr>PowerPoint Presentation</vt:lpstr>
      <vt:lpstr>Independent sets</vt:lpstr>
      <vt:lpstr>Independent sets on graphs</vt:lpstr>
      <vt:lpstr>IND={(G, s) | G has a size-s ind. set}</vt:lpstr>
      <vt:lpstr>Interpreting 3SAT</vt:lpstr>
      <vt:lpstr>The reduction: step 1</vt:lpstr>
      <vt:lpstr>The reduction: step 2</vt:lpstr>
      <vt:lpstr>The reduction: step 3</vt:lpstr>
      <vt:lpstr>The reduction: step 4</vt:lpstr>
      <vt:lpstr>Correctness of the reduction</vt:lpstr>
      <vt:lpstr>Correctness of the reduction</vt:lpstr>
      <vt:lpstr>Summary of 3SAT to IND</vt:lpstr>
      <vt:lpstr>Exam problem from three years ago</vt:lpstr>
      <vt:lpstr>Hamiltonian cycles</vt:lpstr>
      <vt:lpstr>Hamiltonian cycle on graphs</vt:lpstr>
      <vt:lpstr>Hamiltonian cycle on graphs</vt:lpstr>
      <vt:lpstr>Hamiltonian cycle on graphs</vt:lpstr>
      <vt:lpstr>HAMCYCLE={ G | G is a directed graph with a Hamiltonian cycle}</vt:lpstr>
      <vt:lpstr>Reduction: First Ideas</vt:lpstr>
      <vt:lpstr>PowerPoint Presentation</vt:lpstr>
      <vt:lpstr>PowerPoint Presentation</vt:lpstr>
      <vt:lpstr>Correctness of the reduction</vt:lpstr>
      <vt:lpstr>PowerPoint Presentation</vt:lpstr>
      <vt:lpstr>PowerPoint Presentation</vt:lpstr>
      <vt:lpstr>Correctness of the reduction</vt:lpstr>
      <vt:lpstr>PowerPoint Presentation</vt:lpstr>
      <vt:lpstr>Correctness of the reduction</vt:lpstr>
      <vt:lpstr>Summary of 3SAT to HAMCYCLE</vt:lpstr>
      <vt:lpstr>Subset sum</vt:lpstr>
      <vt:lpstr>Subset sum problem</vt:lpstr>
      <vt:lpstr>SS-SUM is NP-complete</vt:lpstr>
      <vt:lpstr>Reducing 3SAT to SS-SUM</vt:lpstr>
      <vt:lpstr>Reducing 3SAT to SS-SUM</vt:lpstr>
      <vt:lpstr>Reducing 3SAT to SS-SUM</vt:lpstr>
      <vt:lpstr>Reducing 3SAT to SS-SUM</vt:lpstr>
      <vt:lpstr>The landscape of NP-complete problems</vt:lpstr>
      <vt:lpstr>More NP-Complete Problems</vt:lpstr>
      <vt:lpstr>Karp’s 21 NP-complete problems</vt:lpstr>
      <vt:lpstr>Small difference? Big difference!</vt:lpstr>
      <vt:lpstr>Summary 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634</cp:revision>
  <dcterms:created xsi:type="dcterms:W3CDTF">2021-08-02T12:55:16Z</dcterms:created>
  <dcterms:modified xsi:type="dcterms:W3CDTF">2023-10-22T23:37:18Z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