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914" r:id="rId3"/>
    <p:sldId id="875" r:id="rId4"/>
    <p:sldId id="921" r:id="rId5"/>
    <p:sldId id="933" r:id="rId6"/>
    <p:sldId id="934" r:id="rId7"/>
    <p:sldId id="935" r:id="rId8"/>
    <p:sldId id="262" r:id="rId9"/>
    <p:sldId id="267" r:id="rId10"/>
    <p:sldId id="269" r:id="rId11"/>
    <p:sldId id="797" r:id="rId12"/>
    <p:sldId id="932" r:id="rId13"/>
    <p:sldId id="924" r:id="rId14"/>
    <p:sldId id="925" r:id="rId15"/>
    <p:sldId id="926" r:id="rId16"/>
    <p:sldId id="713" r:id="rId17"/>
    <p:sldId id="746" r:id="rId18"/>
    <p:sldId id="264" r:id="rId19"/>
    <p:sldId id="265" r:id="rId20"/>
    <p:sldId id="927" r:id="rId21"/>
    <p:sldId id="811" r:id="rId22"/>
    <p:sldId id="829" r:id="rId23"/>
    <p:sldId id="928" r:id="rId24"/>
    <p:sldId id="818" r:id="rId25"/>
    <p:sldId id="841" r:id="rId26"/>
    <p:sldId id="929" r:id="rId27"/>
    <p:sldId id="487" r:id="rId28"/>
    <p:sldId id="493" r:id="rId29"/>
    <p:sldId id="499" r:id="rId30"/>
    <p:sldId id="604" r:id="rId31"/>
    <p:sldId id="930" r:id="rId32"/>
    <p:sldId id="931" r:id="rId33"/>
    <p:sldId id="873" r:id="rId34"/>
    <p:sldId id="7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914"/>
          </p14:sldIdLst>
        </p14:section>
        <p14:section name="Review of last lecture" id="{37312179-E524-3240-B212-C2E147A3C75E}">
          <p14:sldIdLst>
            <p14:sldId id="875"/>
            <p14:sldId id="921"/>
          </p14:sldIdLst>
        </p14:section>
        <p14:section name="Zero-knowledge proofs" id="{BC82D4E5-55E6-A840-8278-917DDA24ECA4}">
          <p14:sldIdLst>
            <p14:sldId id="933"/>
            <p14:sldId id="934"/>
            <p14:sldId id="935"/>
            <p14:sldId id="262"/>
            <p14:sldId id="267"/>
            <p14:sldId id="269"/>
            <p14:sldId id="797"/>
          </p14:sldIdLst>
        </p14:section>
        <p14:section name="Going further" id="{F0882E50-1A77-BB49-9D0F-6959FC4D4766}">
          <p14:sldIdLst>
            <p14:sldId id="932"/>
          </p14:sldIdLst>
        </p14:section>
        <p14:section name="Review of the course" id="{F2C9186B-76F0-D545-BC0E-6706317EF139}">
          <p14:sldIdLst>
            <p14:sldId id="924"/>
            <p14:sldId id="925"/>
            <p14:sldId id="926"/>
            <p14:sldId id="713"/>
            <p14:sldId id="746"/>
            <p14:sldId id="264"/>
            <p14:sldId id="265"/>
            <p14:sldId id="927"/>
            <p14:sldId id="811"/>
            <p14:sldId id="829"/>
            <p14:sldId id="928"/>
            <p14:sldId id="818"/>
            <p14:sldId id="841"/>
            <p14:sldId id="929"/>
            <p14:sldId id="487"/>
            <p14:sldId id="493"/>
            <p14:sldId id="499"/>
            <p14:sldId id="604"/>
            <p14:sldId id="930"/>
            <p14:sldId id="931"/>
          </p14:sldIdLst>
        </p14:section>
        <p14:section name="Conclusion" id="{93E30E51-B02D-FD42-99A7-BDDF43F8536D}">
          <p14:sldIdLst>
            <p14:sldId id="873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0340"/>
  </p:normalViewPr>
  <p:slideViewPr>
    <p:cSldViewPr snapToGrid="0" snapToObjects="1">
      <p:cViewPr varScale="1">
        <p:scale>
          <a:sx n="115" d="100"/>
          <a:sy n="115" d="100"/>
        </p:scale>
        <p:origin x="10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49.34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60 7773,'0'-10'845,"0"0"-114,0 0-50,0 2-310,0-6 1,0 13 8,7-6-216,1 7 1,7 0-42,0 0 0,0 0 106,0 0 1,0 0-196,0 0 0,1 0 83,4 0 0,-1 0-141,5 0 0,3 2-8,8 3 1,-4-4 16,4 4 1,-2 2 17,2-2 1,-3 0-168,2-5 0,-2 5-116,-2 0 0,-7 0 129,-3-5 0,1 1-170,-1 4 1,-5-3-96,-5 3-479,-6-3-24,2-2-326,-6 0 361,0 0 884,-6 0 0,-9-7 0,-9-1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8.91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11087,'8'0'-648,"-1"0"0,-7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3.5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46 7701,'7'-9'326,"1"-4"-121,0 12 1,5-11 39,-3 7 0,4 0 171,1 5 0,-6 0-272,1 0 28,0 0 0,0 7-58,0 3 0,-5 3-140,5 2 1,-7-5 5,2 0 1,-3 0 105,-2 5 1,0-1-427,0 1 0,-2-5 226,-3 0 1,2-1-294,-7 0 0,5 0 29,-5-4 378,0-4 0,-5 6 0,1-7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4.1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9943,'5'15'254,"0"0"1,0 2-136,-5 2 1,0 0-82,0 6 0,5-6 173,0 6-71,0 0-134,-5 5 13,0 0 0,5-5 134,0 0-512,0-7 191,-5 3-266,0-6 246,0 0 24,0-6-189,0-3 186,0-6-78,6 0-152,-4-6 200,4 4 0,-6-11-87,0 3 90,0-4-19,0 0-18,7-1 128,-5 0-15,11 0 0,-10 5 198,7 0-67,-6 0 1,4 0 33,-3 0 0,-2 5 313,7-5-266,-7 7 519,4-4-190,0 7-191,-6-7 315,13 6-323,-13-6 0,8 7 218,-4 0-240,-4 7-42,6 1 1,-6 2 201,4 0-453,-3 0 105,5 5 1,-7 0 247,0 0-802,0 0 284,0 0-262,6-7 0,-4 5 98,3-3-228,-3-3-559,-2 6 418,0-11 789,0 4 0,6 1 0,3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4.3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8056,'0'8'1100,"0"6"-697,0-13 0,0 13-208,0-13-472,0 13 245,7-6 0,-5 7-544,2 0 337,-2-7 110,-2 5-261,7-4 226,-6 5 88,6-5 1,-7-1-846,0-3 327,0-3 594,0 4 0,7-6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4.50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7633,'9'0'607,"4"0"1,-10 0-1164,7 0 1,-2 7 43,2 3 512,4-4 0,-6 7 0,7-4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5.04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105 15 7692,'-10'0'1143,"0"0"-756,0-6 41,2 4-257,-6-5 1,11 7 294,-7 0-264,7 0 0,-9 2 1,5 3 196,-1 5 1,5 3-58,-2 2 0,3 2-85,2 3 0,0-2-198,0 7 0,0-5 87,0 5 0,0-7-181,0 2 1,2-4-33,3-1 1,1 0-71,4 0 0,4-7-74,-4-3 0,5-3 111,4-2 1,-2 0-943,3 0 1,-2 0 1041,2 0 0,3-7 0,7-1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5.71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45 9418,'0'15'1512,"5"0"-1417,0 0 0,0 5 65,-5 0 0,2-1-198,3-4 1,-2 5 98,7 0 1,-5-5-157,5-5 0,-5-7 112,5 2 0,0-3-205,5-2 0,0 0-200,0 0 1,0-12-304,0-3 0,0-3 281,-1 3 1,-4-5-62,0 0 1,-1 1 315,1 4 1,-2 0-306,-3 0 983,-3 0-434,4 7 519,-6 1 1,0 9-157,0 3 0,-5 3 36,0 7 0,0 0-58,5 0 1,0 0 101,0 0 0,5-1-182,0 1 0,7-5-139,-2 0 0,-2-6-352,2 1 190,0-4 1,5-1-149,0 0 1,-2-1-39,-3-4 1,3-2-96,-3-3 1,-1-3 52,0 3 1,-5-3 76,1-2 0,-4 0-41,-1 0 0,0 0 89,0 0 1,-1 0-224,-4 0 0,-4 5 58,-5 0 0,-3 7-145,-3-2 0,2 3 93,-7 2 0,7 0-14,-2 0 1,3 0 44,2 0 0,5 0-140,0 0-743,7 7 1123,-4-6 0,7 13 0,0-6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6.14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 7687,'8'-7'1021,"6"5"-684,-13-4 0,8 6 78,-4 0 121,-4 0-243,6 0-49,-7 6 207,7 3-209,-6 5 1,6 1 19,-7 0 0,2 0-8,2 0 1,-2 7 38,3 3-112,-3-4-35,4 14 1,-4-10-54,3 10-40,-3 3 0,-2 0-587,0 7 412,0-1 1,0-5-130,0-5 1,0 1-226,0-5 1,0-3 203,0-12-590,0-1 168,0-5 274,0-3 1,0-7-98,0-4 0,0-4-379,0-5 460,0-1 169,0 0 0,0-5 267,0 0 0,-7-7 0,-1 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6.32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30 7687,'15'-10'169,"0"0"1,0 7 236,0-2 1,-1 4-88,1 1 615,0 0-572,0 0 0,0 8-281,0 7-47,-7 0 35,-1 6 1,-2-4-90,0 3 21,0-4 31,-5 6 1,-2-7-82,-3 0-37,4 0 194,-13-7-1524,6 5 928,-7-11 1,5 9 487,0-6 0,0 0 0,-5-5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6.96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1 7679,'-6'14'451,"4"1"-225,-5-6 1,7 9 907,0-3-697,0 3-150,0 4 0,2-6-73,3 4 0,-2-3 127,7-2-300,0 0 28,-1-1 0,4-5 58,-3-4-52,-4-4 1,8-1 108,-4 0-309,3 0 0,2-11-297,0-4 0,-2-3 207,-3 3 0,2-5-92,-7 0 1,4 0 110,-4 5 1,0 0 42,-5 0-57,7 0 358,-5 0 1,4 5 60,-6 0-25,0 7 440,0-3-402,0 19 1,0-3 98,0 10 1,0-4-50,0-1 1,0 5-208,0 0 0,0 6 13,0-1 1,0 4-112,0 0 1,0 1 64,0 0 0,0 2-78,0 2 0,0-2-216,0 3 1,-1-4 112,-4-1 0,1-7-49,-6-3 0,5-3 9,-4-2 0,4-2 300,-5-3-81,6-3 1,-4-7 61,3 0 0,2 0-111,-7 0 0,6-7 23,-1-3 1,-1-3-70,1-2 1,-5 0 80,5 0 1,0 0-60,5 0 0,0-5 21,0 0 0,0 0-91,0 5 0,0 1-42,0-1 0,5 0-172,0 0 1,7 0-134,-3 0 0,5 0-878,1 0 1338,6 0 0,2 0 0,7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7.6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75 7703,'15'-6'250,"0"4"0,-5-10 1097,0 7-958,0 0 1,5 5-146,0 0 0,-5 2-372,0 3 0,-5 3 92,4 7 0,-5 0 94,1 0 1,1 0 31,-1 0 1,0 0-22,-5 0 1,0-5-89,0 0 1,0 0 37,0 5 1,-1-2-370,-4-3 0,1 1 167,-6-6 1,2 2-85,-2-2 0,-3-3 52,3 3 1,-3-4 236,-2-1 0,5 0-45,0 0 146,0-6 0,-3-3-102,3-6 1,3 0 76,7 1 1,-5-1 24,0 0 0,0 0-76,5 0 0,0 0 249,0 0 0,2 0-84,3 0 0,3 2-7,7 3 1,0-3-71,0 3 1,0 1-37,0-1 0,5 7 52,0-2 0,4-1 84,-4 1 0,5 0-121,-5 5 0,7 0 1,-3 0 0,0 0-141,1 0 1,-6 0 74,6 0 1,-6 0-260,0 0 0,3 0-111,-2 0 1,0 0-647,-5 0 512,0 0 1,0 0-1112,0 0-200,-7 0 1766,-2 0 0,-6 6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9.0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7818,'2'8'909,"3"-3"-351,-3-3 18,4-2-233,-6 0-82,7 7-315,-6-6-354,6 6 408,-7-1 0,7-4 0,1 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8.0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90 0 7986,'0'9'1793,"0"4"-1648,7-5 1,-5 4-13,3 3 0,-4-4-69,-1 9 1,5 3-68,0 2 149,0 10 0,-3-2 2,3 7 1,-4 0 0,4 5 0,-1-1-169,1 1 1,-4-2-1,4-3 1,-3 3-182,-2-3 0,-2-5 123,-3-5 0,2-5-95,-7-6 0,5-4 32,-5 0 0,5-5 21,-5-5 9,0-3 1,-5 5 7,1-7 1,4 0 62,0 0 1,1-7-22,-1-3 1,-1 2 132,6-2 1,0 0 19,5-5 0,0 0 198,0 0 0,0-2-46,0-2 0,1 2 175,4-3 1,4 3-185,6 3 0,0-1-93,0 0 0,-1 1-290,1 4 1,0-3 154,0 3 1,2-1-1719,3 1 1711,-4-4 0,6 13 0,-7-6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8.96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165 75 7669,'0'-15'97,"0"5"-97,0 0 1013,0 7-661,0-10 0,0 9-313,0-5 1,-2 5 116,-3-1 1,2 4 93,-7 1 0,5 1-65,-5 4 1,0-1 26,-5 5 0,2 1-55,3 5 0,-3 7 7,3 3 1,-2 3 91,2 2 1,-1 5-75,6-1 1,-5 6-113,5-5 1,0 7 121,5-3 1,0-2-181,0-2 0,7-6 54,2-4 0,10-3 51,1-7 1,1-2-40,-1-3 0,-3-3-104,3-7 1,3-2 23,2-3 1,-4-3 46,-1-7 0,-3-2-170,-2-3 0,0 4 52,-1-4 1,0 3-354,-4 2 201,3 0 1,-10 1-222,7-1 431,-6 6 0,2 1-143,-6 3 416,0 3-188,0-4 1,0 7 123,0 4 0,0 4 19,0 6 1,0 0 71,0-1 1,0 3-69,0 3 1,0-2-69,0 7 1,0-7-224,0 2 0,0 2 130,0-2 0,0 0-236,0-6 1,0-4-20,0 0-147,0-6 35,0 2-159,0-6 0,0-6-42,0-4 512,0-4 0,7-7 0,1-2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37.18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76 8311,'2'8'246,"3"-3"1,-2-3-205,7-2 1,-5 1-90,5 4 1,0-3-75,5 3 180,0-4-15,7-1 0,-4 0 236,7 0-211,0 0 14,4 0 0,-4 0 92,0 0 0,0 0-82,5 0 152,0 0-176,0 0 0,-2 0 78,-3 0-9,3 0-47,-5 0 1,7 2-54,0 3 68,0-3-33,-1 4 0,3-6-118,3 0-4,-4 0 1,6 0 0,-7 0-104,-1 0 0,0 0 126,-4 0 1,6 0-151,-6 0 0,1 5 167,-6 0-42,-3 0 31,4-5 0,-1 0 78,0 0-85,0 0 0,-5 0-22,0 0 155,7 0 1,-4 0 4,7 0 1,-5 0 97,4 0 0,1 0-75,5 0 168,0 0-255,0 0 0,0 0-34,0 0 0,-1 0 6,1 0 0,3 0-159,-3 0 194,3 0 1,-9 0-116,5 0 97,1 7 1,-1-5 0,-5 3 0,5-4-11,-5-1 0,0 0 14,1 0 1,-1 0 2,6 0 0,0 0-3,0 0-15,0 0 7,0 0 0,-1 0-55,1 0 55,7 0-7,-12 0 0,14 0 130,-9 0-144,10 0 0,-8 0 0,2 0-3,-2 0 1,-2 2 24,0 3-154,6-3 63,-4 4 0,4-1 76,-6 0-91,0 0 76,0-5 0,1 0 47,4 0-45,-4 0-11,6 0 0,-2 0 54,0 0-47,6 0 5,-9 0 68,11 0-73,-12 0 1,12 0 11,-3 0 1,-2 0-4,2 0 1,-5 0-51,5 0 54,-7 0-7,10 0 1,-5 5 2,7 0-4,-7 0-4,5-5 1,-8 0-12,10 0 0,-9 0 9,9 0 130,-10 0-124,8 0 0,-5 0 13,7 0 18,-7 0-24,5 0 0,-10 0-15,7 0 21,0 0-2,5 0 0,-6 0-32,1 0 24,-7 0 1,10 2 16,-3 3-91,3-4 77,-5 6-46,6-7 0,-11 2-6,7 3 0,-1-4 49,6 4 0,0-3 0,0-2 0,-1 0-4,1 0 0,2 0-10,2 0 0,-2-5 9,3 0 1,-4 0-5,-1 5 1,1-2 2,4-3 2,-4 4 0,6-6 1,-7 7 0,-1 0 0,6 0-4,0 0 180,0 0-176,1 0 1,-5 0 9,4 0 108,3 0-109,-6 0 1,4 0 36,-6 0-17,6-7-5,-4 6-106,4-6 95,-6 7 1,0 0 22,-1 0-221,1 0 191,0 0 0,0 0-29,-1 0 1,1 0-10,0 0 0,-5 0 21,0 0-14,-1 0 12,6 0 1,-2 0 18,-3 0-22,3 0 1,-11 0 160,11 0-152,-12 0 5,12 0-5,-11 0 19,11 0-11,-12 0 1,11 0 8,-7 0 4,0 0-11,-6 0 0,1 0 12,0 0-86,7 0 71,-6 0 1,7 0-139,-3 0 129,-3 0 7,4 0-85,1 0 76,-6 0-19,12 0 16,-11 0 111,4 0-114,1-7 0,-6 6-16,4-4 208,3 3-88,-6 2 1,6 0 46,-3 0-122,3 0-14,0 0 0,3 0 3,-6 0 0,5 0 15,-5 0 0,6 0-9,-1 0 1,-2-2 29,2-2-198,0 2 162,-2-5 1,3 7-22,-6 0-36,7 0 42,-11-6 0,7 4-5,-3-3 12,-3 3-3,4 2 1,-1 0 10,0 0-9,-1 0 0,-4 0 8,0 0-7,0 0 1,0 0 0,0 0 1,0 0 0,-1 0 1,1 0-2,0 0 65,0 0-63,0 0 0,0 0 92,-1 0-88,1 0-13,0 0 0,0 0-9,0 0 27,0 0-24,0 0 0,-2 0-2,-3 0 1,1 0 24,-6 0-36,7 0 27,-11 0 1,11 0-11,-7 0 9,-1 7-8,3-5 1,-4 4 192,7-6-170,-7 0 1,9 0 0,-6 0 40,3 0 1,-4 0-56,4 0 1,-4 0-5,5 0 1,-5 0 6,5 0 1,-5-5-6,5 0 1,-7 0 4,2 5 0,1 0-9,-1 0 0,2 0-38,-2 0 33,-4 0 14,6-6 19,-7 4-21,0-5 1,5 7 3,0 0 190,6 0-190,-9 0 0,9 0 4,-6 0 78,7 0-73,-11 0 1,11-5 18,-7 0-107,6 0 92,-9 5 1,9 0-170,-6 0 162,0 0 1,-3 0 5,3 0-169,-4 0 61,6 0 1,-7 0 67,0 0 3,0 0 1,-1 0 30,1 0 0,5 0 8,0 0 1,0 0-52,-5 0 236,0 0-207,6 0 0,-4 0 3,3 0 0,1 0 9,-1 0 1,2 0-10,-2 0 21,-4 0-10,6 0-167,0 0 156,-6 0 0,7 0 1,-3 0-86,-3 0 74,4 0 1,-4 0 39,3 0 0,-4 0 2,4 0 1,2 0 125,-2 0 1,1-1-119,-1-4 0,-2 3 74,7-3-92,0 4-36,-2 1 0,4 0 16,-7 0 0,6 0 66,-1 0-274,3 0 106,-4 0 0,2 0 121,-6 0-260,0 0 101,2 0 0,-4 0 149,7 0-47,-7 0 0,3 0 1,-4 0 81,3 0 61,-3 0-105,4 0 1,-1 0-2,0 0 1,1 0 13,-1 0 66,4 0-73,-1 0 1,0 0-15,-3 0 40,-4 0-19,13 0 1,-13 0-47,4 0 36,-3 0-4,-2 0 1,5 0-7,-1 0 6,1 0-3,-5 0 168,7 0-161,-6 0 0,8 0 9,-5 0 80,-2 0-82,11 0 1,-9 0 20,5 0 59,-5 0-70,9 0 1,-7 0-79,4 0 80,3 0 0,-11-7 0,11 5-125,-3-3 114,-3 4 1,4 1-97,-6 0 88,7 0 0,-9 0-10,7 0 1,-5 0-5,4 0 0,0 0-10,1 0 128,3 0-109,-5 0 0,5 0-19,-3 0 22,3 0 1,-5 0 1,7 0-179,0 0 174,-7 0 0,6 0-214,-13 0 202,12 0 0,-9 0 42,5 0 1,0 0 1,0 0 1,0 0-81,-4 0 174,-4 0-65,12 0 1,-9 0 105,5 0 8,1 0-136,-1 0 1,4 0-55,-3 0 42,3 0 50,-5 0-266,5 0 111,-5 0 0,2 0 48,0 0 0,-5 0-16,5 0 0,-5 0 18,5 0 0,-5 0 2,4 0 1,-5 0 125,1 0-46,3 0 1,-5-5-76,7 0 260,-7 0-101,10 5 0,-9 0-47,5 0-139,-5 0 117,9-7-32,-5 5-285,0-4 164,6 6 1,-8 0-192,4 0 272,3 0-3,-11 0 0,4 0-60,-6 0 10,7 0 1,-1 0 134,4 0 0,-8 0 6,-7 0 1,0 0 89,5 0 1,0 0-92,-1 0 52,1 0-68,-6-7-49,4 5 1,-5-4-9,7 6 0,-5 0-89,0 0-35,-7-7 117,11 6-24,-13-6 29,13 7-123,-6 0 98,0-7-7,-1 6-159,-7-6 158,6 7-5,-4 0-350,5 0 53,-7 0-630,0 0 1,0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37.76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16 1 7792,'-9'0'322,"3"0"273,6 0 833,0 0-797,6 0-625,3 6 49,6-4 0,5 11 75,-1-3-152,1 4 169,2 0 0,-5 0-335,2-4 120,5 3 39,-8-5 308,6 7-126,-7 0 0,0-5 391,0 0 509,-1-7-595,-5 11 253,-3-13-367,-6 6 0,0-1-236,0 4 0,-6 4-14,-4 1 1,-5 0-284,-5-1 147,-3 8-334,0-5 1,-4 9-468,7-6 1,-1 5 437,1-5-1249,3 0 216,-4-5 666,6 0-171,0-1 545,6-5 0,3-4 398,6-10 0,0-4 0,0-5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41.72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 45 7832,'0'-8'-962,"-7"-6"1428,6 13-26,-13-13-174,13 13-396,-6-6 316,7 7 905,0 0-778,0 7-123,0-6 1,0 13 129,0-4 0,2 5 224,3 4-176,-4-2-134,6 11 1,-7-5 118,0 7 14,0 0-184,7 0 1,-6 6-42,4 4 1,-3 3 67,-2 2 0,0-2-337,0-3 60,0 10 98,0-17 0,0 15-483,0-13 1,0-5 93,0-5 0,5-7-141,0 2 0,0-9 174,-5-1-220,0-6 290,0 2 0,0-7-211,0-4-215,0 3 372,0-11 0,0 4-469,0-6 400,0-6 136,0 4 1,0-6 241,0 3 0,0 4 0,0-6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42.13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359 1 9391,'-7'10'217,"-3"-1"-315,-3 1 150,-2 5 1,-5 2 52,0 3-207,-6-4 69,3 6 0,-7-2-145,0 0 220,0 0-40,0-5 1,7 0 203,3-1-175,3 1-19,3 0 1,4-5 166,0 0-151,6-7 55,-2 4 0,6-5 132,0 3 1,6-4-89,4 4 277,4 4-190,0-8 0,3 8 264,3-4-356,-3 3-1,11 0 0,-7 5 53,4-3 1,3 4-69,-3 1 1,3 0-243,2-1 275,0 8-64,0-5 1,0 9-95,0-6 0,-7 0 114,-3-5-204,-4 0 6,-1 0 191,0 0-30,0-7-18,-7 5-169,-1-11 168,-7 4-232,0-6 0,-2 0-272,-3 0 1,2-1 113,-7-4 351,0 3 0,-5-11 0,0 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3.96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329 75 7786,'0'-15'-22,"-2"5"605,-3 0-40,-3 0-58,0 2-283,-5 1-81,4 1 1,-1 4-19,0-3 51,0 3-39,2 2 1,-5 0 0,3 0 84,-3 0 1,-2 0 91,0 0 0,0 5-116,0 0 0,0 5-170,0-5 1,2 7 23,3-2 1,-3-2-78,3 2 0,-2 0-152,2 5 180,-3 0 0,10 0-1,-7 0 0,6-1 35,-1 1 0,4 0-3,1 0 0,5 0-3,0 0 1,6 0 118,-1 0 1,5 2-55,5 2 0,-2 0-25,7 6 1,-7-2-61,2 2 1,2 1-126,-2-6 1,0 7 81,-5-3 1,-1 0 64,1 1 0,-5-7 74,0 2 1,-5 1-101,5-1 1,-6 0 182,0-5 1,-2 0 80,-2 0 1,-5 0 93,0 0 0,-6-7-49,1-3 1,-4 2 76,-1-2 1,-4-1-51,-1-4 0,-2 0-117,2 0 0,4 0-140,-4 0 0,1 0 101,0 0 0,2-4-809,-3-1 1,4-7-200,1 2 1,5-2-568,0 2 0,6-8 1410,-1 3 0,4-3 0,1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4.42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15 7753,'0'-8'1518,"0"1"-1142,0 7 0,0 7-164,0 3 1,0 5-88,0 5 0,0 3 50,0 7 0,5 0-173,-1-1 1,1 6 46,-5 0 1,2 5-489,3-5 1,-3 1-81,3-1 0,-4-8-337,-1 2 0,0-9 398,0 0 1,0-3 457,0-2 0,7-7 0,1-1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4.61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30 7753,'15'0'124,"0"0"-124,0 0 0,0 0 191,0 0 0,0-5 303,0 0 1,0 0-910,-1 5 1,6 0 186,0 0 1,0 0-505,-5 0 1,0 0 437,0 0 1,0 0 293,0 0 0,6-6 0,3-3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5.0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1 164 7753,'15'0'211,"0"5"130,-1 0 0,1 0-182,0-5-8,0 0 1,0 0-10,0 0 1,0 0 59,0 0 0,0 0-235,0 0 0,0-5 119,0 0 0,-2-6-97,-3 1 0,3-4 58,-3-1 0,-3 6-149,-2-1 0,1 0-290,-1-5 1,0 5 208,-5 0 1,0 5 29,0-5 1,-5 5 84,0-5 0,-6 7-54,1-2 1,-2 1 53,2-1 0,-3 4 180,3-4 1,-3 3-87,-2 2 1,0 0 271,0 0 0,0 0-46,0 0 0,5 0 67,0 0 1,5 5-42,-5 0 1,7 7-127,-2-2 0,-2 3-84,2 2 0,0 0 89,5 0 1,0 1-213,0 4 0,7-3 37,3 3 0,3-2-69,2 2 0,0-9 55,0 4 0,5-5-32,0 0 0,5 2-34,-5-7 1,4 0-173,-4-5 0,5 0-156,-5 0 1,5-7 425,-5-3 0,6-3 0,-2-2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0.84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10728,'0'10'571,"0"0"1,0 5-291,0 5 0,5 1-37,0-1 0,0 5 0,-5 10 1,5-2-150,0 7-47,0-1 0,-5 6 278,0 0-1228,0-7 646,0 5 1,0-11-973,0 3 846,0-11 1,0 3-564,0-7-208,0-7 624,0-6-541,0-7 1070,0 0 0,6 0 0,3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5.42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7719,'0'10'266,"0"0"1,0-5 424,0 5 0,0 2-521,0 7 1,0 0-13,0 6 18,0-1-20,7 6-29,-6 7 0,11-4 127,-7 7-506,0-7 219,-5 10 0,2-10-644,3 7 494,-4-7 0,6 4 7,-7-8 1,0-4-323,0 0 384,0-7 1,-2 2-749,-3-10 336,4 4 203,-6-13-343,7 6 666,-7-7 0,4 0 0,-7 0 0,7-13 0,-4-4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5.6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1 135 7705,'6'-24'-64,"1"3"-33,3 6 1,5-3 1135,0 3-445,0-10-300,6 22 0,-4-11 44,3 14 0,-2 0 6,7 0-256,-7 0 59,10 14 1,-11-5 148,3 11-238,-4-3 45,-8 5 0,4-6-40,-7 4-99,7 3 179,-11-6 1,6 4-252,-7-6 60,0 7 24,0-6-745,-7 6 535,-1-7 0,-7 0 5,0 0 1,-1-2-127,-4-3 0,3 2 54,-3-7-759,4-1 111,1-4 84,-7 0 865,6-6 0,-6-2 0,7-7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7.00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61 120 7733,'0'-10'0,"0"0"0,1 2 0,4-2 802,-3-3-464,4 4 1,1-1 187,3 1 43,-3 5-256,6-9 1,-5 10 286,7-7-450,0 6 0,0-2 28,0 6 0,2 0-1,2 0 1,-2 0-149,3 0 0,-4 6 81,-1 4 0,-5 0-61,0 5 1,-1-3 36,1 8 1,-2-4-261,-3-1 0,-4 7-15,4 3 1,-3-2 6,-2 2 0,-7 0-26,-2 4 0,-5-4-113,-1 0 1,-1 0 18,-4 5 0,2-2-106,-7-3 0,2-2 203,-2-3 1,-2-3 31,7 3 0,-5-9 113,5-1 0,1-7-245,4 2 462,0-3 0,1-4-12,5-3 0,2 2 404,7-7-144,0 7 45,0-10-238,7 11 1,1-5-130,7 7 0,1 0-35,4 0 1,-2 0 42,7 0 0,-5 0-119,5 0 1,-5 5 53,5 0 0,-2 5-114,2-5 1,1 5 87,-6-5 1,2 5-85,-2-5 0,-4 2-98,4-2 1,-3-4-67,-2 4-687,-7-3 130,5-2-28,-11 0 833,5 0 0,-1-7 0,3-1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37.19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7700,'0'8'1643,"0"-1"-2710,0-7 1067,0 0 0,0 6 0,0 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46.31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 60 7276,'0'-8'-1285,"0"-1"1947,0 4-100,0 4 14,0-6 154,0 1-387,0 4 1,0-5 65,0 1-52,0 4-48,0-5-257,0 7 293,0 7-66,0-5-92,0 11-3,0-5-162,0 0 46,0 6 0,0-6 34,0 7 0,0 0-125,0 0 0,0 5 115,0 0 0,0 6-37,0-1 0,0 3 26,0 2 0,0 0-32,0 0 1,0 6 59,0 4-301,0-4 146,0 1 0,0-2-311,0 0 228,0-1 1,0-5-151,0-5 169,0-2 1,0-7 46,0 0-29,0 0 88,0-7 222,0-1-69,0-7 1,0-2-81,0-3 1,0 2-127,0-7 0,0 0 105,0-5-307,0 0 165,0 7 1,0-10 10,0 3 1,0-4-102,0 4 1,0 0 125,0 1 83,0-1-76,0 0 1,1 0 70,4 0-120,4 0 51,-1 0 1,5 0 131,-3 0 79,-3 7-100,6-5 1,-5 11 150,7-3 1,5-2-86,0 2 1,2 2 114,-3 8 1,-2 3-171,3 7 1,-2 2 9,2 3 1,-3-4-44,3 4 46,-10 3-20,3-6 1,-10 6 103,7-3-91,-7-3-2,4 4 3,-7-6-26,-7 0 1,-1 2 29,-7 3-171,0-10 56,0 9 1,-6-12 113,-4 3-246,3-3 81,-6-1 0,10-4-105,-7 3 0,7-3 49,-2-2 0,3-5-835,2 0 449,0-7 136,1 4 1,0-7-593,4 0 980,4 0 0,-1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49.74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267 45 7644,'0'-8'766,"7"1"-373,-6 7-96,6-6-117,-7 4 1,-2-5 117,-3 7-118,4 0 1,-12-1 7,3-4-211,-4 3 1,-1-5 50,1 7 1,-3 5-122,-3 0 0,3 5 89,-2-5 0,2 7 17,2-2 0,0 3 65,0 2 1,0 2-58,0 3 1,2-4 182,3 4 17,4 3-202,-1 0 0,5 2 27,-3 0 0,10-5 65,5 5-205,-3-7 144,13 10 1,-10-16 52,10 3-200,3-4 56,-7 4 0,13-6-161,-5-4 0,0 1 60,0-1 1,-5 0-38,1-5 0,-2 0 26,2 0-465,-10 0 379,10-6 1,-17 4-559,7-3-274,-7 3 1071,4-4 0,-7 4 0,0-5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49.96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7796,'8'0'1777,"5"0"-1394,-5 0 0,7 0 13,0 0-413,0 0-157,0 0 0,5 0 203,0 0 0,0 5-735,-5 0 1,5 0 213,-1-5 492,1 7 0,2-6 0,1 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0.37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9176,'8'0'793,"-1"7"0,-7 1-575,0 7 0,0 2-206,0 3 0,0-2 65,0 7-29,0-7 1,6 10 1,-4-5 258,3 7-1048,-4-7 554,-1 6 1,0-13-20,0 4-674,0-3 267,0-2-267,0-1 279,0-5-170,0-3 22,0-6 748,0-6 0,-6-9 0,-2-8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0.7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60 16 7788,'10'-5'113,"0"0"0,0 0-108,5 5 366,0 0 1,0 0-73,0 0 1,0 2-291,0 3 0,-2-2 80,-3 7 1,1-5-264,-6 5 128,7 0 111,-10 5-481,4 0 290,-12-1 1,-4 0-124,-10-4 1,3 1 55,-3-6 1,-1 2 111,1-2 1,-2-3 69,2 3 0,4 1 113,-4-1 0,8 0-35,2-5 394,0 0 171,2 7-316,2-6 1,12 11 37,4-7 1,3 7-61,2-2 0,2-2-48,3 2 0,-2-2-39,7 2 0,-7 3-76,2-3 1,2-1 5,-3 0 1,1 0-109,-5 1-386,0 3 205,0-11-935,-7 11 541,-1-11-1548,-7 4 2094,0-6 0,0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1.52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165 30 7736,'-8'-6'165,"-6"4"1,13-6 813,-4 3-484,3 3-117,-5-4-278,6 6 1,-6 1 91,7 4 1,0 3-145,0 7 0,5-5 151,0 0-104,0 0 1,0 5 37,0 0 1,5 0-263,-5 0 1,0 0 85,-5 0 0,0 0-89,0 0 70,0 0-36,0-1-272,0 1 248,-7 0 0,4 0-30,-7 0 0,0 0-50,-5 0 0,0-7 5,0-3 281,0 4-138,0-8 0,1 6 58,-1-7 0,5 0-173,0 0 318,6 0-122,-2 0 232,6 0-47,0 0-124,0-7 205,0 6-162,6-6 0,-2 7 8,6 0 111,0 0-107,5 7 1,-6-1 128,1 4-168,-6 3-20,9-4 0,-6 6 136,3 0-85,3-1-27,-11 1 93,4 7-110,1-5 0,-6 11-26,4-3 0,-3 1-10,-2-1 1,0 3 105,0-3-193,0 3 25,0 2 0,0-7-148,0-3 84,0-3 23,0-2-155,0 0-146,0-7-355,0-1 390,7-7-1382,1 0 1696,0-7 0,6-1 0,-6-7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1.25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195 46 7842,'-5'-10'81,"0"0"1,-5 5 28,5-5-91,0 7 14,-2-4 643,-1 7-270,-7 0 0,0 0-665,0 0 206,0 0 0,2 7 97,3 3-215,-3 3 220,4-5 0,-1 5 65,0-3-111,7 4 40,-4 1 1,2-1-131,0 1 132,1 0-28,4 0 1,1 0-35,4 0 1,-2 5 66,7 0-13,0 0-15,5-5 1,-5-2 23,0-3 211,0 3-115,5-5 1,0 7-70,0 0 299,0-6-193,-7 4 0,4-10 184,-7 7-60,0-7-194,-5 11 0,5-11-66,0 7-59,0-7 141,-12 11-251,5-13 91,-11 6 95,5-1-990,-7-4 311,0 5 284,0-7-1314,0 0 1649,7-7 0,1-1 0,7-7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2.03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16 180 7770,'0'15'0,"0"-5"241,0-1-1,0 1-20,0 5 0,0 2 0,0 1 642,0 2-737,0 0 1,0 0-171,0 0 1,0 1 144,0-1 0,5-3-102,0 3 0,6-4 49,-1-1 74,-3-7-48,13 6 0,-14-13 31,14 4 1,-6-5-66,6-5 1,-4-3-120,-1-7 0,5-5 165,0 0-163,0-6 55,-5 3 0,0-7 52,-1 0 1,1 2-13,0 3 1,-5-3 89,0 3 1,-6 2-93,1-2 0,-4 5 250,-1-5-228,-6 7 7,-3-4 50,-6 7-49,-6 0 0,3 0 52,-7 0-281,0 7 228,2 2 1,-6 6 44,5 0-505,2 0 259,-6 0 0,11 0-709,-3 0 429,10 6 266,-3-4 1,10 9-570,-7-6 293,6 7 31,-2-4 0,6 2 416,0 0 0,0 0 0,0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2.30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120 1 7750,'0'8'723,"0"5"-260,0-11-99,0 11-335,0-5 50,0 7 1,0 0-133,0 0 0,-5 0 156,0 0-955,-7-7 593,4 6 0,-7-6-1036,0 7 1295,0-7 0,-6 5 0,-3-4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2.77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15 7724,'0'-8'1418,"0"1"-660,0 7 22,0 0 0,0 7-381,0 3 1,0 8-170,0 2 0,0 7 0,0-3 0,0 5-154,0 0 1,0 3-4,0 3 1,0-2-448,0 7 0,0-12 242,0 2 1,0-5-687,0 0 0,0-4-81,0-6 16,0 0 1,0-5 205,0 0 1,2-7 676,3 2 0,-4-3 0,6-2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0:53.47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75 0 7695,'-8'8'342,"1"1"57,7-4 1,0-2 28,0 7 0,0-5 311,0 5 0,0 0-519,0 5 0,0 0-23,0-1 0,0-4-254,0 0 0,7 0 75,3 5 0,-2-6-17,2-4 0,-5-4-20,5-1 0,0 0-393,5 0-25,0 0 1,0-5-101,-1 0 323,1-6 1,-5 4 110,0-3 1,-6 2 182,1 3-278,-4 3 402,-1-5-85,0 7-79,0 0 1,-5 2 169,0 3 0,-1-2-36,1 7 1,3-5 101,-3 5 1,-2 0-45,2 5 0,-5 2-98,6 3 1,-1-2-14,5 7 1,-5 0-138,0 4 0,0 1 51,5 0 0,0 0-64,0 0 1,0 0 49,0 0 1,0-2 36,0-3 0,0 1 158,0-6 1,0 0-111,0-5 0,0 0 41,0 0 1,0-5 46,0 0-200,0-7 0,-2 9-44,-3-7 0,2 0-363,-7-5 109,0 0 1,-5 0 97,0 0 0,0 0-966,0 0 0,0-2 1172,0-3 0,0-3 0,0-7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02.4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299 16 7827,'-9'-9'1250,"1"3"-1180,3 6 1,2 0 33,-7 0 0,5 6-82,-5 4 0,0 4-572,-5 1 402,0 0 0,-1-1 59,-4 1 1,3 0 24,-3 0 1,-1 0 156,1 0 0,0-2 63,5-3 0,0 2-147,0-7 360,7 0-44,1 1-66,0-4-192,6 5 0,-6-6 8,7 4 1,2-1 105,3 6-302,3-7 80,0 10 1,6-4 162,-4 5-304,3-5 86,2 4 0,0-5-12,0 7 1,1-5 62,4 0-105,-3 0 145,4 5 1,-6-5-27,0 0 1,-2-5-10,-3 5 1,2-5-128,-7 5-25,7-7-143,-4 4-110,0-7-519,-1 0 964,-7 0 0,-7-7 0,-1-1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04.70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0 210 7539,'2'-9'-476,"3"4"723,-3 4-184,4-6 1,-4 6 252,3-4 0,-2 3-58,7 2 0,-5 0 5,5 0-134,0 0 0,10 0-2,0 0 0,1 0-156,-1 0 0,-2 5 114,7 0 0,0 5-140,5-5 0,0 1 48,0-1 1,1-3 40,4 3 0,-2-3 51,7-2 1,-5 0-14,5 0 1,-6 0 42,6 0 1,0 0 140,5 0 1,0-2 33,-1-3-42,1 3-79,0-4 0,0 1-194,-1 0 0,3 0 50,3 5 1,-4-5-28,4 0 1,-2 0 188,2 5-419,-4 0 159,5-7 1,-1 6 33,0-4 1,1 1 5,-1-1 0,2 4 80,2-4 1,3-2 10,-8 2 0,6-5-12,-5 5 1,0 0-44,-6 5 0,1-1 12,0-4 1,0 3-2,-1-3 0,1 3-9,0 2 1,-5 0-19,0 0 0,3 0-104,1 0 0,5 0 40,-10 0 0,3 0 51,-2 0 0,3 0-40,-4 0 1,3 0 35,-2 0 0,1 0-86,-6 0 87,6 0-9,-2 0 23,-1 0-10,5 0 1,-12 5-31,4 0 83,3 0-51,0-5 1,2 5 61,0 0 0,-5 0-66,5-5 1,-2 5 64,2 0 0,3 2-49,-3-2-30,-4-4 35,7 6 1,-5-7-9,7 0 1,0 5-4,0 0 1,-1 0-5,1-5 0,0 0-3,0 0 1,-2 0 55,-3 0 1,3 0-50,-4 0 1,5 0 136,0 0 0,1 0-31,0 0 98,0 0-171,-1 7 1,1-6 36,0 4-115,0-3 85,-1 4 1,3-4 48,3 3-165,-4-3 120,5-2 1,-1 0-217,0 0 211,0 0-21,1 0 0,1 0-70,2 0 71,4 0-556,-11 0 742,11 0-189,-5 6 0,0-4-4,-3 3 108,3-3-91,-7-2 1,12 5 10,-3 0-211,-4 0 196,7 1 1,-5-4-159,7 3-9,0-3 154,-1-2 0,-1 1-13,-3 4-5,3-3 1,-10 4 0,7-6 186,1 0-192,2 0 1,-3 5 217,0 0-88,0 0 1,4-3-84,1 3 0,-5-3 40,-1 3-69,-5-4 0,7 4-205,-6 0 233,6 0 1,-3-5-113,7 0 99,-1 0-548,-5 0 453,4 0 79,1 0 0,-2-5 44,2 0 0,-7-1 1,2 1 1,-2 3-67,8-3 196,-11-3-75,16 6 1,-12-5 46,7 7 0,-1-5-94,1 0 0,-2 1-68,-3 4 0,3 0 19,-3 0 0,4-5-4,6 0 1,-9 0 66,4 5-432,-4 0 246,4 0 0,0 0 89,0 0 0,-6 0-90,1 0 1,-5-5 37,4 0 35,1 0 292,5 5 0,-5-2-207,-1-3 1,-4 3-108,5-3 197,-1-3-64,0 6 1,-3-4-39,-6 6 1,-1-2 432,1-3 1,2 4-422,2-4 233,-2 3-228,4 2 1,-1 0-125,0 0 121,6 0 6,-9 0 0,4 0-183,-6 0 0,-4 0 77,4 0 1,-4 0 39,9 0 0,-3 0 10,-3 0 1,3 0-15,3 0 0,-4-5 21,4 0 0,-4 0 19,-1 5 0,-2-5 76,-3 0-98,3 0 16,-12-2 0,8 6 69,-5-4 0,0 3-55,5 2 161,1 0-166,5 0 1,0 0 15,-1 0-57,-5-6 47,10 4 1,-9-5 17,10 7-53,-10 0 37,3-6 0,-7 4-47,4-3 1,2 3 43,-8 2 1,6-1-121,-5-4 113,0 3-18,1-5-104,2 7 107,1 0 1,-1 0-14,-4 0 24,-2 0-11,11 0 0,-11 0 1,2 0 1,0 0-1,0 0 0,0 0 48,5 0 0,-5 0-47,0 0 1,-2 0 47,-2 0 0,0-1-39,-1-4 9,1 3-8,0-5 0,0 7-18,0 0 1,-5 0-4,0 0 1,-1 0 24,6 0-232,-7 0 216,6 0 0,-11 0-58,7 0 45,0 0 5,-2 0 1,5 0 9,-3 0 0,-2 0-35,2 0 119,0 0-93,-2-6 0,5 4 30,-3-3 1,3 2 9,2-2 1,-2 3-8,-3-3 0,3-1 7,-3 1 0,-1 0-52,0 5 35,-5 0-4,9 0 1,-10 0-28,7 0 0,-2 0 28,2 0-49,3 0 42,-5 0 1,2 0-1,0 0 0,0 0-3,5 0 1,-5 0-7,0 0 93,-7-7-85,10 5 1,-10-4 23,7 6 1,-5 0-18,5 0 1,-7-2-13,2-3 1,-2 3-10,2-3 0,-3 4-3,3 1 1,-4 0 24,-1 0-41,0 0 34,0 0 0,-5 0-1,0 0 0,0 0-5,5 0 1,0 0 7,0 0 0,-5 0-8,0 0 1,0 0-28,4 0 29,1 0 52,-6 0 0,4 0 3,-3 0 1,-2 0-18,2 0 1,-5 0 5,5 0 0,-5 0-15,5 0-32,-7 0 27,11 0 0,-11 0-144,7 0 161,-7 0-161,10 0-8,-11 0 124,5 0-182,-7 0 159,0 0-20,6 0-2,-4 0-16,5 0 185,-7 0 285,0 0-392,6 0 31,-4 0-187,5 0 11,-7 0-2,0 0 101,6 0-22,-4 0 101,4 0-61,-6 6-33,0-4 237,0 5-199,0-7 225,0 0-192,7 0 18,-5 0-55,4 0 49,-6 0-267,0 0 225,7 0-74,-5 0 81,4 0-32,-6 0 225,0 0-11,0 6-172,0-4 262,0 5-223,0-7-687,0 0 956,7 0-146,-5 0-134,4 0 38,-6 0-644,0 0 0,0 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07.79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105 45 7826,'-6'-15'-26,"4"5"813,-3 0-118,3 7-272,2-4-190,0 7 0,0 2 100,0 3-140,0 3 0,0 12-7,0 0 39,0 7-50,0-11 0,0 12-57,0-3 1,0 8-27,0 2 0,0 2-139,0-3 0,0 5 195,0 5-532,0-6 243,0 6 100,0-13 0,-1 6 0,-3-9-115,-1-3 0,-1-4-81,1-6 14,3 0 151,-4-7 270,6-1 1,0-9-2,0-3 0,0 2 36,0-7 1,1 0-222,4-5 0,-1 5 24,5 0 1,-4 0 89,5-5-284,0 7 107,-1-5 1,4 5-106,-3-7 173,-3 6-3,6-4 1,-7 10-128,4-7 42,4 7 137,-6-11 1,2 13-13,0-4 1,-5 3-88,5 2 325,0 0-157,-2 0 1,4 7-17,-7 3 251,6-4-181,-9 7 0,4-4 187,-6 6-76,0 0 0,0 0 36,0-1-147,0 1-48,-6 0-301,-2 0 160,-7-7 0,0 6 38,0-4 0,-5-2-119,0 2 1,-2-7 82,3 2 0,2-3-91,-3-2 0,3 0-369,3 0 218,-1 0 111,0-7 0,5-1-470,0-7 265,6 0-187,-2 0 0,6-5 547,0 0 0,-7 1 0,-1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6.7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284 61 7810,'-6'-10'116,"-4"0"0,1 6 0,-1-2 395,-1-1-337,4 5 1,-6-9 51,3 6 0,2 0-105,-2 5 0,0 0 49,-5 0 1,5 0-126,0 0 0,0 2 134,-5 2 1,0 5-146,0 6-23,0 0 0,2 0-33,3-1 12,-3 1 8,4 0-112,1 7 153,-5 1-18,11-6 0,-4 3-96,6-10 1,0 3 43,0 2 0,0 0 1,6 0 100,4-1 1,3-4 84,2 0 1,0-5 83,0 5 0,0-5-53,0 5 0,2 0 72,3 5 0,-4-2-61,4-3 1,-3 5-29,-2 0 1,-1 0-72,1 5 0,-5-2-88,0 2 0,-6-2 44,1 7 1,1-2-185,-1 2 0,-1-3-56,-9-7 241,3 6-38,-11-4 1,4 3 188,-6-10 0,-1-2-35,-4-3 76,3-3-206,-4 4 1,4-6 84,-3 0-176,4 0 137,-6-6 1,9-3 111,3-5-1371,-3-8 805,11 5 1,-5-6-2214,7 3 1301,0 4 1279,0-13 0,0 6 0,0-7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7.64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30 7853,'8'0'0,"5"0"710,-3 0-289,-3-7-205,6 6 1,-5-6-298,7 7 9,7 0 60,-6-7 0,6 6-1457,-7-4 1469,7 3 0,1 9 0,7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8.28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31 7850,'-5'-10'1235,"0"0"-774,0 7-53,5-4-197,0 7 72,0 0 0,0 7 34,0 3-228,0 9-18,0-2 0,0 16 246,0-3-761,0 3 388,0 4 0,0-4-1210,0 7 611,0-1 447,0 0 1,0-3-726,0-6 371,0 0 562,0 0 0,0-1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1.63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31 75 7907,'-7'9'0,"5"4"0,-3-3 1014,4 3-602,-6-5 0,5 6 267,-3-4-494,4 9-22,1-2 0,0 5 163,0-7-258,0-1 48,6-5 0,-2 4-326,6-3 139,0-3 79,-2-1 1,5-6-166,-3 0 82,3 0-1,2 0-522,-6-6 411,4-3 0,-5-11-113,7 0-136,-7 1 235,6-3 0,-11 5-22,7-2 332,-7-5-191,4 8 0,-7-6 133,0 7 52,0 0-167,-7 0 0,4 2 125,-7 3-117,0-3-13,-5 11 201,0-4-55,-6 6 1,4 0-80,-3 0-250,4 0 234,7 6 0,-4-4-427,11 11 49,-4-11-363,6 11 378,0-5 139,6 1 242,3-3 0,6 1 0,-1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8.7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1 164 7850,'15'0'-412,"-7"0"343,5 0 0,-9 0 757,6 0-289,0 0-18,5 0-354,0 0 0,-1 0 0,1 0 25,0 0 1,0 0 58,0 0 1,0-1-137,0-4 1,0 1 103,0-6 0,-5 2 29,0-2 1,-7-3-31,2 3 1,2 2-8,-2-2 1,0 0-34,-5-5 0,0 5 45,0 0 1,-2 5-82,-3-5 0,-2 5 78,-3-5 1,-3 7-151,3-2 1,-3 3 31,-2 2 1,5 0-175,0 0 176,0 0 0,-5 5-14,0 0 1,2 7 29,3-2 1,-2 3 5,7 2 0,-4 0 116,4 0 1,-2 0-68,2-1 0,3 6 40,-3 0 0,4 2-68,1-2 1,1-4 10,4 4 0,-1-2-38,6 2 0,1-8-105,9 3 1,-3-5-43,3 0 0,-2 1 93,2-6 0,-2 0-223,7-5 0,-5 0 65,5 0 1,-6 0-92,6 0 1,-6-5 322,0 0 0,5-13 0,-1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9.09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10462,'0'15'400,"0"0"-189,0 0 1,0 2-148,0 3 0,0 5 43,0 9 1,0 0-368,0 5 1,0 1-32,0 5 1,0 0-242,0-1 1,2 0 258,3-5 1,-4-1-94,4-3 1,2-8-252,-2 3 0,1-10-329,-1-1 946,-3-2 0,11-2 0,-11-7 0,11-8 0,-4-8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19.36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59 7834,'6'-8'403,"3"-6"1,6 8-46,-1-4 0,-4 1 17,0 4 0,0 4-60,5-4 1,-2 5 19,-3 5 0,4 3-104,-4 7 1,-2 0 0,2 0 0,-7 0-183,2 0 0,2 0 121,-2-1 0,0 1-114,-5 0 0,-2 0 92,-3 0 1,2 0-603,-7 0 0,0 0-3,-5 0 0,0-5-196,0 0 1,0-5 203,0 5 1,0-7-183,0 2 0,5-3-537,1-2 1168,5 0 0,-9-7 0,5-1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20.3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30 45 7876,'0'-8'364,"0"1"0,0 6 283,0-4-352,0 3 67,0-11-114,7 11 0,1-5 88,7 7-122,0 0-54,7 0 1,-6 0-3,4 0-54,-3 0 57,4 0 0,-6 7-415,0 3 137,0-3 144,-7 6-163,1-5 100,4 14 0,-11-4 93,3 7-298,-4-7 158,-1 4 1,-6-2 54,-4-1-467,-4 1 332,6-5 1,-5 0-111,3 0 20,-3-7 220,-2 6 207,6-13-258,-4 6-7,11-7 318,-4 0-161,6 0 0,1-2-78,4-3 497,-3 4-319,11-6 0,1 7 123,5 0-28,1 0-191,2 0 0,-4 0-65,7 0 131,0 7-160,-2 1 0,0 7-127,-3 0 0,-3 1 166,3 4-138,-10-3 52,3 4 1,-11-6 72,3 0 81,-4 0-90,-1 0 1,-6 0 165,-4 0 17,-4-7-167,-7 6 1,3-11 91,-7 7-75,0-7-21,-5 4 0,5-2 19,0 0 1,0 0 77,-4-5-317,-1 0 107,0 0 1,7-2-587,3-3 326,-3-3 187,13-1 0,-10-2-1086,10 6 622,3-7 171,0 4 474,7 0 0,0-6 0,0 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20.65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 7779,'9'0'2262,"-3"0"-1897,-6 0-643,0 0 1,0-7 0,0-1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27.70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180 0 7502,'-9'2'-295,"4"3"302,4-3 1,1 4 217,-7 1-103,6-5 0,-6 11 69,7-3-145,0-4 0,0 8 45,0-4 2,0 3-44,0 2 1,2 0 49,3 0 271,-4 0-201,6 0 0,-6 0 111,4-1 0,-3 1 204,3 0-365,3 0-14,-6 7 1,10-6 110,-7 4-177,0-3 11,1-2 1,-4 5 198,3 0-441,3-1 0,-6-4 26,3 0 90,-4 7 0,-1-6-160,0 4 1,-5-3-58,0-2 244,-6 0 3,3 0 0,-7 0 172,0 0 10,0-7-177,0 5 183,7-11-65,-12 11 1,15-11 81,-10 3 236,3-4-172,-3-1-355,7 0 257,1-6-230,7 4 124,0-11 1,0 9-115,0-6 129,0 7 72,0-3-89,0 6 81,0 0-73,7 0 25,-5 6-43,4 2 20,-6 7 0,5-5-53,0 0 53,0-6 21,-5 9 125,0-5-144,0 7-1,0-7 246,0 6-248,7-6 1,-6 2 11,4 0 1,-3-5 11,-2 5 1,0 0-18,0 5 1,0-5-3,0 0 1,0-1-112,0 6 1,0 0 47,0 0-95,0 0 58,0 0 0,0 0 58,0 0-55,0 0 63,-7 0 0,6 0 21,-4 0 1,2 5 95,-2-1 1,3 1-125,-3-5 143,-3 0-123,6 0 1,-5 5 135,7 0 0,0 0-95,0-5 0,0 5-76,0-1 80,0 1-2,0-5-200,-6 7 173,4-6 0,-5 6 53,7-7 0,0 0-3,0 0 1,0 5 10,0 0 1,-5-1 137,0-4 0,0 0 2,5 0-142,-6 7-24,4-6 1,-4 6-15,6-7 69,0 0-89,0 0 0,-5 0-83,0 0 1,0-1 85,5 1 0,0 0-115,0 0 0,0 0 57,0 0 0,0 0-16,0 0 1,0 2 8,0 2 1,0-2 31,0 3 1,0-4-43,0-1 38,0 0-32,0 7 1,0-6-51,0 4 83,0-3 1,0-2-4,0 0 1,0 0-13,0 0 187,0-7-180,0 5 40,6-5 0,-4 7-25,3 0 0,-3-5 18,-2 0-6,6 0-156,-4 5 72,11-7 0,-11 6 71,3-4-25,3-4 10,-6 8 1,9-11-4,-6 7 1,5-5-35,-5 5 21,7-7 23,-4 10 241,7-11-244,0 5 41,0-1 1,-5-4 2,0 3 1,0-4-2,5-1 1,-5 2 9,0 3 0,0-3 9,4 3-116,1-4 89,-6-1 0,4 0 29,-3 0-152,-4 0 123,8 0 44,-6 0-67,7 0 6,0 0 6,-7 0-65,5 0 68,-11 0-224,5 0-397,-7 0-782,0-6 562,0 4 825,0-5 0,0 1 0,0-2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38.024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45 7782,'0'-10'961,"0"0"-638,0 7 52,0-4-68,0 0-228,0 6 74,0-6 1,0 14 11,0 3-155,0 3 144,0 2 0,0 0-33,0 0 58,0 6 1,0 3-101,0 5-36,0 1 1,0 0 177,0 0-154,0 6 60,0-4-25,0 11 1,0-10-183,0 7 1,0-5 12,0 5-397,0-7 342,0 3 0,5-12-17,0-5-263,0-2 202,-5-2-93,7 0 1,-6-7 69,6-1 315,-7-7-81,7-7 0,-6 4 144,4-7-66,-3 0 1,0-5-169,3 0 191,-4 0 0,11 0-55,-7 0 0,6 5 15,-1 0-62,-3 0 64,6 2 1,-9-3-4,6 6 0,-6 0-36,6 5 146,0 0-162,5 0 1,-5 0 20,0 0 100,-6 0-101,9 0 1,-7 6 92,4 4-85,4-3 20,-13 6 0,11-10 101,-7 7 46,0 0 138,-5 5-260,0 0 0,-7-2 13,-3-3 0,-3 2 44,-2-7-273,0 0 204,-6-5 1,4 5-661,-3 0 402,4 0 1,1-5-1510,0 0 1091,0 0 1,1-2-27,5-3 622,-5-3 0,6-7 0,-7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38.39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7744,'10'0'0,"0"0"112,0 0 1,5 0 186,0 0 1,5 0 503,0 0-321,0 0-217,-5 0 1,1 0-897,4 0 437,-3 0 0,4 0-322,-6 0 0,0 2-428,0 3 944,-7-3 0,6 11 0,-6-5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38.58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15 7744,'9'-1'122,"-5"-4"0,0 3 258,1-3 0,-2 3-8,7 2 0,-5 0 103,5 0 1,-5 0-273,5 0 1,-5 0 248,5 0-526,0 0 0,5 0 122,0 0 1,-5 0-49,0 0 0,-1 0 0,6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38.96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164 46 7710,'15'-7'77,"0"0"38,0-2 1,-3-3 475,3 7 0,-9 0 223,9 5-722,-3 0 0,3 2 0,-2 3 227,-3 5-633,3 3 241,-11 2 0,5 5 175,-7 0-403,0 6 216,0-3 0,0 5-128,0-3 57,0 4 126,0-13 0,-5 12-396,0-3 202,-7-3 0,4-1-61,-7-6 226,0 0 1,-5-2-72,0-3 277,-6-3-98,9-7 1,-10 0 334,8 0 1,-6-7-168,5-3 1,-2-9 685,2-6-561,4 3 0,-4-11 392,10 3-443,3-3 1,7 5 202,0 3-63,0-3-192,0 4 1,7 1-255,3 3 1,8 4-255,2 1 1,5 7-926,-5 3 1,5 3 159,-5 2 1034,-1 0 0,3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2.26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16 10382,'0'14'-233,"0"1"411,0 0-186,0 0 40,6 7 0,-4-4 182,3 7-256,-3-7 133,-2 10 0,0-9-33,0 5 12,0-5 1,1-3 10,4-6-276,-3 0 38,5-2 176,-7-1 0,1-12-251,4 0 1,-3-11 70,3 1 0,-2-5-9,2 0 0,-3 2 14,3-7 1,-2 6-104,2 0 0,-3-3 207,3 2 1,-2 0 123,2 5 1,-3 5 301,3 0-170,-4 0 77,6-4 0,-4 5-62,7 4 0,-5 4 200,5 1-168,-7 0 0,11 6 68,-4 4 0,-4 3-169,-1 2 0,2 0-53,-2 0 1,5 0-145,-5 0 0,0 5 56,-5 0 0,0 0-205,0-5 1,5 0 103,0 0 0,0-1-268,-5 1 0,0-5-117,0 0 176,0-6 207,0 2 1,0-7 22,0-4 1,0-4-146,0-6 1,1 0 60,4 1 0,-3-3-75,3-3 0,2 3 70,-2-2 1,5-3 225,-6 2 0,3 2 12,-2 8 0,-3-3 352,3 3-369,3 3 1,-5-5 251,7 7 578,-6 1-301,9 4-352,-5 6 0,5 2 2,-3 7 0,-1 0 46,-4 0 1,-2 0-259,7 0 0,-7 0-244,2 0 0,-1 0-439,0 0 1,-2 0 358,3 0 1,-3 0-236,-2-1 0,1-4-227,4 0 758,-3 0 0,5 5 0,-7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40.15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45 1 8081,'2'15'900,"3"0"0,-4 1-768,4 4 0,-2 3 1,2 7 0,-3 2-199,3 2 1,-3 0 17,-2 5 171,0 1-374,0-2 190,0-8 0,0-3-45,0-7-285,0 6 105,0-9 231,0-2 1,0-10 422,0-10-179,0-4 0,0-6 244,0 0-343,0-6 1,0 4 361,0-3-303,6 4-45,3 1 1,6 7-138,0 3-45,-7 3 132,5 2 0,-5 0-85,7 0 0,0 7-6,0 3 0,5-2-174,0 2 0,0 0 119,-5 5 1,-5 1-76,0 4 1,-7-7 266,2 7 0,-3-11 197,-2 6 0,0-4 154,0 4 1,-7-5-183,-3 0 1,-3-7-25,-2 2 0,-5 2-136,0-2 1,-2 0 57,3-5 0,2 0-215,-3 0 0,4 0-272,1 0 0,0-2-187,0-3 1,0 4-606,0-4 1,5-2-1009,0 2 2120,7-7 0,-11 4 0,6-7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40.484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7736,'10'0'343,"0"0"0,-5 0-245,5 0 886,0 0-564,5 0 0,0 0 174,0 0-190,-1 0-254,8 0 0,-4 0-730,7 0 1,-5 5 358,5 0 1,-7 2-766,2-2 0,-3-3 342,-2 3 1,-6-4 643,1-1 0,-6 7 0,2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40.693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15 7736,'15'0'0,"0"0"336,0 0 0,-5 0-24,0 0 0,0 0 117,5 0 1,0 0 156,0 0-335,-1 0-101,1 0 1,5 0-121,0 0 0,0-1-227,-5-4 0,0 3-38,0-3 1,0 4-264,0 1 0,-5 0-396,0 0 1,0 0 345,4 0 1,-4 0 547,0 0 0,-6 0 0,2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1:40.98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9493,'9'2'685,"-4"3"0,-4-2-242,-1 7 0,0 0-321,0 5 0,5 6 35,0 4 1,2 8-564,-2 2 227,-4 7-143,13-11 1,-13 11-376,4-8 0,2 1 353,-2-5 1,0-2-163,-5-3 0,0-3-585,0-7 522,0-7 149,0-1 420,0-7 0,0 0 0,0-7 0,0-1 0,0-7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12.53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0 194 7855,'10'0'-76,"0"0"248,0 0-154,-2 0 0,4-2 326,-7-3-11,6 4-316,-9-6 0,11 7 1,-3 0-24,4 0 1,1 0 1,-1 0 40,8 0 0,-4 0 0,7 2 281,2 3-261,1-4 0,2 6 66,6-7-72,-4 0 0,11 5 27,-3 0 111,-4 0-138,7-5 0,-5 0 95,7 0-42,-7 0-34,12 7 1,-15-6 9,10 4 0,-9 2-4,4-2 1,0 1-108,4-1 0,0-1 38,-5 6 0,4-7 34,-3 2 0,3 2 19,2-2 1,0 5-5,0-5 1,-1 0 29,1-5 0,2 5 8,2-1 1,-2 1 144,3-5 0,1 5-85,-1 0 1,6 2 224,-1-2-281,-4-3-54,7 4 1,-10-1-90,7 0 1,0 5 96,4-5 1,-1 0-134,-3-5 0,3 2 202,-3 3-1119,3-4 857,2 6 1,-6-7-102,1 0 27,0 0 160,-2 0 1,5 0 54,-3 0 1,-2 0-99,1 0 359,1 0-173,-2 0 0,10 0-31,-3 0 1,-2 0-18,-3 0 0,1 0-5,9 0 1,1-2 7,4-3 0,-4 2-143,-6-7 1,4 5 127,1-5 0,5 7-109,-6-2 1,1-2 75,-5 2 0,-1 0-116,1 5-561,0 0 677,-1 0 0,-4 0-4,0 0 0,-7 0 292,2 0 1,1 2-294,-1 3 0,1-3 3,-1 3 1,-2-4 1,7-1 1,0 0 28,4 0 1,-4 0 5,0 0 0,-1 0 4,6 0 1,0 0-29,0 0 1,-6 0 4,1 0 1,-2 0 0,2 0-19,3 0 358,-12 0 1,11 0-350,-8 0 0,3 2 7,-3 3 0,-2-2 12,3 7 0,-4-6-20,-1 0 1,3-2-56,7-2 0,-7 0 28,6 0 0,1 0-5,0 0 1,0-5 127,4 0 1,-9-5-66,5 5 1,-5-1 121,-1 1 0,-1 3-85,7-3 1,-7 3 14,2 2-53,-4 0 0,-1 0-140,0 0 145,6 0 0,-4 0-50,2 0 0,-2 0-137,-2 0 0,1 0 189,4 0-186,-4 0 59,12 0 1,-10-1 74,7-4 1,-5 3-34,5-3 1,-6-2 130,6 3 1,-7-3-17,2 2 1,-2 3-16,2-3 1,-4-1-1,4 1 0,-4 0-2,-1 5 1,5 0 44,0 0-246,-1 0 86,-4 0 1,-5 0-103,0 0-10,-1 6 168,6-4 0,-2 6-40,-3-3 0,3-3 7,-3 3 0,0-3 22,5-2 10,-4 6 1,5-4 0,-6 3 26,2-4 0,1-1 16,2 0 0,-6 0 114,1 0 0,-5 0-70,5 0-64,0 0 1,4 0 19,1 0-154,0 0 1,0 0 44,-1 0 0,6 0-60,0 0 0,5 0 101,-6 0-80,1-6 78,-5 4 0,5-6-80,-1 3 142,1 3-78,-5-11 1,0 11 156,0-3 1,4-1-91,1 1 1,5 0 131,-6 5 1,3-2-76,-2-3 0,-4 3-158,4-3 99,-4 4-57,-1 1 0,5-2-127,-1-3 1,6 2 82,-5-7 1,5 7 8,-6-2 1,6-4-57,-5-1 1,5 2 57,-6-2 1,1 5 229,-5-5-205,0 7 1,-6-5 336,1 3-166,0 3 0,0-5-24,0 7 0,-6 0 83,6 0 0,-5 0-120,5 0 1,-7 2 19,2 3 1,-2-3-119,2 3 1,-4-4 59,4-1 1,2 0-170,-3 0 0,3 0 36,-2 0 1,1 0-28,4 0 1,-2-5 122,-3 0 1,-2 0-4,7 5 0,-7-1 39,2-4 0,-4 3 126,-1-3 1,0 3-72,0 2 1,5-1-55,0-4 1,-1 3 88,-4-3 0,7-1-44,3 1 21,3-7-54,-5 10 1,5-9 33,-3 6-86,3-7 51,2 10 0,-7-9-38,-3 6 1,-4 0-11,-1 5 0,1 0-66,4 0 95,-10-7 0,8 6 4,-13-4 15,7 3 1,-9 2 42,7 0 0,0 0 6,5 0 0,-2 0-70,-3 0 0,3 0 7,-3 0 0,3 0-19,2 0 0,-5 0-1,-1 0 0,-5 0-48,1 0 1,-4 0 64,-1 0 1,0 0-40,0 0 11,0 0-27,0 0 39,0 0 1,0 0 37,0 0 0,-6 0 207,1 0-136,0-7 20,5 6-102,0-6-91,0 7 123,-7 0-214,6 0 48,-6 0 1,2 0 47,0 0 1,-5 0 4,5 0-60,-7 0 38,10 0 137,-4 0-84,6 0 1,-5 0-1,0 0 63,1 0 0,-3 0-76,2 0 9,0 0-110,5 0-75,0 0 0,-5 0 37,0 0-261,-7 0-97,4 0-403,-7 0 939,0 0 0,-7 0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13.0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0 9751,'8'2'1528,"-3"3"-1321,3-4 0,1 8 247,6-4-10,0-4-230,0 13-41,-1-13 1,-4 8 398,0-4-358,0-4-1,-1 6 0,-1-2 171,-3 0 1,-3 1-38,2-1-269,-2 4 14,-2-1 0,0 5 228,0-3-1218,-6 4 662,-3 0 1,-4 6-1753,3 0 1026,-3 0 566,4-5 0,-4 0-1636,3 0 992,-3 0 412,11 0 628,-11-7 0,5 5 0,-7-4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13.9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0 104 7858,'9'0'0,"4"-4"946,-3-1 0,3-2-379,2 2 0,0 2 155,0-7 1,5 6-49,0-1-301,6 4-133,-3 1 0,9 0-147,3 0 0,1 0-210,4 0 0,-2 0 6,-3 0 1,-4 0-189,4 0 0,2 0 40,-2 0 1,-2 0 101,-8 0 0,1-5-661,-6 0 282,0-7-122,-12 11 174,5-13 0,-11 11-68,3-7-302,-3 7 321,-2-4 533,-7 7 0,-1 0 0,-7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14.19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90 1 10664,'0'11'437,"0"4"0,0-2-511,0 12 1,0 0-23,0 5 0,-5 5 30,0 0 0,-7 4-204,3-4 1,0 0 230,-1-5-660,7 6 430,-10-11 1,9 8-1268,-6-13 545,7 0 308,-4-5 683,7-7 0,7-1 0,1-7 0,7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14.4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 15 9641,'0'-8'1012,"0"1"0,0 9-737,0 3 1,0 5-91,0 10 0,0-2-88,0 7-107,0 0 198,0 11 0,0 1-247,0 3 1,0 1 115,0-6 0,-5 5-597,0-5 274,0-1-16,5-4 0,0-2-232,0-3 1,0-3 164,0-7-50,0-7-20,0 5-5,0-11 183,0 5 99,7-7 142,-6 0 0,12-7 0,-4-1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39.4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209 30 7850,'0'-8'-251,"0"-5"660,0 11 34,0-4-517,-7 6 193,6 0 0,-6 0-33,7 0-1,-7 0 1,4 0 84,-7 0-44,7 0-37,-4 0 0,1 0 90,-4 0 6,3 0-97,-6 0 0,9 0-100,-6 0 106,1 0 0,-1 5 10,0 0-24,0 6 0,0-8 110,0 7-103,0 0 1,-3 5 46,3 0 186,-4 0-249,13 7 0,-6-6 70,7 4 192,0-3-129,0 4 0,5-4-159,0 3-27,13-4 93,-8 6 0,13-6-482,-3 4 276,-3-10 0,9 2-772,-6-7 594,7 7 0,-9-11 45,7 4 0,-5-5-83,5-5 1,-5 2-175,4-7-105,-5 0 276,2-5 1,-6 0 313,0 0 0,7-6 0,1-3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3.0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16 120 7819,'-9'9'706,"3"4"0,6-10-297,0 7 1,0 0-194,0 5 1,0 0-137,0 0 1,0 0-199,0 0 1,1 5 2,4-1 0,-1 1 119,6-5 0,-5-5 112,5 0 1,-5-6 62,4 0-435,1-2 81,5-2-132,0-6 1,-1-8 71,-5-6 1,3-1 154,-7 1 1,5 3 161,-5-3 0,0-1-162,-5 1 0,0 0 185,0 5 0,0 0-110,0 0 1,-2 0 154,-3 0 1,2 5-67,-7 1 1,0 5 151,-5-1-179,0 4 1,0 1-7,0 0 1,5 0-56,1 0 1,5 1 42,-1 4 1,4-1-18,1 5 1,0-4 36,0 5-259,0-6 221,6 9 0,2-11-180,7 3 1,0-4 12,0-1 0,-5 0 85,0 0 0,0 0 32,5 0 1,0-1-9,0-4 0,0 3 153,0-3 1,-5-2-86,0 2 321,0 0-181,4 5 24,1 0 1,-5 0-50,0 0 1,-5 2-56,5 3 1,-6-2-126,1 7 1,-2 0 72,2 5 1,-2 0-92,7 0 0,-7 5 98,2 0 0,-1 0-177,1-5 1,-4 5 48,4-1 80,-3 1 0,0-6 99,3-4 264,-4 3 70,6-11-324,-7 4 1,0-12 1,0-4 0,0-5-7,0-5 0,0 1 58,0-5 1,0 4-48,0-5 1,5 7-137,0-2 0,5-2-155,-5 2 1,5 0-304,-5 5 1,5 1-132,-5-1 1,6 1-1514,-1 4 2125,3-3 0,9 5 0,1-7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39.91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8981,'0'8'1158,"0"-1"-592,0-1-311,0 3 0,0 6 80,0-1-37,0 8-117,0-5 1,0 11 34,0-3-122,0 3 1,0 7 240,0 0-402,0 6 1,0-10 132,0 4-121,0-3 0,0-4-276,0-3 0,0 1-400,0-6 364,0 0 114,0-12-35,0-1 74,0-7 135,0 0 1,5-7 24,0-2 1,2-6-113,-2-5 231,-3 3-40,11-11 0,-11 5-45,3-7 0,1 5 129,-1 0 1,2 5 35,-2-5-5,-4 7-138,6-3 0,-2 6 174,0 0-147,0 0 241,2 0-248,1 7 0,2 1 73,0 7 0,-5 2 132,5 3 0,-2 3 203,2 7-305,3 0 0,-9 5 47,5 0-31,1 6-56,-1-9 1,2 9-86,-6-6 0,0 5-176,-5-5 1,5 1-981,0-1 799,0-3 0,-5 4-38,0-6 1,0-3-194,0 3 0,0-8 588,0 7 0,7-9 0,1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0.4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0 150 8274,'15'0'670,"-7"7"-567,6-6 110,-6 6 1,7-7 385,0 0-160,0 0-381,0 0 1,0 0-86,0 0 1,-1 0 272,1 0-337,-6-7 130,4 6 1,-6-13 81,3 4 1,1 2-137,-6-2 1,5 0-90,-5-5 31,0 7 176,-5-5-264,0 4 61,0 1 28,-7-5 0,-1 6-180,-7-3 0,-1 2 84,-4 3 51,3 3 72,-4-4 0,6 6-115,0 0 558,0 0-138,0 0 324,0 0-233,0 0 82,0 6-256,7 3 0,-4 6-30,7-1 1,0 1-22,5 0 0,2 5 173,3 0-501,-3 0 169,11-5 0,-5 0 72,7 0-588,0 0 366,0 0 0,0 0-865,0-1 536,6-5 154,-4 4-1415,11-11 1773,-5 11 0,7-11 0,0 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0.8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90 1 7830,'-8'0'292,"-5"0"594,3 0-709,3 0-7,-6 0 0,10 5-133,-7 0 0,6 6 47,0-1 1,-3 3 59,2 2 1,0 0 34,5 0 0,0 0 116,0 0 1,0 5-90,0 0 0,0 0-55,0-5 0,0 5 92,0-1-48,7 1 0,1-5-292,7 0 0,0-7 94,0-3 0,5-3-592,-1-2 1,6 0 302,-5 0 0,5-2-1744,-5-3 2036,6-3 0,-2-7 0,6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1.5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7898,'8'0'1177,"-1"0"1,-7 1-995,0 4 0,0 5 0,0 10 0,0-2-4,0 7 1,0 5 50,0 5 0,0 6-165,0-1 0,-2 2 96,-3-3 0,3 3-103,-3-7 0,4 0-35,1-6 1,0 0-240,0-5 1,0-2-25,0-7 1,0-5-120,0 0 0,1-7 254,4 2 0,-1-10 46,6-5 1,-5-5 21,5-5 0,-5 2-21,4-7 0,-5 2 16,1-2 1,1-3-27,-1 3 1,5-1 15,-5 1 0,5 3 70,-5 7 0,2 0-30,-2 0 0,-2 2 97,7 3 1,-5 4-171,5 6 199,0 0 1,5 6-20,0 4 0,-5-2 57,0 2 0,-2 0-6,2 5 26,3 0 21,-5 0 7,1 0-332,-3 0 1,-6-5 69,0 0 1,-1-7-309,-4 2 0,1-3 150,-5-2 1,-1 5-53,-5 0 1,0 0 89,0-5 1,0 0 265,0 0 1,5 0 349,0 0-270,0 0 696,-5 0-286,7 6 59,1 3 1,9 4-188,3-3 0,3 3 39,7-3 1,0 3-157,0 2 1,0 0-243,0 0 0,5-5 69,0 0 0,-1-2-159,-4 2 0,5 2-17,0-7 1,0 0 90,-5-5 0,0 0-408,0 0 1,0 0 183,0 0 1,-5 0-744,0 0 1,0 0 391,4 0 0,-4-5-2043,0 0 2547,-6 0 0,9-2 0,-5-1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2.51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10186,'0'15'734,"5"2"-873,0 3 0,0-2-121,-5 7 1,5-5-119,0 5 0,0-5 100,-5 4 0,5-5-139,0 1 0,0-4 36,-5-1 0,0-5 381,0 0 0,6-7 0,3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2.67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9633,'8'0'-941,"5"0"941,-11 0 0,11 7 0,-4 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3.05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164 164 7837,'9'-6'0,"-1"2"304,-3-6 0,-3 5-45,3-5 0,1 5-192,-1-4 1,0 4 40,-5-5 1,-1 6-221,-4-1 1,-4-1-29,-6 1 70,0-7 1,1 5 176,-1-2 0,0-3 5,0 7 1,0-2 309,0 2-296,0 4 0,0-8 331,0 4-184,7 4 259,-5-6-174,11 7-16,-5 0-138,7 7 1,0 1-4,0 7 1,0 0-180,0 0 0,0 0 94,0 0 0,0 5-86,0-1 1,2 8 58,3-2 0,-3 5-153,3 5 1,-4-2 64,-1 6 1,2 1-57,3 5 1,-3-2-44,2-3 0,3 3-216,-2-3 1,2-4-396,-2-1 0,-4-5 328,4-5 0,2 1-372,-2-6 1,0-5-190,-5-5 17,0-7 925,0 4 0,0-20 0,0-4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43.24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15 7837,'15'0'0,"-5"-2"684,0-3 0,0 4-211,5-4 1,-5 3 225,0 2 1,5 0-373,5 0 1,0 0-260,-5 0 1,0 0-118,0 0 1,-1 0-384,1 0 1,0 5 431,0 0 0,7 7 0,1-4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2:50.8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299 61 6805,'0'-9'1436,"0"3"-1001,0-1-155,0 5-45,0-4-52,0 6 138,0-7-13,0 5-124,0-4 0,0 6-150,0-7 132,-6 6 99,4-6-425,-5 7 148,1 0 0,2 0 175,-6 0-344,7 0 142,-10 0 0,9 0-81,-5 0 1,-1 2 121,-5 3 1,0-2-208,0 7 215,0 0 0,0 5 72,0 0-74,0 6 1,-1-4 48,-4 3 1,8 3 3,-3 2 1,3-2-15,-2 2 215,5 0-230,-4 11 0,11-4 207,-3 2 9,4-2-129,1-2 0,1 5 16,4-1 1,4 1-67,6-5 0,4-5 10,1 0 1,5-2-65,-5 2 1,2-3-156,-2-8 1,-4 0 70,4-4 0,2 1-146,-2-6 1,-6 0 119,-4-5 0,0 0 51,5 0 0,0-6 30,0-4 1,-5-4-100,0-1 0,0 1-125,5-1 1,0-2 141,0-3 1,-5 4-117,0-4 1,-5 1 84,5-1 1,-7 9-150,2-4 1,1 3 385,-1-3 22,0 7-348,-5-5 668,0 11-295,0-4 105,0 6-34,0 0-86,0 6 0,0 3 60,0 5 0,0 1 18,0 0 0,0 0 31,0 0 1,0 5-118,0 0 0,0 0-12,0-5 1,0 1-130,0 4 54,0-3 1,0 4-285,0-6 59,0 0-505,0 0 269,0-7-27,0-1 1,0-7 112,0 0-94,7 0 422,-5 0 0,4-7 0,-6-1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2.54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31 60 6006,'-9'0'366,"3"-7"-119,6 6 23,0-6 1,-2 6 35,-3-4 15,4 3 111,-6-5-302,7 7 0,0-1 521,0-4-76,0 3 199,0-5-5,0 7-173,0-6-145,0 4-28,0-5-209,0 7 248,0 0-425,7 0 222,-6 0-296,6 0 10,-7 0 80,0 0 1,0 7-5,0 3 1,0 3 35,0 2 1,0 2-21,0 3 0,0 3-7,0 7 0,0 1-94,0 4 0,0-2 3,0 7 1,0 0-99,0 5 1,0-2 2,0-4 1,0-2-160,0-7 1,0 0-231,0 0 148,0-7-367,0-2 164,0-6-205,0-7-3,6-8 192,-4-8 1,6-7-18,-3 0 605,-3 7 0,11-12 0,-4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3.43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9749,'0'10'451,"0"0"0,0-5-140,0 5 1,0 2-93,0 8 0,0-2 70,0 7 1,0 0-84,0 5 1,2 4-160,3 1 1,-3 7-141,3-3 0,-4 3-205,-1-2 0,0 1 81,0-6 0,0 1 129,0-1 0,0-10-401,0 0 0,0-7-162,0-3-324,0 0 250,0-7-292,0-1 187,0-7 830,0 0 0,0-7 0,0-1 0,0-7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3.0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344 1 10336,'-13'10'154,"3"0"1,-5 0-121,0 5 0,0 0-39,-5 0 0,2-1-19,-2 1 1,2-5-168,-7 0 0,2 0 64,-2 5 0,2-2 99,3-3 1,3-1 426,-3-4-268,4-4 0,6 6 347,0-7-72,6 0 27,-2 0-55,6 0-100,6 0 0,3 5-2,6 0 0,1 5-52,4-5 1,-3 6 37,3-1 1,1 4-80,-1 1 1,6 4-191,-1 1 0,-1 2 134,0-2 1,1-4-255,5 4 1,-5-3 29,0-2 1,-2 5-5,2 0 0,2-6 157,-8-4 1,1-1-16,-5 1 0,-5 1-112,0-6 97,-7 0-530,4-5 174,-7 0-805,0 0 1,-7 0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7.8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 61 7696,'0'-9'1407,"0"3"-609,-7-1-252,5 5-238,-4-4-140,6 6 1,1-5 169,4 0-92,-3 0-78,11 5 1,-5 0 31,7 0 0,5 0 39,0 0 0,5 0-125,-5 0-193,6 0 155,-2 0 1,10 0-101,1 0 1,2 5 142,-2 0 0,1 0-142,4-5 0,3 0 189,-3 0-54,3 0-38,2 0 0,-7 0-191,-3 0 202,-4 0-65,-1-7 0,-2 6-94,-3-4 1,-5 1-190,-10-1-582,3 4-44,-11-6-551,4 7 914,-12 0-914,-2 0 378,-1 0 1062,-4 7 0,5-6 0,-7 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8.0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31 60 7984,'0'-8'-200,"0"0"200,0 3 719,0 3-323,0-11 0,1 11 92,4-3 303,-3 4-99,5-6-86,-7 5-128,6-4-309,-4 6 0,6 6 100,-3 4-44,-3 4-28,5 0 0,-2 1 30,0 0-1,0 0-1,-5 7-215,0-6 187,0 6 0,0-7 141,0 0-362,0 0 61,0 0 1,-5 0 146,0-1-1364,-7 1 820,4 0 1,-7-1 359,0-5 0,0 5 0,0-6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8.7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45 8090,'9'-8'1028,"-3"1"1,-4 5-444,3-3 0,-2 4-182,7-4 1,0 3-240,5 2 0,0-2 190,0-3-304,0 4 126,6-6 1,-2 7-65,5 0 1,-5 0-171,1 0 0,1 0-614,-1 0 0,5 0 365,-5 0 1,0 2-549,-5 3 1,-5-4-526,0 4-39,0-3 1419,-2-2 0,-2 7 0,-6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9.0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46 1 8167,'-9'6'1035,"3"-4"-609,6 4 1,0-4 226,0 3-388,-7-3 89,5 11-1,-4-5-744,6 7 348,0 0 0,-2 0-682,-3 0 420,3 0 151,-4 0-257,6 0 274,0 0-14,0 0-706,0-7 201,0 5 173,0-11-407,6 11 890,-4-11 0,11 4 0,-4-6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19.23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12073,'0'15'685,"0"0"0,0-1-332,0 1-482,0 0 198,0 0 0,0 0-492,0 0 315,0 0 155,0 0 0,0 0-1154,0 0 575,0 0 146,7 0-789,-6 0 723,6-1 1,-7-4-180,0 0-77,0 0 708,7 5 0,-6 0 0,6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36.6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45 7646,'-8'0'1560,"1"0"-1214,7 0 332,0 0-515,7 0 1,-4 0-164,7 0 1,-5 0 216,5 0-292,0-7 0,5 6 50,0-4 0,1 3-54,4 2 1,-3 0-5,3 0 1,3 0 43,2 0 1,3 0 47,2 0 1,0 0-11,0 0 0,0 2 89,-1 3 0,3-2-67,3 7 0,-4-7 99,4 2 0,-2 2-77,2-2 0,-2 0-38,7-5 1,-7 5 9,2 0 1,-2 0 1,2-5 0,3 0-33,7 0 0,-5 0 45,-1 0 0,1 0 65,5 0 0,0-5-75,0 0 0,-1 0 4,1 5 1,-2-5 52,-3 0 0,5 0 11,0 5 1,-6 0-68,6 0 1,-5-5 2,0 0 1,3 0-87,-3 5 1,1 0 92,-1 0 0,3 2-76,-3 3 0,-2-4 59,2 4 1,-1-3-64,6-2 0,-5 0 26,0 0 0,0 0-54,4 0 0,1 0 83,0 0 0,0-5-4,0 0 0,-1 0 131,1 5 1,-2 0-88,-3 0 1,3 0 44,-3 0 1,3 0-70,2 0 1,0 0-82,-1 0 0,1 0 48,0 0 1,5 0-3,-1 0 0,1 0-17,-5 0 1,0 0-26,-1 0 0,6 0 47,0 0 0,0 0-10,-6 0 1,1 0 134,0 0 0,5 5-79,-1 0 0,3 0 109,-2-5 0,-2 2-60,6 3 0,-1-4-57,2 4 0,-2-1-10,-3 1 1,-4-4-96,4 4 0,3 2-10,2-2 0,-4 0 103,-1-5 0,-2 5-66,2 0 0,1 0 32,4-5 1,-4 0 32,-6 0 0,2 0 21,2 0 1,-1 1 14,7 4 1,-7-3-45,2 3 1,1-3 10,-1-2 1,5 0-150,-5 0 0,4 0 92,-4 0 1,5 0 7,-5 0 0,4 0 18,-4 0 0,5 0-8,-6 0 0,6 0 3,-5 0 1,5 0 4,-6 0 1,6-2 13,-5-3 1,1 3 10,-1-3 0,-4 4 0,4 1 0,2 0-6,-3 0 0,6 0-86,-5 0 1,5 0 73,-6 0 0,1 0-39,-5 0 1,5 5 40,-1 0 1,1 0-2,-5-5 1,1 0-1,4 0 1,-2 0 4,7 0 0,-1 0 16,6 0 1,-5 0-27,0 0 0,-6-2 16,6-3 0,-2 3-8,2-3 1,-2 4-13,-3 1 1,-2-2-30,6-3 0,0 3-8,0-3 1,3 4 0,-8 1 1,8 0-8,-3 0 0,-2-2 169,-2-3 1,-2 3-133,1-3 0,0 4 120,5 1 1,-4 0-66,5 0 0,-7 0 50,2 0 1,3 0-52,1 0 0,-2 0-122,-3 0 0,-2 0-9,-2 0 0,1 0-97,4 0 0,-4 0 75,4 0 0,-4 0-1,-1 0 1,2-2 147,2-3 0,-7 4-99,3-4 1,-9 3 125,4 2 0,-2 0-63,2 0 1,-4 0 115,-6 0 1,5 2-35,0 3 0,5-4-22,-6 4 1,6-2-40,-5 2 0,7-3-3,-3 3 0,4-3-122,2-2 1,-5 0 70,0 0 0,-2 0-108,2 0 0,3 0 119,-3 0 1,-2 0 11,2 0 1,-2 0-10,1 0 1,8-2 24,-7-3 0,1 3 22,-6-3 1,-4 4 11,4 1 1,2 0 54,-2 0 0,-1 0-80,-4 0 1,5 0 96,0 0 1,5 0-94,-5 0 0,1 0 3,-1 0 1,-2 0-30,7 0 0,-2 0-12,2 0 0,-4 0 1,-6 0 0,5 0-100,0 0 1,0 0 70,-6 0 1,1 1 27,0 4 1,0-3 32,0 3 1,0-3-38,-1-2 0,6 0 63,0 0 0,5-5-46,-5 0 0,6 0 11,-1 5 1,-4 0 100,-1 0 0,2 0-91,-2 0 0,4 0 57,-4 0 0,-2 0-47,-8 0 0,5 0-100,0 0 1,-2 0 95,2 0 0,5 5-90,-5 0 1,4 0 30,1-5 0,-3 0-11,3 0 0,1 0 22,-1 0 0,1-5-4,-1 0 1,-3 0 60,3 5 0,-4 0-54,-1 0 1,-5 0 196,0 0 1,-2-5-50,2 0 0,1 0-23,-6 5 1,7 0-88,-2 0 1,3-5 3,2 0 1,-1 0-27,1 5 0,0-2-15,0-3 0,0 4-34,0-4 0,-2 3 54,-3 2 0,1 0 2,-6 0 1,5 0-12,-5 0 1,0-5 131,-5 0 0,1 0-64,4 5 0,-3 0-28,3 0 0,-4 0 2,-1 0 1,0 0 2,0 0 1,0-5 20,0 0 1,0 0-21,0 5 1,5-1-50,0-4 1,1 3 32,-1-3 0,-3 3 21,2 2 0,0 0-15,1 0 1,-4 0 2,4 0 0,-3 0-79,-2 0 1,0 0 86,-1 0-57,1 0 30,0 0-15,0 0 10,0 0 299,-7 0-102,6 0 85,-13 0-247,6 0 0,-5 0 46,3 0-176,-4 0 203,6 0-222,-7 0 152,0 0-1091,7 0 611,-6 0 446,6 0 0,-14 7 0,-1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3:37.4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16 8021,'9'0'-304,"-3"-7"944,1 5 1,-4-4 155,7 6-366,-7 0-244,11 0 0,-11 0-149,7 0 0,-5 5-43,5 0-37,0 6 0,5-4 226,0 3-171,-7 3 104,5-11 0,-4 6-147,5-3 97,-5-3 108,4 11 1,-10-11 171,7 3 0,-5-2 123,5 2 204,-6-4-398,9 13-136,-12-6 36,6 0 1,-9 6 139,-3-4-642,-3 3 267,0 2 0,-10 0-222,3 0 175,-4-1 44,5 8 1,-6-5-735,0 3 335,0-4 230,5-1 1,0 0-84,0 0 1,2-5-74,3 0 467,-3-7-124,11 4-182,-5-1 223,7-4-152,0 5-399,0-7 303,0 0 252,0-7 0,0-1 0,0-7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04.8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135 180 7898,'5'-10'-261,"1"1"-258,2 3 1111,-4 1-228,2-2 92,1 5-174,-5-4-92,4-1 48,1 6-57,-5-6 9,4 7 95,1-7-28,-5 6 74,4-6-48,1 7-156,-6 0 167,13 0-203,-13 0 169,13 0-279,-13 0 122,13 0 1,-11 5-31,7 0-59,-7 7 1,9-9 127,-7 7-138,6 0 1,-4 5 18,3 0 1,2 0-14,-7-1 1,1 1-84,-1 0-73,-3 7 142,4-6 1,-1 8-86,0-4 0,0-2 111,-5 7-221,0 0 91,0-2 0,0 0 85,0-3-174,0-4 66,0 13 1,0-13 49,0 4 0,-5-3-87,0-2 1,-6-2-18,1-3 88,3 3 64,-6-11 1,5 4-36,-7-6-10,0 0 1,-5 0 187,0 0 1,-2 0-108,3 0 1,2-6 271,-3-4 1,2-8-99,-2-2 1,3-2 28,-3 2 1,6 2 17,4-7-298,-4 0 162,6-5-26,0 7 0,-4-3-88,7 6 146,0-7-44,-1 4-158,4 0 46,-5 1 1,7 2 98,0 0 88,7 1-130,-5-3 0,11 5 13,-3-2-4,3 2-1,2 2 0,0 0-22,0 0 24,0 0 0,0 2 39,0 3-29,-1-3 0,1 11 0,5-10 37,0 8 1,0-1-5,-5 5 0,0 0-157,0 0 111,0 0 1,5 6 26,0 4-208,-1-3 84,-4 6 1,2-10 8,3 7 1,-4-6-155,4 1 1,2 1-691,-2-1 585,0 0 0,0-5-328,0 0 0,-1 0 647,-4 0 0,0 0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05.4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 8400,'0'-8'1605,"0"1"-1190,0 7-56,0 0-359,7 0 107,1 0 98,7 0-526,0 0 259,0 0 0,-5 0 176,0 0-1008,0 0 620,5 0 0,0 0-1203,0 0 690,0 0 787,-7 0 0,5 7 0,-4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3.67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73 7795,'13'-15'0,"-3"0"0,3 2 325,-3 3 1,3-2-1,2 7 1,0 2 16,0 8 1,-5 3 17,0 7-645,0 0 227,-2 0 1,1 5 147,-4 0 1,-4 2 43,4-3 0,-3-2 53,-2 3 0,0-3-64,0-3 0,-2-4-206,-3 0 41,-3-6 0,-2 7-1110,0-6 803,0 0 0,0-5-111,0 0 1,0-1 459,-5-4 0,0-4 0,1-6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05.7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10612,'0'15'576,"0"-7"-507,0 5 43,0-5 0,5 12 201,0 0-454,0 0 156,-5 2 1,5-4 65,0 7 1,1-2-127,-1 2 0,-3-2-568,3-3 425,-3-3 0,-2 6-554,0-3 123,0-4 0,1 6-325,4-7-161,-3-7 1105,5 5 0,-7-11 0,0 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11.18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31 10793,'11'-9'529,"4"4"0,-1 2-496,10-2 1,1 3 77,5-2 1,2 2-65,2 2 1,3 0 65,3 0 0,1 0-274,-6 0 1,0 0-178,-5 0 1,-2 0 178,-3 0 0,-4 0-254,-6 0 1,-2 2 172,-3 2 0,-1-2-851,-4 3 739,-4-3 0,4-2-356,-10 0 1,2 0 707,-7 0 0,0 0 0,-5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11.5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31 0 8007,'-8'0'565,"1"0"-326,7 0 1,0 2-35,0 3 0,-2-2 567,-3 7-443,4 0 0,-6 10-107,7 0 1,0 7-140,0-3 0,0 6-84,0 5 1,2-3-309,3 2 0,-4-2 322,4-2-1010,-3 0 646,-2-7 0,0-2-466,0-6 391,0 0 1,5-5-17,0 0 1,1-7-283,-1 2 724,-3-3 0,11-15 0,-4-4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11.79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15 8007,'0'-8'1533,"0"1"-586,0 7 399,0 0-762,0 7-266,0-5 1,0 11 140,0-3-382,0 3 93,7 9 1,-6-1-348,4 4 203,-3 3 15,-2-5 0,0 7-389,0 0 146,0 0 200,0-7-950,0 5 638,0-4 1,0-1-33,0-3-618,0-10 206,0 3 112,6-5 25,-4 1 22,5-3-47,-1-6 128,3 0 518,-1 0 0,5 7 0,-4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0.3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195 16 8084,'-15'0'449,"6"0"0,-4 0-67,3 0-333,4-7 117,-8 5-26,6-4 58,-7 6-114,0 0 92,0 6 1,5-2 175,0 6-307,0-7 2,2 10 1,-4-4 178,7 5 1,-1 1-45,1 0 0,3 2 34,-3 3-85,4-4 1,1 11-58,0-7 1,1 5-141,4-5 102,4 6 1,5-9-239,1 3 108,7-4 1,-6-1-131,13 0 125,-13 0 1,11-2 97,-7-3-882,6-3 572,-9-1 0,9-4-157,-6 3-695,0-3 673,-5-2 0,0-2-563,0-3 1053,0-3 0,0-7 0,0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0.8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 8084,'9'-8'279,"-3"1"589,-6 7-265,0 0 0,0 12 0,0 4-327,0 6 1,0 3-120,0 4 0,0 3 92,0 3 1,0 1-254,0 4 0,0 3-91,0-3 1,0-2-143,0 2 1,0-9 0,0-1 1,0-2-582,0-8 467,0 0 0,2-11-172,3-5 575,-4-2 1,6-4-153,-7-2 0,5-5 29,0-6 0,0-5-6,-5 0 0,5-4 30,0 4 0,0-5 109,-5 5 1,5 0-63,0 5 1,0-1 203,-5-4 0,2 8 60,3-3-23,-4 4 1,11 1-5,-7 0 0,1 6-22,-1-1 1,-1 10-115,6 5 0,-2 5-1,2 5 1,1-2-55,-6 7 1,5-5-176,-5 5 1,2-5-381,-2 5 0,-3-5 231,3 4 1,-4-5-505,-1 1 1,5-4-111,0-1 891,0 0 0,-5 0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1.39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0 150 8084,'15'0'463,"0"0"0,-5 0-205,0 0 0,-5 0-23,5 0 0,0 5-332,5 0 0,-5 0 46,0-5-392,0 0 323,5 0 0,-5 0 162,0 0-157,0 0 206,4-7 0,-5 5-229,4-11 117,-11 5 0,4-2 23,-6 0 0,5 0-21,0-5 1,-1 2 20,-9 3 1,1-3 12,-6 3 0,0-2-43,-5 2 54,1 3-26,-1 7 1,-2-5 188,-3 0-13,4 1-157,-6 4 281,7 6-130,7 2 1,-5 7-80,3 0 184,3 0-105,-6 0 0,11 5-13,-3 0-79,3 6 11,2-2 0,0-1-162,0-3 102,7 3 0,1-6 0,7 2-227,0-2 0,0-2 177,0 0-669,7-7 459,-6-1 1,7-7-284,-3 0 1,2 0-920,3 0 1433,-4 0 0,1 6 0,1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1.7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105 46 8033,'-5'-10'263,"0"0"-33,-7 6 0,10-2-39,-11-1 211,11 5-57,-11-4-147,5 6 147,0 0 57,-6 6-400,13 3 56,-13 12 0,13-4 49,-4 3-115,3 3 199,2-7 0,0 13-290,0-4 85,0-4-32,0 1-306,0-1 253,7-4 0,1 4 48,7-6 0,0 0-29,0 0 1,0-5-23,0 0 0,5-7-192,-1 2 0,3-3-225,-2-2 1,-3-2 184,2-3 1,3 2-483,-2-7 521,0 0 0,-5-5 295,0 0 0,0-6 0,-1 4 0,1-11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2.33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 8030,'0'-9'-326,"0"3"465,0 6 1583,0 0-1400,0 6 1,0-1-45,0 10 1,2-1 65,3 10-486,-3 1 189,4 5 0,-4 5 233,3 0-742,-4 6 391,6-9 0,-7 6-207,0-3 180,7-4-1,-6 6 1,6-14-358,-7-3 181,0-4-1,0-1 60,0-6-59,0-3 140,0-6 226,0 0-69,0-6 0,0-3-136,0-6 279,0 1-196,0-1 1,2 0 179,3 0-169,-4 0 55,6-7 0,0 7 9,3 0 1,-2 0-48,2 6 200,-7 2 14,10-6-180,-4 11 0,6-11-6,-1 11 0,-4-5-47,0 7 62,0 0-13,-1 0 0,-1 0 95,-3 0-80,-3 7-19,4-5 1,-6 6 179,0-3-7,0-3-237,0 4 110,0-6-145,-6 7 1,-3-5-197,-6 3 0,5-2 158,0 2-212,0-4 180,-4 6 1,4-7-139,0 0 221,0 0 62,1 7 293,-4-6-341,5 6 299,0 0-151,-6-6 0,13 8 128,-4-4 1,3-2 171,2 7 0,0-5 462,0 5-548,7 0 0,1 3-57,7-3 1,0 3 67,0-3-347,0-3 62,0 6 0,-1-11 187,1 3-296,0 3 0,0-6 32,0 3 1,-5 1-303,0-1-491,0 0 0,3-3-17,-3 3-845,3-3 833,-4 4 208,-1 1 652,-1-6 0,-1 6 0,3-7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2.78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7984,'0'15'1329,"0"-6"-1023,0 4 880,7-5-247,-5 7-1554,4 0 0,-4 0 1,1 0-111,2 0 0,0 0-209,-5 0 0,0-5 934,0 0 0,0 0 0,0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4.30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31 7754,'0'-15'622,"0"6"-371,0 3 82,0 6-128,0 0 0,0 6-82,0 4 0,0 4 150,0 0 1,0 3-77,0 3 0,0 1-24,0 4 0,0 4-80,0-5 0,5 5-97,0 0 0,0 1 44,-5 0 0,2 0 49,3 0 1,-3-2-220,3-3 1,-4-4 44,-1-6 0,5 0-287,0 0 51,0-6 209,-5-3 33,0-6 0,0-6-98,0-4 0,2-5 98,3-5 0,-4 3 22,4-3 1,-3 4 60,-2 1 1,2-5-65,3 0 1,-4 0 160,4 5 1,-3 5 32,-2 0 7,7 0 1,-4-5 225,7 0-270,-7 7 0,5 2 77,-3 6 0,-1 0-70,6 0 1,-5 0-89,5 0 1,-5 6 68,5 4 0,-2 0-45,2 5 0,1-3-14,-6 7 0,5-2-3,-5-2 0,5 0-43,-5 0 1,0 1-133,-5 4 1,5-3-462,0 3 0,0-9 22,-5-1-1153,0 0 1744,0 5 0,0-6 0,0-3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2.9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7984,'9'0'1081,"-1"0"-1542,-3 0 215,-4 0-1443,13 0 1689,-6 0 0,7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3.32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75 255 7984,'10'-10'-136,"0"0"-20,-7 0 1,9-5 996,-7 0-466,0 0 1,-5 5-110,0 0 1,0 0-328,0-5 1,-5 5-100,0 0 1,-7 0 147,2-5 1,2 6-8,-2-1 160,7 0 1,-9-5 93,7 0 0,-2 7 11,2 3 28,4-4 142,-6 8-274,7-6 1,-1 7-129,-4 0 150,3 0 1,-5 7 51,7 3 0,0 3-125,0 2 1,0 0 14,0 0 0,0 6-14,0 4 0,0-2 0,0 2 1,0 0 26,0 5 0,0 5-7,0-1 1,-5 3-173,0-2 1,0 3 104,5 7 0,0-1-298,0 1 1,0-5-76,0 0 1,2-5-211,3 4 1,-3-5-238,3 0 0,1-7 297,-1-2 0,5-7-600,-5 2 404,0-10 674,-5 3 0,7-11 0,1 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23.52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7953,'15'0'669,"-1"0"0,3 0-236,3 0 1,-4 0 228,4 0 0,-1 5 68,1 0-724,-4 0 160,6-5 0,-7 0-799,0 0 468,6 0 1,-9 5-2223,3 0 1430,-4 0 957,4-5 0,0 0 0,0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35.7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60 7887,'0'-15'103,"0"0"682,0 7-350,0 1 1,0 5 3,0-3-59,0 4 54,0-6-111,0 7 371,0 0 1,0 7-417,0 3-63,0 3-67,0 2 0,0 1 56,0 4 1,0 3 120,0 7-488,0 0 168,0 0 0,-5 5 176,0 0-637,0 6 350,5-3 0,0 0-464,0-3 1,0-3 305,0-2 0,0-1-74,0 1 0,-5-7-419,0-3-44,0-10 24,5 4-12,0-13 224,0 6 0,2-7-250,3 0 815,-4 0 0,12 0 0,-4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36.1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 9205,'0'-8'1867,"0"2"-1387,0 6-466,6 0 0,3 0 131,6 0 0,-5 0-100,-1 0 0,6 0-149,5 0 1,2 4 153,-2 1 1,1 0-324,4-5 1,-2 0 12,-3 0-241,-3 7 290,4-5 0,-1 4-159,0-6 0,0 0-141,-5 0 1,0 0-311,0 0 464,0 0 111,-7 0 1,5 0 245,-3 0 0,-3 0 0,0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4:36.4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45 7718,'0'-10'360,"0"0"234,0 7-311,0-4 1,0 6 323,0-4-284,0 3 7,0-5-7,0 7 0,0 0-97,6 7-51,-4 1 0,5 7 175,-7 0 57,0 0-150,0 7 1,0-1 244,0 4-224,0 3 1,1 0-106,4 7 1,-3 0 65,3-5-24,-3 6-366,-2-4 155,0 11 1,0-7 213,0 4-993,0 3 582,6-11 1,-4 4-25,3-6-371,-4 0 385,-1-7 1,0-1-283,0-7 80,0 0 40,0-7 325,0-1-68,0-7-122,0 0-20,7 0 185,-5 0-200,4 0-97,-6 0 188,0-7-966,0 5 1140,0-4 0,0-1 0,0-1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0.0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 8043,'15'0'980,"0"-1"-530,0-4 0,0 3 174,0-3 0,5 3-197,0 2 1,6 0-148,-1 0 0,8 0 66,2 0-115,0 7-336,-5-5 1,0 4 175,-1-6-180,1 0 155,-7 0 0,4 0-343,-7 0-993,0 0-492,-5 0 165,-7 0-67,-1 0 1684,-7 0 0,-7-6 0,-1-3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0.3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61 0 8043,'-9'0'0,"1"0"0,3 0 227,3 0 9,-11 0 470,12 7 0,-8 0-218,4 3 1,4 3 7,-4-3 0,3 10-86,2 5 1,0 3 212,0 2-450,0-1 1,0 6 212,0 0-213,0 7 0,0-9-69,0 7 1,0-7 140,0 2 1,2-9-193,3-1 1,-4-7 62,4 2 0,2-8-159,-2-2 0,6-5-27,-1 5 0,-1-7-11,1 2 1,0-4-62,5-1 1,-1 0-322,1 0 1,0 0-244,0 0 0,-5 0 324,0 0 1,0-1 381,5-4 0,0 3 0,0-4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0.8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 8235,'15'0'1822,"0"-2"-899,0-3 1,-5 3-431,0-3 0,0 4-307,5 1 1,1 0 174,4 0-354,-3 6 1,4-4-144,-6 3 0,0-3 286,0-2-1296,0 6 564,0-4-1498,0 4 646,-7-6 524,5 0 910,-11 7 0,5-5 0,-7 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1.0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9697,'9'0'2746,"-1"0"-1642,-3 0-117,3 0-554,7 0 1,2 0 187,2 0-219,-2 0-145,5 0-1,-2 0-928,-1 0 507,8 0 0,-9 0-29,7 0 0,-7 0-59,2 0 0,-3 0 231,-2 0-2814,0 0 2836,-7 0 0,5 0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49.65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8101,'8'0'1239,"5"0"1,-6 1-947,3 4 1,3-1-78,-3 6 1,-2 0-55,2 5 1,-1-1 80,0 1 0,3 0 90,-7 0 0,2 2-45,-2 3 1,-4-4 95,4 4 0,-3-3-196,-2-2 1,0 0 27,0 0 1,-2-1-198,-3 1 1,2 0 86,-7 0 0,5 0-614,-5 0 0,2-5-20,-2 0 1,-3-2-279,3 2 0,1 2 194,-1-7 0,5 0-1157,-4-5 177,5 0 1592,-2 0 0,-1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4.6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0 11065,'0'15'-419,"0"-5"282,0 0 0,0 0-77,0 5 1,0 0 163,0 0 1,0 0-70,0 0 1,2-2-445,3-3 0,-3 3-147,3-3-483,-4-3 1193,-1 6 0,7-5 0,1 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3.3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15 7748,'-10'0'-266,"0"0"995,7 0-35,-10 0-473,11 0 111,-5 0 124,7 0 356,0 0-448,7 0 1,1 0-18,7 0 1,5 0-143,0 0 0,2 0 13,-2 0 1,3 0-41,7 0 1,-1 0-127,1 0 0,2 0 144,3 0 1,3 0-107,7 0 1,1 0-88,4 0 0,-4 0 79,4 0 0,-2 0-21,2 0 1,-6-5 39,1 0 0,-2 0-44,-8 5 1,0 0 29,-5 0 0,-5 0-10,0 0 0,-7 0-54,2 0 1,-4 0 173,-1 0-187,0 0 0,0 0 60,0 0 1,-5 0-141,0 0 0,-5 0 82,5 0-404,-7 0-437,4 0-553,-7 0-41,0 0 0,-7 0 0,-1 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3.5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0 8161,'8'0'2767,"6"0"-2052,-6 0 0,2 7-240,0 3 0,-5 1 75,5-1 0,-5 4-159,5-5 0,-5 0 28,5 1 0,-7 0-26,2 5 1,1-5 625,-1-1-690,0 1 0,-5 5-85,0 0 0,-6 0-707,-4 0 1,-3 0 368,-2 0 1,0 0-1487,0 0 0,0-5 778,0 0 0,2 0 802,3 5 0,-4 0 0,6-1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4.3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45 8026,'7'-8'2139,"-6"-5"-1096,13 11-588,-6-5 0,2 2 279,0 0-361,6 0-130,1 5 1,5 0-52,-8 0 37,8 0-57,-5 0 0,9 0-413,-6 0 177,0 0 204,1 0-1319,-4 0 851,5 7 1,-7-5 85,-1 3-1548,-5-4 489,4-1 529,-11 0-662,4 0 1434,-6 0 0,0 0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4.5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105 1 8026,'-7'8'0,"4"-2"650,-7-6-210,7 0 36,-11 7 1,11-5 215,-7 3 0,5 3-20,-5 2-172,7-3-193,-4 6 1,2-5 36,0 7 131,0 0-209,-1 7 1,4-4 77,-3 7-273,3-7 36,2 3 1,0-4 67,0 3-144,0-3 141,0 4 0,0-6-47,0 0 45,7 0 1,1-2 8,7-3-91,0 3 1,0-11 71,0 3-124,0 3 67,6-6 1,-4 5 129,3-7-367,-3 0 106,-3 0 0,1 0-509,0 0 268,0 0 172,0 0 1,-5 0-1383,0 0 740,-7 0-212,11 0 1,-13-2 950,4-3 0,-3-3 0,-2-7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8.703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30 7915,'0'-8'807,"0"-1"-116,0 4 42,0 4-143,0-6-249,0 7 0,0 2-29,0 3 0,0 3 96,0 7 0,0 1-198,0 4 1,0 4 7,0 5 1,0 3-146,0 3 0,5-2 88,0 7 0,0-2-515,-5 2 0,0 3 267,0-3 1,0-4-611,0-1 1,0-5 146,0-5 1,0-4-89,0-6 0,0 0-84,0 0 1,1-7 266,4-3 0,-1-3-385,6-2 840,-7 0 0,10-7 0,-5-1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29.15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463 31 7918,'7'-9'0,"-5"1"1076,3 3-251,-4 4-373,-1-6 1,-6 9 113,-4 3-456,-4 3 53,-7 0 1,4 5-118,-3-3 1,-3 9 82,-2 0 0,2 3-258,-2-2 111,0-4 1,-5 11 224,1-7-822,-1 6 462,6-9 1,-4 10-145,3-8 161,4 1 0,-1-5 34,7 0 0,2-5 11,3 0 144,-3-7 362,11 4 174,-4-7-223,6 0-76,0 0 196,6 0-251,-4 0 0,11 0 58,-3 0 1,3 0 148,2 0 1,5 2-93,0 3-169,7-4 1,-6 11-68,4-7-42,3 7 0,-5-9 265,7 7-545,0 0 187,-7 5 0,4-2 163,-7-3-412,6 3 213,-9-5 1,4 6-270,-6-4 91,-6 3-155,4-11-292,-11 11-276,4-12 323,-6 6-856,0-7 1491,0 0 0,-6-7 0,-3-1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52.9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 0 7900,'-9'0'1189,"3"0"-992,6 0 1,-2 0 180,-3 0-98,4 0-46,-6 0 48,7 0 1305,0 0-1447,7 0 79,-6 7 0,7-4-242,-3 7 1,-1-2 48,6 2 0,-7 4 64,2-4 0,2 3-39,-2 2 1,6 0-130,-1 0 0,-2 0 143,2-1 1,-1 3-33,1 3 1,3-3-18,-3 2 0,1 3 49,-1-2 0,4 5-4,-4-5 1,1 5-61,-1-6 1,3 6-28,-3-5 67,4 7 0,-4-11-99,0 4 88,-7 3 1,8-6-172,-6 3 1,5 1 85,-5-1 1,5 0-37,-5-5 1,5 0 58,-5 0 0,2 0-2,-2 0 1,-4-5-3,4 0 0,2 0 63,-2 5 1,5-5-44,-5 0 1,2-6 5,-2 6 0,-2-5-33,7 5 0,-5-6 37,5 1 1,-5-2-409,5 2 215,-7-3-298,10 4 329,-11-6 0,6 0-566,-3 0-181,-3 0-219,4 0-548,-6 0 911,0 0 771,-6 0 0,-2 0 0,-7 0 0,0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53.3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 46 9810,'-9'0'770,"3"6"0,6-2-281,0 6-165,0-7-93,6 10 1,1-5 27,3 7 0,3-5-221,-3 0 0,3-1 118,2 0 1,-5 3-121,0-7 0,0 2 44,5-2 1,-5-4 508,0 4-171,0-3-28,5-2-264,0 0 1,-5 0 249,0 0-418,-7 0 1,5 0 91,-3 0 0,-3-2-187,3-3 104,-4 4 1,1-8-759,3 4 435,-3-3 0,4-7-99,-6 0 1,5-1-315,0-4 1,0 3 768,-5-3 0,7-3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54.3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120 46 8044,'9'-2'1094,"-4"-3"-716,3 3 1,-5-4 153,7 6-306,-7 0 0,11 0-130,-4 0 1,-2 1 129,2 4 0,-5-1-97,5 6 0,-5-1 45,5 6 1,-5 5-212,5 0 1,-7 0-54,2-5 1,-3 5-80,-2 0 0,0 0 46,0-5 1,0 0 43,0-1 0,0 1-166,0 0 1,-7-1 38,-3-4 1,-3-2 100,-2-3 1,0-4 75,0 4 1,0-5 78,0-5 0,0 2-32,0-7 1,-1 0 135,-4-5 0,3-5 62,-3 1 0,9-3-73,1 2 1,5 3 52,-5-2 0,7 2-171,-2 2 1,3 0 3,2 0 0,2 2-54,3 3 0,-2-3-171,7 3 0,0 2 90,5-2 1,5 6-130,-1-1 1,3-1-166,-2 1 1,-3-5 120,2 5 1,-2 0-99,-2 5 1,5 0 20,0 0 0,0 0 356,-5 0 0,-1 0 0,1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54.7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15 6387,'1'-8'2134,"4"3"-1226,-3 3-265,5 2-227,-1 0 1,-2 0-30,6 0 37,-7 0-384,10 0 163,-5 0-987,7 0 275,0 0 1,-5 0-377,0 0 1,-5 0 884,5 0 0,-7 0 0,4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4.76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30 7821,'7'-8'245,"-5"-6"0,6 13 173,-3-4-495,-3 3 62,11 2 15,-5 0 0,7 0 0,0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5:55.0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12202,'0'15'525,"0"-5"-522,0 0 26,0 0 38,0 11 1,0-4-27,0 3 1,0 1-274,0-1 1,2 5-504,2-5 0,-2 0 735,3-5 0,3 6 0,1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6:00.8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284 30 7944,'8'-7'-542,"5"6"1311,-11-6-354,4 0-224,-6 6 0,2-6 227,3 7-62,-3 0 1,4 0-174,-6 0 208,0 0-199,-6 0-107,4 0 0,-6 0-102,3 0 0,1 0 48,-5 0 1,4 0-102,-5 0 0,0 0 42,-5 0 1,5 5-123,0 0 1,0 2-48,-5-2 182,0-4 49,7 13-43,-5-13 7,4 12 1,-6-4 49,0 6 0,0 0 115,1 0 1,-1 1-141,0 4 270,0-3-121,6 11 0,-4-5 35,3 7 0,4 0-111,1 0 0,-2-1-27,2 1 0,0 0 50,5 0 0,0-5-74,0 0 1,7-2 59,3 2 0,1-4-19,-1-6 0,8 0 44,-3 0-233,4 0 75,-4 0 1,1-5 34,4 0 1,-3-5-128,2 5 1,0-7-43,1 2 182,-4-3-8,6-2 1,-7 0-148,0 0 99,0 0-47,-1 0-65,1-7 0,0 4-19,0-7 1,-5 5-187,0-5 1,-7 5-12,2-5 0,-1 2-182,1-2 0,-4-4-54,4 5 127,-3 2 296,-2-6 0,0 4 178,0-6 0,0 5-31,0 1 0,0-1 17,0-5 0,0 5 160,0 0 263,0 0 0,0 0-157,0 0 549,0 7-136,0-4 128,0 7-409,0 0 96,-7 0 9,6 7-113,-6 1-248,7 7 1,0 0 40,0 0 1,0 0 158,0-1-443,0 8 107,0-5 0,0 4 111,0-6-273,0 0 145,0 0 0,0 0-216,0 0 1,0 0 126,0 0 1,5-5-471,0 0 317,0-7-108,-5 10 99,0-11 0,2 4-229,3-6 131,-4 0 0,6-1 373,-7-4 0,0-4 0,0-5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6:09.67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30 762 7984,'-6'8'254,"4"6"227,-4-13-253,6 13 1,-2-13 200,-3 4-7,3-3 1,-4-2-71,6 6-162,0-4 0,1 5 107,4-7-112,-3 0 0,10-2-31,-8-3 0,8 2 27,-2-7 1,-2 2-138,2-2 1,0-4 40,5 4 0,0-8-77,0-2 1,0-1 88,0 1 1,0 2-92,0-7 0,-5 5-13,0-5 0,-2 7 53,2-2 0,3-3-68,-3-2 1,-2 2 45,2-2 1,-5 1-106,5 0 0,-5-5 118,5 4 1,-5 2-12,5-2 1,-5 2 42,5-2 1,-5 2 91,5 3 0,-5 4-17,5-4 0,-2 3-84,2 2 0,-2 5 10,-3 0 0,-3 5 14,3-5 1,2 5-58,-2-5 39,0 7-315,-5-3-53,6 6 72,-4 0 36,4 0 117,-6 0 198,0 0-201,7 0 283,-5 0-140,4 0-45,-6 0-89,-6 0-35,4 0-126,-11 0 218,11 0 0,-4 1-141,6 4 127,-7-3 13,5 4-36,-4-6 28,6 0 50,-7 0-62,5 0 19,-4 0-2,6 0-40,0 0 45,-7 0 1,5 2-55,-3 3 2,4-3 21,-6 4 0,4-1-9,-7 0 0,5 5-156,-5-5 0,5 5 104,-5-5 1,2 7-222,-2-2 1,-2-2 68,7 2 1,-5-5-225,5 5 0,-1-7-581,1 2-294,3-3 319,-5-2 1037,7 0 0,5-7 0,0-3 0,7-3 0,-2-2 0,-2-2 0,2-2 0,-2 2 0,2-3 0,4 4 0,-4 1 0,1 0 12,-1 0 0,3 5 139,-3 0 1,-1 5 470,1-5 1,-5 7-260,5-2 0,-6 3 73,6 2 1,-6 2-8,1 3 1,1 3 87,-1 7 1,2 1-150,-2 4 0,-2-3 58,7 3 1,-5-2-202,5 2 0,-2-3-191,2 2 0,4-2-63,-4-2 0,-2 0-268,2 0 0,-7 0-1813,2 0 1262,3-7 848,-6 5 0,11-5 0,-4 7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6:10.8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15 8706,'10'0'834,"0"0"0,-5-5-311,4 0 152,1 0-340,5 5 1,7 0 108,3 0-276,-4 0 25,8 0 0,-8 0 138,4 0-611,3 0 258,-11 0 0,9 0-565,-6 0 456,0 0 1,-5 0-533,0 0 0,-5 0-16,0 0-336,-7 0 285,4 0-754,-7 0 1484,0 0 0,-14 0 0,-2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6:11.05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0 7939,'0'9'715,"-2"-3"-384,-3-6 214,4 7 54,-6-5 151,7 11-368,0-5 1,0 7-47,0 0 1,0 0-159,0 0 1,0 0-124,0 0 0,0 0-180,0-1 0,0 1-503,0 0 0,0 0 368,0 0 0,0-5-599,0 0 0,0-5-426,0 5 85,0-7 1200,0 4 0,7-7 0,1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16:11.2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9709,'0'8'2699,"0"6"-2020,0-6-514,0 7 1,0 0-99,0 0 1,0 0 110,0 0 1,0 0-370,0-1 0,0 1-115,0 0 1,0 2-341,0 3 0,0-9 105,0 4 0,0-3-438,0 3 1,0-5-733,0 0 1711,0-7 0,0 10 0,0-4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5.04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60 1 7821,'0'8'-362,"0"0"638,0-3 1015,0-3-987,0 11 1,0-9-275,0 5 1,-5-4-115,0 5 149,0-6-218,5 9 82,0-5 0,0 2 158,0 0-59,0-7-26,0 11 345,0-6-261,7 7 536,1 0-374,7 0 1,-5 0 43,0 0 1,-7-5-61,2 0 0,-3-5-171,-2 4 1,0-4 29,0 5 1,-2-5-169,-3 5 0,2-5-456,-7 5 0,5-6 303,-5 1 0,0-4-633,-5-1 1,5 0-184,0 0 1046,7 0 0,-10-13 0,5-4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5.65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58 7821,'9'0'766,"1"0"-356,0 0-205,5 0 0,-1 2-96,-4 3 0,1-2 58,-6 7 0,0-5-71,-5 5 1,2 0 100,3 5 1,-4 0-439,4 0 153,-3 0 1,-2 0 46,0 0 1,0 0-141,0-1-8,0-5 258,0 4-26,0-11-55,0 4 0,0-7 44,0-4 0,0-4-136,0-6 1,0 1 74,0-1 1,2 0-14,3 0 0,-4-5 92,4 0 1,2 0 109,-2 5 1,5 0 120,-5 0 0,5 5 109,-5 0 45,6 0-105,-2 2-115,6 2 1,-2 7-48,-3 4 0,-2 3-66,-3 7 0,-2 0-22,7 0 0,-6 5-137,1 0 1,1 0 43,-1-5 1,2-2-108,-2-3 1,-4 3-54,4-3 1,-3-1-79,-2 0-117,0-5 121,7 2 56,-6-6 0,6-1-51,-7-4 1,0-3-17,0-7 0,0 0 141,0 0 1,0 0-159,0 0 448,0 0 0,5 0-102,0 0 0,2 0 244,-2 0 1,-4 5-37,4 0 0,3 5 73,2-5 1,-1 7-76,1-2 0,0 2-73,5-2 1,-6 3-194,1-3 1,0 5 103,5 5 1,-1-1-166,-4 5 1,3 0 41,-3 1 1,1 3-21,-1-3 1,2 3 86,-7 2 0,2 0 41,-3 0 0,-2 0-48,3 0 1,-3-5 15,-2 0 1,5 0-206,0 5 1,0-5 21,-5-1-455,0 1 0,0 0-88,0 0-1351,0-6 2009,0 2 0,0-6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6.0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8944,'15'0'0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06.21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9292,'0'8'-913,"0"-1"913,0-7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21.1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209 45 7741,'0'-8'-133,"0"1"476,0 7 0,0-1 107,0-4-207,0 3-254,0-4 234,0 6-38,0 0 26,0-7 169,0 5-238,0-4 1,-2 6-111,-3 0 255,4 0-458,-6 0 132,7 0 121,-7 0-180,6 0 0,-8 0 74,4 0 72,4 0-39,-12 0 0,9 5 105,-6 0 0,7 1-52,-2-1 151,-3-3-149,-1 11 1,-1-10-1,1 7 1,4-5 54,-5 5 7,6-6-100,-9 9 23,5-5 0,-1 2 85,4 0 1,-1-5-80,1 5 0,0-5 71,5 5 0,-2-5-71,-3 5 1,4 0-4,-4 5 0,3-5-14,2 0 1,0 0 4,0 4 1,-2 1-163,-3 0 154,4 0 1,-6 0 7,7 0-20,0 0 2,0 0 1,0 0 0,0 0 152,0 0-155,0 0 1,0 5-85,0-1 89,0 1 1,2-5-56,3 0 0,-4 0 64,4 0 0,2 0-68,-2 0 49,7 0 0,-11-5 1,4 0-136,3 0 119,-6-2 1,10 5-21,-7-3-18,6-3 30,-9 6 1,10-10-207,-7 7 200,6-6-48,-3 2 1,2-1-14,0 0 0,-5 0 55,5-5-5,-6 0 0,4 2-18,-3 3-2,-4-4 225,13 6-217,-13-7-4,13 0 228,-6 0-187,0 0 0,1 0 15,-4 0 0,-2 0-4,7 0 1,-5 0-43,5 0 1,-5 0 46,5 0-41,-7 0 1,10 0 22,-3 0 0,-2 0-135,2 0 0,-5-2 15,5-3 0,-5 4-202,5-4 139,0-3 0,5 1 99,0-3 0,-5-3 144,0 3 0,-5 1-136,5-1 0,-5 2 329,5-2-229,-7-3 1,5 6 16,-3-3 0,-3 2 11,3 3 8,-3 3 11,-2-11 1,0 10 48,0-7 180,0 7-153,0-11 163,0 13-195,0-13-36,0 13 0,0-7-12,0 3-331,0 3 16,0-5 44,0 7 154,0 0-40,-7 0 48,5 0 123,-4 0-98,6 0 0,0 2 106,0 3 32,0-3 60,0 4-80,0-6 1,0 2 127,0 3-180,0-4 1,0 8 133,0-4-34,0-4 38,0 13-183,6-6 0,-4 7-7,3 0 0,-3 0-35,-2 0 1,5 0-160,0-1 1,0 1-54,-5 0 141,0 0 0,1 0 35,4 0-224,-3 0 182,5-7-67,-7 6 304,0-6-190,0 0 0,0 0 97,0-3-129,0-3 2,0 5-387,0-7-1131,0 0 768,6 0 849,-4 0 0,4-7 0,-6-1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30.1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0 7821,'0'10'9,"-1"0"-49,-4 2 7,3-6 170,-4 8-149,6-13 0,-2 11-9,-3-7-360,3 6 216,-4-2 0,1 1-137,0 0 0,-2-7 302,2 2 0,-3 3 0,-7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30.7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 8728,'0'-8'1375,"0"1"-1107,0 7 0,0 7 37,0 3 0,0 3-93,0 2 0,0 1 14,0 4 0,0 4-14,0 5 0,0 1-172,0 0 0,0 2 81,0 2 1,0 3-266,0 3 1,0-2 29,0-3 0,0-4-25,0 4 0,0-9-373,0-1 0,0-6 218,0 1 1,0-9-486,0-1 1,0-5-156,0 5-593,0-7 1527,0 4 0,7-14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30.9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75 7854,'10'0'569,"0"0"0,-5-2-240,5-3 0,-5 4 122,5-4-211,0 3 0,5-3-28,0 0 0,0 0-154,0 5 0,5 0-77,0 0 0,0-5-216,-6 0 0,1 0 24,0 5 1,5 0-238,0 0 1,0 0-12,-5 0 1,0 0 194,0 0 0,-2-1-34,-3-4 0,3 3-18,-3-3 1,-1 3 315,0 2 0,1-6 0,5-3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5.38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224 1 10342,'-8'0'311,"-6"0"-367,13 0 185,-12 0-189,4 0 120,-6 0-24,0 0 1,1 5 31,-1 0 1,5 5 87,0-5-85,0 6 0,-5-2-4,0 5 0,5 1 102,0 0 1,5 0-88,-5 0 0,5 5 63,-5 0 0,7 5-56,-2-5 0,3 6-53,2-1 0,0 8 13,0 2 0,0 0-21,0-5 1,2 5 114,3-1 1,-2 1 104,7-5 1,0-5-99,5 0 0,-5-7-51,0 2 1,-2-3 15,2-3 0,3-4 4,-3 0 1,-1-6-105,1 1 0,0 1 33,4-1 1,1 0-12,0-5 0,0 0 46,0 0 1,0-1-38,0-4 1,0 1-335,0-6 1,0 5 120,0-5 1,-2 5-436,-3-5 1,-2 1 257,-3-6 0,-2 5 28,7 0 1,-5-5 68,5-5 0,-5-2 76,5 2 1,-6 4 56,1-4 1,1-2 180,-1 3 0,2-1-5,-2 5 0,-4 0-45,4 0 0,-3 0 44,-2 0 1,0 5-61,0 0 287,0 7-92,0-4 131,0 7 206,0 0-424,0 7 57,0-6 0,0 13-61,0-4 0,0-2-20,0 2 1,0 0-57,0 5 0,0 1 3,0 4 1,0-3 2,0 3 0,2-2-100,3 2 1,-4-4-18,4 4 0,-3 2 112,-2-2 1,0 0-103,0-5 0,5-5 75,0 0-726,0-1 98,-5 0-158,7-3 783,-6-6 0,12 0 0,-4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31.4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11823,'0'15'876,"0"0"-677,0 0 1,0 2-1,0 2 1,0 0-59,0 6 1,0-1-109,0 6 0,0 7 29,0 3 0,0-2-156,0 2 1,0-1 19,0 6 0,0 0 109,0 0 0,0-7-273,0-3 1,0-4 62,0-1 0,0-5 11,0 0 1,0-12-20,0 2 1,5-8-283,0 2-26,0-5 193,-5 2-525,0-6-1129,0 0 1952,0-6 0,-7-3 0,-1-5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53.2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299 60 7817,'-9'-6'461,"3"4"-3,-1-11 11,5 11-149,-11-11 33,11 11-150,-11-4 0,10 4 106,-7-3-11,7 3-251,-11-4 0,11 6 59,-7 0 1,5 0-153,-5 0 0,5 5 68,-5 0 1,2 6-40,-2-1 1,-3 4-6,3 0 0,1 1-98,-1 0 0,1 5 145,-6 0 0,0 5 28,0-5 0,5 5 114,0-5 0,2 6-85,-2-1 1,-2 3 107,7 2 1,0 0-48,5 0 0,0 0-115,0-1 1,2 1 75,3 0 0,3 0-89,7 0 1,0-2 7,0-3 0,0 1-143,0-6 0,1-5 80,4-5 0,-3-2-117,3 2 1,-4-3-12,-1-7 0,0 0 83,0 0 0,5 0-68,0 0 1,0-5 99,-5 0 1,-1-6-77,1 1 0,0-4 58,0-1 1,0 5-5,0 0 1,0 1-37,0-6 1,0 0 36,0 0 1,-5 0 102,0 0 1,-5 0-66,5 0 1,-7 0 281,2 0-101,3 0 338,-6 0-83,4 0-272,-6 7-26,0 2-49,0 6 0,0 1 133,0 4 1,0 3-66,0 7 1,0 0-36,0 0 0,0 0-13,0 0 1,0 2-101,0 3 0,5-4 20,0 4 1,0 2-40,-5-3 0,0 1 36,0-5 1,0 0 85,0 0-373,0 0 151,0 0-82,0 0 188,0-7 0,2-1-396,3-7-245,-3 0-380,4 0 1061,-6 0 0,7-7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58.8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30 7598,'0'-8'253,"0"1"54,0 7 1,-5-1 223,0-4-107,0 3-131,5-5-172,0 7 1153,0 0-1130,0 7 1,0-4-27,0 7 0,0 0 39,0 5 1,0 0 4,0 0 0,0 0-13,0 0 1,0 0 81,0 0-191,0 6 69,0-4 0,0 11 98,0-3-318,0 3 89,0 2 1,5 1 213,0 4-373,0-3 141,-5 4 0,0-6 20,0 0 0,0 5-65,0 0 0,0-6-532,0-4 328,0-6 143,0 2 0,0-6-687,0 0 106,0 0-189,0-7 222,0-1 93,0-7 246,0-7-32,0 6 83,0-13-168,0 13 101,0-13 371,0 13 0,6-13 0,-4 6 0,5-7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59.1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10626,'9'0'365,"1"0"1,0 0-176,5 0 0,0 0-13,0 0 0,5 5-216,0 0 111,6 0-31,-2-5 0,1 0-267,-1 0 0,1 0 93,5 0 1,-5 0-24,0 0 1,-7 0-42,2 0 0,2 0-145,-3 0 0,1 0-482,-5 0-564,0 0-172,0 0 1560,0 0 0,0-7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5:59.5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15 7768,'0'-8'337,"0"2"-136,0 6 1024,0 0-694,0 6-253,0 2 0,0 4 48,0 3 1,0-3-88,0 7 0,0 5 84,0 1 0,0 3-109,0 2 1,5 6-83,0 4 0,1-2 31,-1 2 1,-1 0-104,6 4 1,-7 1-366,2 0 0,2-7 189,-3-3 1,1-2-327,-5 2 1,0-10 186,0 0 0,0-7-44,0-3 0,0-5-154,0 0 216,0-7 42,0 4 0,2-7-147,3 0-255,-3 0 236,11 0 361,-11 0 0,11 6 0,-5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37.4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120 1 7815,'-15'0'-520,"5"0"-66,0 0 1,5 0 512,-5 0 0,5 0 8,-5 0 1,5 0 47,-5 0 1,5 0 16,-5 0 0,0 0 0,-5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38.08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46 5758,'8'-7'0,"-2"5"0,-6-4 0,0 6 183,0 0 46,7 0-189,-5 0 73,4-7-79,-6 5-15,0-4 89,0 6 691,0 0-437,0-7-163,0 5 28,7-4 71,-5 6 183,4 0 112,-6 0 1899,0 0-2270,7 0-187,1 0 0,7 0 51,0 0 1,0 0-10,0 0 0,5 0 40,0 0 0,6 5-32,-1 0 1,3 0-27,2-5 1,-2 1-92,-3 4 0,3-3 11,-3 3 0,2-3 96,-2-2 0,1 0-156,-6 0 1,0 0 68,-5 0 0,-5 0-295,0 0 46,-7 0-468,4 0-198,-7 0-546,0 0 239,-7 0-252,6 0 1486,-6 0 0,0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38.41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15 8010,'-6'-8'1938,"4"1"-1121,-5 7-504,7 0 0,2 0 106,3 0-80,-3 0-121,11 0 0,-5 2-13,7 3 0,-2-2-35,-3 7-51,4-7 37,-6 11 0,7-6 52,0 7 0,-5-5 18,0 0 0,-2 0-24,2 5 1,-2 0 53,-3 0-131,-3-1 30,4 1 0,-6 0-55,0 0-60,0-6 1,-5 4 272,0-3-1028,-6 3 438,3-5-126,-7 6 1,5-11-424,0 7 0,0-7-628,-5 2-908,7 3 1622,-6-6 740,13 5 0,-6-14 0,7-1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39.83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239 75 7809,'0'-15'-764,"-1"5"1359,-4 0-236,3 7 1,-5-4-87,7 7-163,0 0 1,-1-5 263,-4 0 35,3 0-155,-11 5 44,4-6-176,1 4 0,0-5 180,3 7-216,-3 0 205,-1 0-315,-4 0 37,5 7 0,-5-4-24,3 7 19,-4 0 1,11 0 146,-7 0-156,0 0 63,2 5 0,-5 5 71,3 0-17,3 0-61,-6 1 0,9-3 217,-6 7 10,7 0-201,-4 5 1,7 0 245,0 0-150,0-1 0,0 0-152,0-4 0,2 6 102,3-6 2,3 6-395,1-14 204,4 11 1,-5-11-245,7 3 186,0-4 55,-7-7 1,6 2 104,-4-6-218,3 0 153,2-5 1,0 0 138,0 0-173,0-7 37,-1-1-215,1 0 111,0-5 0,0 4 83,0-6-760,0 0 207,0 1 183,0-1-281,0 0 394,0 0 0,-5 0 51,0 0 134,-7 7 0,5-6 27,-3 4 1,-3-3-276,3-2 788,-3 7-276,-2-5-46,0 11-162,0-11 199,0 11 841,0-11-296,0 11-33,0-4-375,0 6 0,-2 6 174,-3 4-284,3-3 41,-4 6 85,6-5-175,0 14 1,0-6 102,0 4-190,0-3 108,0 4 0,0-2-43,0 6 1,0-7-149,0 2 0,0-2-242,0 2 118,0-4 81,0 6-335,0-7 294,6-7 1,-4 1-297,3-5 63,-3-2-84,4 5 1,-4-9-324,3-3 1,1 2 136,-1-7 639,7 0 0,-4-12 0,7-1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0.19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46 8210,'9'0'571,"-3"0"1,-4 0-319,3 0 1,-3 1 105,3 4 0,-2-1-22,2 6-325,-3-1 46,11 6 1,-10 0-121,7 0 0,-5 5-25,5 0 0,-7 5-56,2-5 1,-1 1 86,1-1 1,-4-3-241,4 3 159,-3-4 91,-2-1 1,0-5 270,0 0 10,0-7-216,0 4 41,0-20-12,0 3-22,0-12 5,0 7 0,0-6 1,0 4 36,0-3 1,0-1-8,0 1 0,5 0 17,0 5 1,0 0 2,-5 0 0,5 0-109,0 0 68,6 7-2,-2-5 1,1 6-316,0-3 166,0-3 1,4 10-775,1-7 606,0 6 1,0-2-136,0 6-972,0 0 1386,0 0 0,0-7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5.9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15 7892,'0'-8'-338,"0"1"1099,0 7-107,7 0 159,-6 0-544,6 0 1,-6 2-97,4 3 1,-1 3-2,6 7 0,-5 2 27,5 2 0,-5 0 125,5 6-510,-7-7 200,4 10 0,-2-5-350,-1 7 219,1 0 77,-5-7 0,2 4-292,3-7 249,-3-1 1,4-4 45,-6 0 34,0-6-25,0-3 271,0-6-224,0 0-8,0-13 0,0 3 18,0-10 0,0 2-191,0-2 216,0 3-23,0-11-157,0 12 144,0-13 0,5 13 6,0-4-29,7-3 1,-10 6 1,9-4-13,-6 6 72,7 6-50,-11-4 1,13 5-363,-6 0 218,7 1 0,-5 7-402,0 0 277,0 0 102,-2 0 1,5 0-1089,-3 0 1249,4 0 0,0 13 0,1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0.7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150 15 7761,'-9'-6'-313,"-4"4"537,12-5 247,-13 7 1,6 0-230,-7 0 0,5 0-66,0 0 1,5 0 67,-5 0 1,5 0 8,-5 0 0,5 5 274,-5 0-375,7 7 0,-5-4 53,3 7 0,3 0-25,-3 0 1,3 0-259,2 0 1,0 1 115,0 4 1,2-3-134,3 3 0,-2-4 50,7-1 1,-1-5-231,1 0 1,3-6 72,-3 0 0,3-2-2,2-2 0,0-2 31,0-2 0,-5-5-22,0-6 0,0 0 15,5 0 0,-5 1 88,0-1 1,-5 0-28,4 0 1,-5 0 72,1 0 0,-2 5-78,2 0 100,-3 0 344,4-5-180,-6 7 1,-1 1 468,-4 7-203,3 0 0,-5 7-137,7 3 0,0 3-172,0 2 1,0 2 61,0 2 1,0-2-341,0 3 1,5-3-4,0-3 1,5-4-14,-5 0 1,5-5-248,-5 5 1,7-6 162,-2 1 0,-2-4-469,2-1 0,0-1-42,5-4 792,-7-4 0,12-6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1.1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7761,'8'0'1487,"-1"0"-1230,-7 0 0,0 1-21,0 4 0,0-1 66,0 6 0,0-5-125,0 5 0,0 1 26,0 9 0,0 2-14,0 3 1,5 8 38,0-3 0,0 8-105,-5-3 0,0 6-22,0-1 0,0-2-126,0 2 1,2-2-348,3 2 0,-4 1 214,4-6 0,-3-5-276,-2-5 1,0-7 16,0 2-196,0-4-24,0-1-209,0-6-33,0-3 1,-2-17 488,-3-4 390,4-4 0,-13 5 0,6-1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1.37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0 120 7761,'15'-16'0,"0"-8"253,0 14 0,0-9-45,0 9 0,0-7 176,0 7 0,0 3-89,-1 2 0,1 4-56,0 1-41,0 0 1,-2 6 12,-3 4 1,-3 4-11,-7 1 0,0 0 2,0-1 0,0 6-222,0 0 1,-5 0 58,0-5 0,-5 0-412,5 0 0,-6 0 115,1 0 0,1-5-34,-1 0 1,5-2-86,-5 2 1,5-3-1085,-4-7 1460,5 0 0,-9 0 0,5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1.97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30 7736,'0'-8'490,"0"-6"0,2 13 74,3-4-113,-4 3-347,6 2 1,-7 2 41,0 3 0,0 8 0,2 9 105,3 1 0,-4 2 50,4 5-338,-3-1 81,-2 8 1,0-4-146,0 7 55,0-7 37,0 3 1,0-6-129,0 0 105,0 0-63,0 0-28,0-7 195,0-1-27,0-7-23,0-1-154,0-5 161,0-3-16,0-6 1,0-6-145,0-4 1,0-3 86,0-2 1,0 0-238,0 0 110,0 0 45,0 0 0,2 0 39,3 0 1,-2 0-58,7 0 332,-7 0-236,4 0 0,-2 0-15,0 1 104,6-1 1,-2 1 268,6 4-169,-7-3 0,5 11 248,-3-3-246,-3 4 0,6 1-32,-3 0 0,2 6-21,-2 4 0,1 4 57,-6 1-249,7 6 70,-11-4 0,6 9-72,-7-6-263,7 0 232,-6-5 1,6 2-326,-7 2 232,0-9-1,0 10-253,0-11-278,0-1 262,0 5 183,0-11 315,0 11 0,0-11 0,0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2.3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180 45 7736,'0'-15'-236,"7"0"253,-6 7 680,6 1-401,-7 7 0,-7 0-127,-3 0 1,2 0-278,-2 0 0,-1 5 178,-9 0 106,3 7-104,-4-4 1,7 2 297,4 0-265,-3-7-47,5 10 46,-1-4-33,3 6 0,6 0 29,0-1 0,0-4 103,0 0-64,0-6-62,6 9 0,3-10-22,6 7 0,-5-5-80,0 5 1,0-2-92,4 2-42,1 4 173,0-13 1,-5 13 61,0-4 0,-2-2 13,2 2 1,-3-5 112,-7 5 0,5-5 72,0 5-218,0-7-11,-5 10 1,-5-10-65,0 7 106,-7-6-7,4 2 0,-7-1-352,0 0 148,0 0 1,0-5-489,1 0 309,-1 0 154,0 0-97,0 0-1228,0 0 618,7-6 855,-6 4 0,13-18 0,-6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2.8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9056,'8'0'25,"-1"7"0,-7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2.98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7776,'0'8'564,"0"5"1,0-10-248,0 7 1,2-6 137,2 1 0,-2-2-1650,3 2 1195,-3-3 0,4 11 0,3-5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48.7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358 90 7803,'0'-15'482,"0"0"204,0 0-403,-6 0 1,4 5-48,-3 0 1,2 7-40,-2-2 171,3 3-194,-11 2 17,4 0 0,0 0-86,-1 0 1,5 0 174,-5 0-159,0 0 1,-5 5 19,0 0 0,5 5 4,0-5 1,0 5-45,-5-5 0,2 7-5,3-2 1,-3-2-17,3 2 1,-4 0-20,-1 5 0,2 0-61,3 0 1,-3 0 102,3 0 1,-2 4-117,3 1 1,-3 7 5,7-2 1,-5 3 27,5 2 0,-5 5-4,5-1 1,0 6 37,5-5 0,0 5-60,0-5 1,0 4 42,0-4 1,5-2-100,0-8 1,5 2 88,-5-7 0,7 0-77,-2-5 0,-2-2 31,2-3 1,0 1-7,5-6 1,0 0 2,-1-5 0,1 0-4,0 0 0,0-1-40,0-4 0,0 1 54,0-6 1,5 0-276,0-4 0,0-1 82,-5 0 1,0 0-117,-1 0 0,1-2 31,0-3 0,-5 2 163,0-7 1,-1 7 70,0-2 1,-2-1 168,-7 1 1,5 0 125,0 5-182,0 0 200,-5 0 1,0 5 99,0 0-175,0 7 0,0-2-14,0 10 0,0 3 140,0 7 1,0 0-119,0 0 0,0 1-24,0 4 1,0 2-160,0 3 1,0-2 72,0-3 1,0-4-7,0 4 0,0-3 48,0-2 1,0 0-233,0 0 121,0-7-115,0 5 21,0-11 151,0 5-388,7-7 1,-4-2-26,7-3-497,-7 3 299,11-11 542,-6 11 0,0-11 0,-1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53.3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120 0 7772,'0'15'1384,"0"0"-1010,0 0 1,0 0-141,0 0 1,-2-2-240,-3-3 0,2 3 89,-7-3 0,0 4-772,-5 0 0,1 1 138,5 0 550,-5-6 0,-1 4 0,-8-5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54.0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9735,'9'0'1899,"-3"2"-1642,-6 3 0,2 3 121,3 7 0,-3 2-107,3 3 1,-4-2-214,-1 7 0,2 0 111,3 5 0,-3-1-260,2 1 1,-2 0-145,-2 0 1,0 0-195,0 0 1,0-2-359,0-3 1,0 1-48,0-6-263,-6 0 681,4-5 1,-6-7-855,3-3 661,3-3 609,-5-2 0,7-7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6.65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150 60 7811,'-1'-14'388,"-4"4"-233,3-3 1,-6 12 384,3-4 92,3-4-651,-11 8 63,4-6 1,0 9 29,-1 3 1,1-2-142,-1 7 0,-1 0 153,6 5 1,-5-5-61,5 0 1,-5 1 260,5 9-250,-7-3 0,11 4 84,-4-6 1,3 2 0,2 1 117,0 2-22,0 0-102,0-5 17,7 0 0,-4 5-281,7-1 114,0-5 0,5-1 129,0-3-545,0-3 212,0-1 146,-1-6-215,1 0 171,0 0 0,0-6-63,0-4-44,0-4 90,0-1 1,-5-1 93,0-4-9,-7 3-29,4-11 1,-2 12 130,0-4-1,0 3 0,-5 2 25,0 0 1,0 0-101,0 0 0,0 6 166,0-1 0,-5 5-84,0-5 0,-2 6 529,2-1-173,4 4-186,-6 1 0,7 1-62,0 4 1,0 4-41,0 6 0,0-1 137,0 1-139,0 0 1,5 0 120,0 0-387,6 7 129,-9-6 1,6 6 91,-3-7-1255,4-7 800,-1 5 1,4-9-433,-7 6 283,6-7 43,-3 4-636,7-7 1137,0 0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54.2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45 7791,'10'0'90,"0"0"0,-5 0 225,5 0 1,-5 0-24,5 0 1,0 0 222,5 0 0,1 0-228,4 0 1,-1-2-70,5-3 1,-5 4-176,1-4 0,1 3-68,-1 2 1,5 0-202,-5 0 0,0 0 64,-5 0 1,0-5-173,-1 0 1,-4 0-931,0 5 897,0-7 0,0 6-330,0-4 0,-5 3 697,5 2 0,-7 0 0,4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6:54.7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 6310,'0'-9'1724,"0"3"-909,0 6 590,0 0-772,0 6-288,0 3 1,0 6-128,0 0 1,0 4-130,0 1 1,0 2 50,0-2 0,0-2 39,0 7 0,0 0-75,0 5 1,0 0-34,0-1 0,0 6-64,0 0 1,0 5 60,0-5 1,0 4-246,0-4 1,0 0 81,0-5 1,0-2-152,0-3 0,0 2-237,0-8 48,0 1 185,0-5 127,0-6 89,0-3-219,0-6-231,0-6-350,0-3 834,0-6 0,0-6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00.7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61 10749,'14'0'452,"1"0"-282,0 0 0,0 0-111,0 0 1,0 0 48,0 0 1,2 0-67,2 0 0,3-5 13,3 0 0,3 0-8,-3 5 1,5 0-140,5 0 0,-4-2 94,4-3 0,-4 3-54,-1-3 0,-5 4 42,0 1 0,0 0-3,5 0 1,-5 0 63,0 0 0,-6 0 8,6 0 1,-5 0-159,5 0 1,-7 0 120,2 0 0,-2 0 59,2 0 0,-3 0-44,3 0 1,-4 0-32,-1 0 0,2 0 35,3 0 0,-5-2-140,0-3 1,0 3 57,-5-3 0,3 4-9,2 1 0,-5 0 23,0 0 8,0 0 0,4-2-10,1-3-13,-6 3-316,4-4 202,-11 6-269,4 0 3,-6 0-618,0 0 0,7 0 0,1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01.1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8693,'8'0'1216,"0"0"-1014,-3 0 1,-1 1-112,6 4 0,-5 2-62,5 3 1,-5 3 234,4-3-196,1 3 1,5 2 312,0 0-88,-6 0 1,2 0-112,-6 0 0,0-5 601,-5 0-439,0 0 0,0 5 104,0 0-511,0-1 0,-2 1 191,-3 0-640,-3 0 0,-2-2 308,0-3 1,5 2-753,-5-7 0,5 5-140,-5-5 1096,7 0 0,-10-5 0,5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02.7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179 105 7804,'0'-8'-216,"0"1"0,0 5 870,0-3-262,0 4-111,0-6 239,0 7-169,0 0-170,7 7 1,-5-4-59,3 7 0,1 0-10,-1 5 1,2-5-28,-2 0 1,-3 0-123,3 5 0,1 0-69,-1 0 10,0-1 158,-5 1 0,0 0-24,0 0 0,0 0-35,0 0 5,0 0 0,-5 0 62,0 0-100,-6-7 66,9-1 0,-11-2-30,3 0 0,-4 0-13,-1-5 0,1 0 31,-1 0 8,0 0-191,0-7 168,0-1 1,0-2-44,0 0 1,5-2-1,0-8 0,5 4 18,-5-4 1,5 2-7,-5-2 1,7 3 13,-2-3 0,3 2-9,2-2 1,2 4 58,3-4 0,-2 3-16,7 2 0,-5 0 66,5 0-93,0 7-23,5-5 1,0 9-3,0-6 0,0 7-1,0-2 1,0 3-12,0 2 1,-5 0 36,-1 0-11,1 0 2,12 0 1,-5 0 96,2 0 0,-2 0-108,-2 0 0,2 0 97,2 0 1,-2 0-70,3 0 1,-4 0 46,-1 0 1,0 0-43,0 0 1,-5 0-2,0 0 0,-5 0-58,5 0-19,-7 0-141,4 0 186,-7 0-344,0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6.1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344 45 7838,'-7'-8'151,"5"0"-151,-3 3 0,2 3 1071,-2-3-645,3-3 1,-6 6 1,3-3-165,3 3-52,-4 2-418,-1 0 190,-1 0 0,-2 0 167,0 0-134,7 0 0,-11 5 185,4 0-94,-3 7 0,-2-9 39,0 7 1,0 0-46,0 5-70,1 0 18,-1 0 1,0 0 83,0 0-9,0 0-38,0 6 1,0-4 37,0 3-18,7-4-57,-5-1 0,9 5 13,-6 0 0,7 0 61,-2-5-198,3 0 142,2 0 0,2-2-25,3-3 0,3 3 32,7-3 0,0 2-61,0-2 36,7 3-7,-6-5 0,6 7 158,-7 0-137,0 0 7,6 0 142,-4 0-86,4 0 1,-6 0-13,0 0 234,0 0-263,0 0 1,0 0 29,0-1 0,-7 3 68,-3 3 119,-3-4-196,-2 6 1,0-7 23,0 0 0,-7 0 240,-3 0-52,-3 0-156,-2-7 1,-2 4 106,-3-7 1,4 4-23,-4-4-234,-3 0 61,6-5 0,-4 0 190,6 0-795,0 0 417,-7-6 0,11 2-622,-4-5 350,3-1 221,4-5-2174,1-7 1513,7 6 0,0-8-156,0 4 0,2 2-224,3-7 0,8 7 1206,7-2 0,6-3 0,-2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6.61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0 9627,'-9'0'601,"3"7"1,6 1-194,0 7-249,0 7 0,1 1-51,4 7 50,-3 0 1,5 6-66,-7 4 1,5 3-356,0 2 224,0 0-458,-5-7 268,0 5 205,0-5-1074,0 0 730,0-1 1,0-14-46,0-3 0,1-9-783,4-1 666,-3-6-82,5 2 611,-7-12 0,0-3 0,0-12 0,0-2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6.8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30 7851,'9'-6'0,"4"4"973,-5-11-592,7 11 1,-3-5-388,3 7-49,-4 0 56,11 0 1,-6 0-1170,4 0 527,-3 0 279,5 0-373,-1 0 208,-4 0 527,4 0 0,1 0 0,-6 0 0,6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7.42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16 165 7921,'-8'0'1805,"1"0"-1447,7 6 0,0-2 2,0 6 0,7-7-291,3 2-34,-4 3 0,9-5 137,0 7 0,0-6-103,5 1 0,-2 1-173,2-1 0,-3 0 117,2-5 1,3-1-167,-2-4 0,0 1 63,-5-6 0,0 0-40,0-4 1,0-3 60,-1-3 0,-4 3 52,0-2 1,-6 2 12,1 2 1,-4 0 2,-1 0 1,0 0-107,0 0 1,-1 5 97,-4 0 0,1 7-33,-6-2 1,0 3 22,-4 2 1,4 0 29,0 0 0,0 0 20,-5 0 1,0 2 117,0 3 1,5 3-71,0 7 1,2 0 137,-2 0 0,-2 2-12,7 3 1,-5-2-104,5 7 1,0 0 88,5 5 0,0-1-89,0 1 1,0-5 28,0 0 1,7-2-4,3 2 0,3 2-237,2-8 1,0-4-102,0-5 0,5-6-119,0 1 1,1-4-33,-1-1 1,-2-1-235,7-4 1,0-5-2,5-10 0,-5 3-21,0-3 617,-7-3 0,17 7 0,-4-6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7.86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30 7699,'0'-8'1452,"0"1"-751,0 1-66,0 4-411,0-5 1,1 14 0,3 3 212,1 3 0,0 4-189,-5 3 1,5 3-26,0 7 0,0 0-66,-5 0 1,0 6-65,0 4 0,0 8-3,0 2-101,0-1 162,0-4 1,0 0-539,0 0 1,0 0 74,0-1-623,0-6 624,0-8 0,0-3-315,0-7-160,0 0 313,0-12-607,0-1 338,0-21 378,6 4 131,-4-18 1,4 12-420,-6-4 652,0-4 0,0 1 0,0-7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7.05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0 7874,'0'8'503,"0"1"-189,0-4 350,0-4-335,0 13 0,0-11-26,0 7 1,0 0-30,0 5 1,0 5 51,0-1-112,0 8-54,0-10 1,2 11-4,3-3-160,-3 3 217,4 2-227,-6 0 0,5-1 126,0 1 89,0 7-616,-5-6 319,0 6 0,0-6-104,0 4 1,0-8-94,0 2 1,0-4 94,0 0 1,0-3-301,0-7 58,-6 0 173,4-1-238,-5-5-41,7-3 173,0-6-274,0 0 1,-5-1 335,0-4 0,0-4 310,5-5 0,-6-1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8.11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90 7758,'10'-23'0,"0"3"0,0 8 0,5 2 736,-1 0-403,1 2 0,0 1 189,0 7-320,7 0 1,-6 0-383,6 0 169,-1 7 1,-2 1 106,6 7 0,-7 0 66,2 0 1,-9 0 56,-1 0 1,-1 0 68,1 0-109,-4 0-214,-6 0 365,0-1-160,0 8 0,-6-5-476,-4 2 180,-4 5 121,-1-8 0,0 6-806,1-7 397,-8 0 161,5 0 1,-4-7-135,6-3 0,0-3 8,0-2-1009,0 0 1388,7 0 0,-5-7 0,4-1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9.09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16 328 7549,'-9'9'1736,"3"-3"-1402,6-6 1216,0 0-1518,0-6 275,0 4 50,0-11-341,0 4 43,6-5 0,-4-6 248,3 0-285,3 0 50,1-2 1,1 4-48,0-7 149,-7 7-92,10-10 1,-11 11-78,3-3-32,3 4 1,-6 1-128,4 0 296,-6 7-95,0-6 0,0 11-156,0-7 203,0 7-290,0-4 124,0 7 1,2 0-59,3 0 129,-3 0 0,4 2 98,-6 3 0,0-2-23,0 7 1,0-5 117,0 5 1,5 0-64,0 5 1,0 1 118,-5 4 0,0-1-248,0 5 103,7 1-16,-5 5 0,6 2-717,-3 2 305,-4-2 215,6 11 1,-7-10-568,0 7 320,0 0 171,7-2-1055,-6-2 761,6-6 1,-7-5-192,0 0-47,0-7 404,0 4 1,0-12-186,0 0-97,0-7 145,0 4 451,0-7 0,0 6 0,0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09.33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10987,'1'8'1010,"4"-3"-806,-3-3-114,11-2 0,-5 0 63,7 0 1,2 0 178,3 0-567,-4 0 223,6 0 0,-2 0 60,0 0 1,5 0-168,-5 0 1,4 0-811,-4 0 515,0 0 51,-5 0 0,-5 1 363,0 4 0,0-3 0,5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7:10.28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 7775,'8'0'4489,"-1"0"-4086,-7 0-99,0 0-249,7 0-377,-6 0-1036,6 0 1138,-7 0 220,0 0 0,0 7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15.0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60 7758,'0'-8'205,"0"-5"115,0 11 52,0-11-187,0 11 1,0-6 11,0 3 91,0 3-196,0-4 280,0 6 57,0 0-326,0 6 1,0-3-11,0 7 1,0-5-73,0 5 1,0-5 84,0 5 1,0 0-2,0 5 1,0 0-120,0 0 1,0 0 58,0 0 1,0 0-115,0 0 0,0 0 41,0 0 0,0 1 31,0 4 1,0-3 49,0 3 1,0-4-5,0-1 1,0 2-52,0 2 0,0-2 33,0 3 1,1 2-33,4-3 1,-3 3 39,3-2 0,-3-4-89,-2 4 0,1-3 75,4-2 1,-3 5-46,3 0 0,-3 0 16,-2-6 1,0 1-6,0 0 0,0-5-70,0 0 13,0 0 54,0 5 4,0 0 4,0-7 0,0 1-82,0-4-241,0-4-24,0 13-316,0-13 395,0 12 1,0-9-568,0 6-377,0-7 375,0 4 841,0-7 0,0 0 0,0 6 0,0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15.54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75 7758,'0'-8'714,"0"1"-494,0 7 1,2 0 284,3 0-381,-3 0 0,9 2-80,-6 3 142,7 3-196,-4 7 43,7 0 0,-2 0 40,-3 0 1,3-1-194,-3 1 0,-1 0 63,1 0 0,-5-5-58,5 0 0,-5-2 262,4 2 52,-5-3-190,2 0 465,-6-6-261,0 6 0,2-7 22,3 0 11,-3 0-80,4-7 0,-6-1 101,0-7-299,7 0 165,-5 0 1,6 0-209,-3 0 1,-3 0 101,3 1 0,3-1-579,2 0 278,-4 0-102,8 0 0,-11 0-348,7 0 1,-2 5 111,2 0 1,-3 5 611,-7-5 0,6 7 0,3-4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20.70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30 9049,'8'0'760,"5"0"1,-4 0-633,6 0 1,1 0-151,4 0 1,-2 0 28,7 0 1,-5 0 121,5 0 1,0 0-211,5 0 0,0 0 21,-1 0 1,-4 0-40,0 0 1,-5 0 57,5 0 0,-12 0-280,2 0-25,-3-6 73,3 4 0,-5-5-209,0 7-334,-7-6-33,4 4 528,-7-5 0,-2 7 321,-3 0 0,-3 0 0,-7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21.1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0 10631,'0'15'497,"0"0"1,5 0-402,0 0 0,0 0-165,-5 0 0,0 1-214,0 4 1,0-3 189,0 3 0,0 1-288,0-1 1,0 0 116,0-5 0,0-5-374,0 0-234,0 0 34,0-2 445,0-1 1,2-7 392,3 0 0,3-7 0,7-1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21.4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45 7795,'9'-8'282,"-3"-5"155,-6 11-28,7-11-59,-5 11-44,4-5 0,-6 14-82,0 3 0,0 3-30,0 2 0,0 0 8,0 0 0,5 2-199,0 2 1,0-2 22,-5 3 1,0 2-122,0-3 1,0 3-18,0-2 1,0-4 69,0 4 0,0-8-605,0-2 286,0 0-698,0 5 111,0-7 10,0-1 938,0-7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31.61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30 7848,'0'-8'1471,"0"1"-1577,0 0 62,0 6 168,0-6 16,0 7 407,0 0-450,0 7 0,0-4 102,0 7-107,0 0 1,0 5 1,0 0 1,0 0 11,0 0 1,0 0-4,0-1 1,0 3-15,0 3 0,0-2-119,0 7 1,5 0 77,0 5 1,0 0-153,-5-1 0,5 1 57,0 0 1,0-5-43,-5 0 0,2-2-17,3 2 1,-4-3-117,4-8 0,-3 1 60,-2 0 1,0-5-388,0 0-386,0-6 260,0 2-629,0-6 1304,0 0 0,0-6 0,-7-3 0,-1-6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7.3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45 90 7874,'10'-15'144,"0"0"-28,-6 0-29,9 0 0,-10 2 539,7 3-182,0 3-53,-2 7-422,6 0 61,-6 0 1,2 2 107,0 3 1,-7 3-114,2 7 0,2 2 204,-2 2-183,0-2 70,-5 5 0,0-8-70,0 1 90,0 0-72,0 0 0,0 0-158,0 0 1,-7-7 107,5 6 0,-11-11-88,3 7 0,2-7 186,-2 2-763,0-3 424,-5-2 1,0 0-395,0 0-93,0 0 400,0-7 0,5 4 314,0-7 0,0 0 0,-4-5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32.26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419 16 8349,'-9'-9'1211,"1"3"-735,3 6-506,3 0 85,-11 0 1,5 6-121,-7 4 1,0-1-30,0 1 0,0 0-17,0 5 1,-5-1 95,0 1 1,-4 5-81,4 0 0,-7 2-94,2-2 1,2-4 30,-2 4 0,7-3 128,-2-2 0,0 0 33,5-1 0,-3-4 18,8 0 24,3-6 246,1 2 4,6-6-146,0 7 176,0-5-257,6 4 0,3-6 168,6 0 1,-5 5-50,-1 0 1,1 2-36,5-2 1,0 1-111,0 4 1,0 4 71,0-4 0,5-2-120,0 2 0,5 0 103,-5 5 1,4 0-18,-4 0 1,5-1 2,-5 1 1,5-5-2,-5 0 1,5-1-41,-5 0 0,0 3 1,-5-7 1,-1 5-21,1-5 1,-1 2 18,-4-2-158,3-4 132,-5 6-281,0-7 174,-1 0-39,-7 0-859,0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47.14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7020,'15'0'0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47.32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8402,'0'9'1171,"6"-3"-1325,-4-6-828,5 0 7,-7 0 975,0 0 0,6 7 0,3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48.20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120 90 7357,'-2'-10'109,"-3"0"1,4 5 173,-4-5 522,3 7-94,-5-10-541,6 4 1,-11-1 205,7 0-127,0 7-143,-2-4 1,4 7-121,-7 0 0,5 0 1,-5 0 1,5 7 80,-5 3 0,7 3-179,-2 2 0,-2 5 50,2 0 0,0 5 94,5-5 1,0 5-19,0-5 1,0-1-85,0-4 56,0 7 1,5-6 3,0 4 0,7-10 86,-2-5 0,-2-3-20,2-2-55,0 0 0,5-7 14,0-3 1,-5 2-134,0-2 0,-5-1 16,5-9 0,-5 3-105,5-3 0,-7 4 147,2 1 1,-3 5-101,-2 0 414,6 0-134,-4-5 138,5 7-166,-7 1 0,0 9 59,0 3 0,0 3-73,0 7 0,5 0-5,0 0 1,1 0-89,-1-1 0,-3 1 80,3 0 1,-2 0-136,2 0 0,-3 0 63,3 0 1,-2-7-239,2-3 1,-3-1-99,3 1-20,3-4 1,-5 4 6,7-10 355,0-3 0,5-7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48.84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30 7790,'0'-8'-188,"0"1"1116,0 1-521,0 4 4,0-5-263,0 7 1,0 7 56,0 3 1,0 3-217,0 2 0,5 2-19,0 3 0,5-4-89,-5 4 1,5-2-47,-5 2 1,2-3 4,-2 3 117,-4-4 0,6-1 53,-7 0 1,1-5 289,4 0-170,-3-7-234,5 4 72,-7-14 0,0-1-129,0-7 1,0 0 71,0 0 0,0-1 85,0-4 1,0 3-14,0-3 0,0 4-17,0 1 0,1-2 185,4-3 0,-3 9-63,3-4 0,-2 5 47,2 0 1,-1-2-42,6 7-61,0 0 0,4 5-446,1 0 1,-5 2 200,0 3 0,-1-2-698,1 7 0,3 0 910,-3 5 0,3 0 0,2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49.68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105 15 7809,'-10'0'0,"0"0"0,5 0 282,-5 0 1,5 0-57,-5 0 0,5 0-17,-5 0 1,5 2-150,-5 3 1,7-2 79,-2 7 0,4 0 35,1 5 1,-5 5 0,0 0 1,0 0-172,5-5 0,1 0 93,4-1 1,-3 1-194,3 0 1,3-5 20,2 0 0,-2-6 3,2 1 0,-5-4 86,5-1 0,-1-1-92,1-4 0,3-4-176,-3-6 0,-2 0 71,2 0 0,-2-4 41,2-1 0,-2 0 81,-3 5 1,-3 0-380,3 0 39,3 0 356,-6 0 517,5 0-254,-7 7 177,0 1 1,0 9-150,0 3 0,0 3 58,0 7 1,0 0-52,0 0 0,0 0-179,0 0 0,0 0-15,0 0 1,0 0-159,0 0 0,0-1-392,0 1 240,0 0-9,0 0 3,6 0 29,-4-7 160,5-1 1,-6-12 23,4 0-58,-3-6 1,6 2-73,-3-6 0,-3 5-81,3 0 1,1 5 52,-1-4 1,5 4 10,-5-5 1,2 1 63,-2-1 0,-3-3 170,3 3 1,1 2-125,-1-2 1,2 0 370,-2-5 0,-4 5-107,4 0 0,-1 5 314,1-5-288,-4 7 0,8-9 25,-4 7-137,-4 0-15,6 5 1,-2 2-52,0 3 1,1-2 130,-1 7-200,-3 0 1,6 5 29,-3 0 0,-3 0-143,3 0 0,-2 0 42,2 0 0,-3 0 122,3 0 0,-3-1-198,-2 1 1,0-5 86,0 0 0,1-6-85,4 1 33,-3-4-30,5-1 101,-7 0 0,0-1-88,0-4 1,0-4 103,0-6 0,5 0-13,-1 1 0,1-1 143,-5 0-138,0 0 0,5 0 287,0 0 0,2 2 41,-2 3-41,-3-4 0,6 11-29,-3-7 1,-2 7 311,7-2-212,-6 3-206,9 2 0,-5 2-24,7 3 1,-7 3 22,-3 7-403,4 0 1,-3 0 149,4 0 1,2 0-559,-7 0 1,1-2 23,-1-3 706,-3 3 0,5-5 0,-7 7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0.41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105 239 7730,'0'-8'394,"0"-5"0,-5 9 4,0-6 0,0 5 76,5-5-318,-7 7 0,4-5 150,-7 3-250,6 3 212,-9-5-260,5 14 0,-5 1 90,3 7 1,3 2-171,7 3 1,-5-4 28,0 4 0,0-3-30,5-2 1,0 0 84,0 0 0,0 0 41,0-1 1,2-4 80,3 0 0,-2-6-95,7 1 0,0-4-160,5-1 1,-5 0 105,0 0 1,0 0-201,5 0 0,-2-6 75,-3-4 0,3-4-195,-3 0 0,-2-1 45,2 0 1,-6-2-54,1-3 0,1 4-1,-1-4 1,0 2-90,-5-2 1,0 3 245,0-3 1,0 4 85,0 1 423,0-7 1,-1 5-199,-4-2 0,3 2 247,-3 2 1,3 5 251,2 0 194,0 7-155,0-10-93,0 11-416,0-5 122,0 7-303,0 0 43,0 7 1,0-4-153,0 7 155,0 0 1,0 5 34,0 0 1,0 0-62,0 0 1,0 0 0,0 0 0,0 5-30,0-1 1,5 6 80,0-5 1,0 2-151,-5-2 0,2 1 74,3 4 1,-2-3-265,7-7 1,-5 0-63,5-1 0,-2 1-444,2 0 301,4-6 0,-6-3 128,7-6 1,-5 0 45,0 0 0,-2-6 327,2-4 0,3-4 0,-5-1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1.20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0 120 7788,'0'15'0,"0"0"-210,0 0 1,2-5 212,3 0 0,-4-5 339,4 5 1,2-5-215,-2 4 1,2-5-54,-2 1 0,-2-4-93,7-1 1,-5 0 117,5 0 1,-5 0-271,5 0 1,-7-6 85,2-4 1,2-3-50,-2-2 1,0-2-108,-5-3 0,5 4 64,0-4 0,0 3 22,-5 2 1,-2 0 16,-3 0 0,2 5 139,-7 0 1,5 2-102,-5-2 0,0 4 558,-5 6-333,0 0 0,0 0 348,0 0 4,7 0-345,1 6 0,7-3-119,0 7 189,0-6-299,7 2 1,1-6 103,7 0 1,0 0-63,0 0 0,0 0 22,0 0 1,0-1 158,0-4 1,4 3-38,1-3 0,0-2 213,-5 3-77,0-1 0,0 5 33,0 0 1,-7 1 52,-3 4 1,2 3-83,-2 7 0,0 0-206,-5 0 1,5 0 51,0 0 1,0 2-206,-5 3 67,0-4 1,0 6-179,0-7 1,0-5-55,0 0 152,0-7 224,0 3-148,0-6 0,0-1 100,0-4 1,0 2-85,0-7 98,0 0 1,5-5-45,0 0 0,0 5 19,-5 0 234,0 0-247,0-5 0,0 5-44,0 0 1,1 7 58,4-2-224,-3 3 235,5 2 1,-6 0 40,4 0-113,-3 7 0,6 1-93,-3 7 0,-2-2-184,7-3 155,-6 3-77,9-4 138,-5-1 1,2-1-115,0-7 1,-5 0 14,5 0 88,-7-7 0,9-1 60,-7-7 0,2 0 109,-2 0 1,-2 2 117,7 3 0,-7-3 47,2 3 1,-2 3 178,2 2 1,-1-2 104,6 2 36,-7 0-361,10 5 0,-4 5 42,5 0 0,-4 7-137,0-2 0,-5 3-103,5 2 1,-5 0-153,5 0 1,-6 5 91,1 0 1,1 0-457,-1-5 386,0-1 0,-5 1-180,0 0 1,0-5-205,0 0-122,0-6-258,0 2 907,0-6 0,7-6 0,1-3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1.90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1 10824,'0'14'424,"0"1"-150,0 0 1,0 0-13,0 0 0,2 7 43,3 3-234,-4 3 133,6 2-198,-7-1 0,0 3-152,0 3 1,2-4 198,3 4-891,-4-3 600,6-3 0,-7-4 73,0 0-649,0-7 226,0 4-31,0-7 40,0-7-282,-7-1 493,6-7 1,-8-2-397,4-3 411,4-3 353,-6-7 0,1 0 0,-3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2.10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61 7770,'15'-15'246,"-5"5"60,0 0 0,0 1-190,5-1 603,0 4-424,0 6 0,-5 0-217,0 0-160,0 6 161,5 3 1,-5 6 33,-1 0 0,-5 1 60,1 4-273,-4-3 164,-1 11 1,0-12 64,0 4-368,0-3 159,-6 4 1,-1-4-1150,-3 3 629,-3-3 382,5-3 1,-7-4 217,0 0 0,0-6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7.85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16 7878,'0'-9'1456,"0"3"-1031,0 6 214,0 0-275,0 6-244,6 3 31,-4 5 1,5 8 151,-7 3-350,0 3 215,0 2 0,1 5-52,4 0-61,-3 6 0,4-8 21,-6 7 0,0-7-167,0 2 0,0-5-56,0-5 1,0-4 89,0-6 0,0 0-172,0 0 122,0-7 141,0-1 1,0-9-46,0-3-102,0-3 1,0-7 31,0 0 1,0 0 32,0 0 1,0 5-135,0 0 0,0 0 84,0-4 0,2 4-10,3 0 1,-3 0 44,3-5 0,1 5 56,-1 0 1,2 0 13,-2-5 0,-2 7 152,7 3 1,-5-2-57,5 2 11,0 0 0,5 5 67,0 0 1,-5 2-42,0 3 0,-2 3-79,2 7 1,2 5-42,-7 0 1,5 1-120,-5-1 1,1-3-4,-1 3 1,-3-4-211,3-1 0,-4 0-427,-1 0 1,0 0 333,0 0 0,0-5 405,0 0 0,7-7 0,1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2.72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1 105 7715,'0'8'737,"0"-1"0,2-5-183,3 3-406,-4-4 1,8 6-57,-4-7 1,-2 5-166,7 0 0,-5 0-174,5-5 213,-7 0 1,10 0 136,-3 0-109,4 0 0,0 0 26,1 0 0,-1-7-290,-4-3 1,3 2 20,-3-2 1,-2 0 72,2-5 1,-5 2 47,5 3 0,-7-3 74,2 3 0,-3 1-17,-2-1 0,0 5 56,0-5 1,-2 7-8,-3-2 85,-3 4 1,-7 1-99,0 0 1,0 0 188,0 0 1,0 6-92,0 4 0,5 3 220,1 2 1,4 0-93,-5 0 1,6 0 144,-1 0 0,4 0-84,1 0 1,0 5 34,0 0 0,0 0-170,0-6 1,6 0 55,4-4 1,-1 1-218,0-6 1,1 5 57,5-5 0,0 0-96,0-5 0,0 0 12,0 0 0,0-6-231,0-4 0,0-4-81,0-1 0,0 0-245,0 1 0,0-1 153,-1 0 1,1 5-234,0 0 0,-5 0 707,0-5 0,-6 7 0,9-12 0,-5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3.01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31 7715,'8'0'627,"-1"0"1,-5 0-433,3 0-121,-4 0 0,7 1-123,-3 4 0,-3 3-46,3 7 0,-2 0 120,2 0 0,-3 0 11,3 0 1,-2 0 74,2 0 1,-3 0-128,3 0 1,-3 0 29,-2 0 1,1-5-22,4 0 229,-3-7 207,5 3-380,-7-6 1,0-1-2,0-4 0,0-3-60,0-7 0,0 0 80,0 0 1,0-2-86,0-3 0,0 4 77,0-4 0,0 3-76,0 2 0,1 2-37,4 3 1,-3-3-251,3 3-35,3 3 0,0 1-368,7 6 706,-6 0 0,4-7 0,-5-1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3.81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30 43 7718,'-8'0'1513,"-5"0"-878,11 0-74,-4 0-328,6 0 0,0 7-77,0 3 1,0 3-109,0 2 1,0 0-116,0 0 1,1 0 69,4 0 1,-3 0-82,3 0 1,-2-2-21,2-3-369,-3 3 51,4-5 54,1 1 34,-5-3 0,9-12 6,-6-4 1,0-4 18,-5 0 1,5-1 100,0 0 0,2-5 139,-2 0 1,-3 0-33,2 5 203,-2 0 0,3 0-7,0 0 0,2 7 599,-2 3 167,-4 3-562,6 2 1,-2 2-36,0 3 0,0 3-59,-5 7 1,5 0-199,0 0 1,0 0 82,-5 0 0,0 0-7,0 0 1,5-5-166,0 0 0,0-5 101,-5 5-83,0-7 66,0 4-667,0-7 472,0 0 0,0-7-135,0-3 1,1 2 126,4-2 1,-3 0 63,3-5 0,2 0 154,-2 0 1,1 0-282,-1 0 938,-3 0-513,11 0 0,-10 2 255,7 3 1,-6 2 142,1 3-212,3 3 0,-6-3 195,3 10-455,3 3 1,-5 7 3,7 0 0,-6 2-85,0 3 1,0-4-299,1 4 1,-4-3 134,4-2 1,-1-2-268,1-3 0,-4 3 169,4-3 0,-3-1-825,-2 0 343,7-5-461,-6 2 619,6-6 573,0 0 0,-6 0 0,6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4.269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60 7222,'6'-8'216,"-4"-5"1,6 6 823,-3-3-750,-3 4 0,4 4 106,-6-3-246,0 3 0,2-4 272,3 6-341,-3 6 0,4 3 5,-6 5 0,0 1-94,0 0 1,0 0-57,0 0 1,0 0-36,0 0 0,0 0 82,0 0 1,5 0 71,0 0 0,0-5 64,-5 0 0,0-5-64,0 5 0,5-5 60,0 4-110,7-5 0,-9 2-106,7-6 1,-5-1-123,5-4 1,-5 1 78,5-5 1,-2-1-113,2-5 0,2 0 62,-7 0 1,1 0-244,-1 0 268,-3 0 0,6 0 399,-3 0-38,-3 0 81,5 0 489,-7 7-320,0 1 19,0 7 1,0 2-140,0 3 1,0 3-127,0 7 1,0 0-185,0 0 1,0 0-289,0 0 1,1 0-15,4 0 1,-3 0-294,3 0 0,1-5-73,-1 0 0,2-7 656,-2 2 0,3 3 0,7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4.85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28 7713,'0'-8'1761,"0"-5"-1381,0 11 1,0-3-231,0 10 0,0 3 50,0 7-39,0 7 0,0-4-104,0 7 9,0 0-118,0 5 1,0 0-49,0-1 1,0 1 197,0 0-1200,0-7 756,0 5 1,0-11 34,0 3-856,0-3 311,0-3 97,0 1 759,0-6 0,7 4 0,1-5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5.348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45 7713,'0'-8'1498,"0"1"-1563,0 7 42,6 0 1,3 0-323,6 0 163,0 0 99,0-6 0,6 4-154,4-3 233,-3 3 0,6 2-155,-5 0 148,7 0 1,0 0-88,-1 0-70,1 0 30,-6 0 1,2-1-14,-6-4 218,0 3-22,-5-5 392,-7 7-215,-1 0-47,-7 0 384,0 0-466,-7 0 1,0 2 40,-2 3 1,-5-2 80,4 7 27,-3 0-59,-2-1 0,2 4 77,3-3 84,-3 3-126,11 2 0,-10 0 15,7 0-87,0 0-12,-1-7 0,4 5-242,-3-3 79,3-3-201,2 6 191,7-11 1,-4 9-25,7-6-45,0 0 0,5-11-531,0-4 340,0-3 128,0-2 0,-2 5-320,-3 0 262,4 0 38,-6-5 1,2 0 239,0 0-161,-7 7-56,4 1 518,-1 0-186,-4 6 131,5-6 72,-7 7 1,0 7-138,0 3 1,0 3-7,0 2 0,0 0-99,0 0 73,0 0-289,0 0 0,0 0-202,0-1 0,1-4 151,4 0-760,-3-6 596,4 2 0,1-6-221,3 0 0,-2-5 527,2 0 0,0-13 0,5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5.6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60 7713,'8'-14'0,"-2"4"0,-6 0 0,5 5 1136,0-5-470,7 6-342,-10-2 0,6 6 23,-3 0 1,-3 6-51,3 4-291,-4 4 155,-1 7 0,5-3 161,0 7-351,0 0 64,-5 5 0,0 0-173,0 0 159,0-7-41,0 5 0,0-5-326,0 7 202,0-7-127,0-1 1,0-5-191,0 2 0,0-7-237,0 3 246,0-10 1,2 7-249,3-7-55,-4-1 77,6-4 678,-7 0 0,0-6 0,0-2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5.77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15 7713,'8'0'2059,"4"-1"-1915,-7-4 0,7 3 15,-2-3 0,3 4-962,2 1 373,0 0 290,6 0 0,-4 0-1090,3 0 1230,-4 0 0,6 0 0,1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6.13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15 0 8740,'0'9'1211,"0"-1"-622,0-3-339,-6-4-194,4 13-159,-5-6 0,7 7 281,0 0-747,0-7 327,0 5-899,0-11 596,0 11 240,0-11-895,0 5 1200,0-7 0,0 6 0,0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6.91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16 7727,'7'-8'347,"-5"1"-48,4 7-832,1 0 267,1 0 217,0 0 1,6 0-501,-4 0 294,-4 0 159,8 0 1,-6 2-40,7 3 114,-7-4 35,5 12 0,-6-9-6,3 6 1,2 0-236,-7 5 517,6 0-181,-9 6 0,9-4 430,-6 3-365,7-4 0,-9 4 125,7 0 136,-6 0-171,9-5-66,-12 0 0,8-2 327,-4-3-234,3 3 75,0-11-395,6 4 69,-13-6 1,13 0 117,-5 0 0,0-1-138,1-4 1,-2-3-97,2-7 1,-2 0 61,-3 0 0,-3 0-29,3 0-58,3 0 101,-6 0-76,4 0 18,-6 7 0,-1-4 128,-4 7-13,-3-6 0,-7 9-36,0-3 0,-2 3 20,-3 2 8,4 0 1,-6 2 48,7 3-2,0-3-54,7 4 30,-5-6-280,11 7 95,-5-5-104,7 4 52,0-6 0,2-1 110,3-4 15,3 3 1,7-10 6,0 7 0,0-1-9,0 1 0,0 1 242,0-6-82,0 7 1,0-3 446,-7 6-370,12 0 1,-15 0 113,10 0 0,-4 0 119,4 0 0,0 0 33,0 0-657,0 0 191,0 6 1,-5 1-455,0 3 304,-7 3 120,10-5-155,-11 7 128,5 0 1,-7 0 6,0 0 0,0-5-334,0 0 297,0 0-102,0 5 79,0-7-12,0-1 279,0-7-16,0 0 0,1-5-172,4 0 35,-3-7-3,5 4 1,-2-7 10,0 0 2,0 7-12,1-6 146,-4 6-66,11-7 0,-10 0-71,7 0 419,0 0-73,-1 7-106,4-5 1,-5 6 126,7-3 0,-5 2 22,0 3-261,-7 3 188,11-4-203,-13 6 40,13 6 60,-13 3-255,12 6 71,-11 0 0,6 1 132,-3 4-327,-3-3 110,5 4 1,-2-6-51,0 0 15,0 0 111,-5 0 0,5 0-390,0 0 81,0-7 205,-5 5-646,0-11 342,0 11-181,0-11-304,0 4 867,0-6 0,0-6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4:58.2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90 60 7795,'-15'-15'554,"7"5"-35,3 0-337,-3 7-21,-1-10 0,-1 11 8,1-3 212,5 3-28,-2 2-248,6 7 0,0 1 62,0 7 0,0-5-131,0 0 0,1 0 71,4 5 1,-1 0-53,5 0 0,-4 0 11,5 0 0,-5 0-58,5 0 1,-1 0 109,1-1 0,3 1-28,-3 0 0,-2 0 123,2 0 0,-5-5-106,5 0 0,-7 0 113,2 5 0,2-5-44,-2 0 1,0-5-93,-5 5 0,-2-5 23,-3 5 1,2-7-84,-7 2 0,0-2-39,-5 2 0,5-3-228,0 3 1,0-3-139,-5-2 1,5 0-54,0 0-306,0 0 1,0 0-160,1 0 899,5-7 0,-9-1 0,5-7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7.98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7735,'0'9'376,"0"-3"1,0-4-648,0 3 271,0-3 0,6 11 0,3-5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8:58.13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0 7735,'8'0'206,"0"5"-283,-3 0 814,-3 0-324,4-5-24,1 0-957,-5 7 296,4-5 272,1 11 0,-5-11 0,4 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0.142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90 120 7762,'0'-8'734,"0"0"-352,0 3-78,0 3-245,0-5 136,0 1 1,0 2 201,0-6-211,0 7 0,0-5-117,0 3 107,-7 3-122,-1-4 0,-2 6 40,0 0 0,5 1-134,-5 4 1,5 4 37,-5 5 0,7 1 50,-2 0 1,-2 0-123,2 0 1,0-5 73,5 0 0,0 0-68,0 5 1,0-5 5,0 0 62,7-7-413,1 4 261,7-7 1,0-2-50,0-3 1,-5-2 78,0-2 1,-5-5 7,5 4-70,-7-3 386,10-2-89,-11 0 153,5 7 139,-7 1-309,0 7 1,0 7 85,0 3 1,0 3-54,0 2 1,5 0-102,0 0 1,1 0 66,-1 0 0,-3-5-150,3 0 126,3 0 1,-4 0-32,5-1 0,-4-5-109,5 1-229,-6-4 102,9-7 1,-6-2 87,3-7 0,3 0-211,-3 0 0,-2 0 77,2 0 0,-5 0-14,5 0 1,-5 0 0,5 0 0,-7 5 185,2 0 1,-2 2 14,2-2 238,-3-3 207,5 5-187,-7-1-92,0-4-42,0 11 186,0-4-74,0 12 34,0 3 1,0 6-151,0-1 1,0 1 3,0 0 1,0 0-89,0 0 1,0 0 78,0 0 1,0 0-4,0 0 0,0 0 5,0 0 1,5-5-119,0 0 0,0-5 77,-5 4 35,0-5-175,0 2 1,5-7 92,0-4 1,0 1-227,-5-5 1,5-1 76,0-5 1,1-5-41,-1 0 1,-2 0 60,7 5 0,-5-5 71,5 0 1,-6 0 64,1 5 0,1 1 159,-1-1 1,5 5 200,-5 0 0,2 5-6,-2-5 327,-4 6-410,13-2 0,-11 6 36,7 0 0,-2 6-100,2 4 1,-2-1-66,-3 1 0,-1 0 10,6 5 1,-5-1-46,5 1 0,-5 0-163,5 0 1,-7 0 56,2 0 0,-2 0-133,2 0 0,-3-5-48,3 0-346,-4 0 194,-1-2-851,0 5 589,0-11 612,0 5 0,0-14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0.68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 8393,'0'15'1890,"0"-7"-1192,0 5-370,0-4-884,7 5 282,-5 1 0,6 0-385,-3 0 1,-3 0 419,2 0 1,-2-5-391,-2 0-491,0-7 1120,0 11 0,0-13 0,0 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1.040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30 7754,'6'-8'101,"-2"0"-95,6 3 1,-5 3 2,5-3 1,-5 3-122,5 2-28,0 0 8,4 0 1,0 2 100,-4 3 1,-4-2 100,-6 7-136,7-6 359,-5 9-200,4-5 0,-6 7-42,0 0 1,0-5 59,0 0 67,0 0 0,-5 5-17,0 0 0,0-5-61,5 0 1,0-5 131,0 5-74,0 0-263,7 4 165,-5 1-44,11 0 0,-10-1 214,7-5-6,-7 5 0,6-8 186,-4 4-156,-4 4-218,6-6 85,-7 7 1,-2-2-1005,-3-3 196,4-3-123,-13-7 1,8-2 809,-4-3 0,-3-3 0,4-7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1.38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61 7754,'8'9'441,"-3"1"0,2-5-62,-2 5-222,0-6 0,-3 7 206,3-6-281,-4 7 0,8-6 242,-5 4-495,-2 4 168,11-13 1,-9 6-247,6-7 0,-5 0 85,5 0 1,-2-2-1,2-3 1,1 2 44,-6-7 0,7 0-50,-2-5 238,-3 0 1,1 0-116,-3 0 1,-3 5 122,3 1 0,-5 0-88,-5-1 1,1 2 123,-6 3 0,0 3-144,-5-3 1,0 4-121,1 1 1,-1 0 104,0 0 0,0 0-80,0 0-345,0 0 92,0 0-370,7 0 331,1 0 418,7 0 0,0-7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2.026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 45 7663,'8'0'1100,"-2"0"0,-1 7-950,0 3 1,0-2-404,-5 2 1,5 2 104,0 7 1,0-2 0,-5 3 1,0-3 99,0-3 45,0 1 0,0 0-284,0 0 139,0-7-187,0 6 196,0-13 97,0-1 1,5-8-56,0-7 1,0 0-126,-5 0 0,2 0 100,3 1 0,-3-1-7,3 0 1,1 0 255,-1 0 0,5 0-79,-5 0 1,2 2 213,-2 3 1,-4 1 82,4 4-191,4 4 1,-6-6 50,7 7 1,-7 2 71,2 3 0,2 3-93,-2 7 1,5 0-40,-5 0 0,1 0-199,-1 0 0,-3 0 59,3 0 1,2 0-142,-2-1 0,-1-4-18,-4 0-195,7-6 86,-5 9 93,4-11 22,-6 4 0,0-12-102,0-4 0,5-4 66,0-1 0,0 1-57,-5-1 1,0 0 262,0 0 0,0 0-100,0 0 0,5 0 306,0 0 1,2 2-40,-2 3 867,-3-3-717,11 4 1,-10 1 310,7 3-2,-7 3-382,11 9 1,-8 6-252,4 7 0,2 0 142,-7-5 1,1 0-424,-1 0 1,-1 5 27,6 0-362,-7 0 0,5-6-14,-3 1 0,-3-5-889,3 0 1502,3-6 0,-6 9 0,4-5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2.594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16 60 7715,'0'15'461,"0"0"386,0 0-471,0 0 0,0 0-105,0 0 0,0-1-223,0 1 0,1-1 36,4-4 1,-1 1 76,6-6 1,-5 5 124,4-5-110,1 0 1,5-5-341,0 0 1,-5-5 136,0 0 0,-5-7-146,5 3 0,-2-5 33,2-1 1,-3 0-88,-7 1 1,5-1 54,0 0 1,0 0 99,-5 0 0,-2 5 44,-3 0 0,2 5-48,-7-5 0,0 5 138,-5-5 1,0 7-45,0-2 0,0 3 165,0 2-20,0 0-110,1-7 0,4 6-135,0-4-259,6 3-218,-2 2 1,12 0 222,4 0 0,4 0-846,0 0 1182,1 0 0,7-6 0,1-3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2.90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0 15 7959,'8'7'814,"4"1"-509,-7 7 1,0 0-396,-5 0 1,2 0 73,3 0 1,-4 1 77,4 4 1,-3-3 51,-2 3 0,2-4 13,3-1 1,-4-5-93,4 0 0,-3-5 13,-2 5-15,0-7 132,0 4-226,0-7 1,0-7 72,0-2 1,0 0-88,0-1 0,0 0-32,0-5 76,0 1 1,0-1-3,0 0 1,5 0 28,0 0-24,0 0 0,-4 0 23,4 0 0,-3 5-536,3 0 145,3 0 396,1-5 0,6 0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1T22:09:03.353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31 0 7590,'0'8'733,"-7"6"0,6-11 19,-4 7-444,3 0 0,2 5-36,0 0 0,0 5-63,0 0 0,0 1-158,0-1 0,0 2 51,0 2 0,2 5-253,3-4 1,-4 3 165,4 2 0,-3-2-572,-2-3 1,0 1 81,0-6 0,0 5-53,0-5 1,0 0 184,0-5 1,0-5-294,0 0 374,0-7 0,-2 4-144,-3-7 406,4 0 0,-6 0 0,7-7 0,-7-1 0,-1-7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zoom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044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30/10/2023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4.png"/><Relationship Id="rId299" Type="http://schemas.openxmlformats.org/officeDocument/2006/relationships/customXml" Target="../ink/ink130.xml"/><Relationship Id="rId63" Type="http://schemas.openxmlformats.org/officeDocument/2006/relationships/image" Target="../media/image498.png"/><Relationship Id="rId159" Type="http://schemas.openxmlformats.org/officeDocument/2006/relationships/customXml" Target="../ink/ink55.xml"/><Relationship Id="rId324" Type="http://schemas.openxmlformats.org/officeDocument/2006/relationships/image" Target="../media/image622.png"/><Relationship Id="rId366" Type="http://schemas.openxmlformats.org/officeDocument/2006/relationships/customXml" Target="../ink/ink164.xml"/><Relationship Id="rId170" Type="http://schemas.openxmlformats.org/officeDocument/2006/relationships/customXml" Target="../ink/ink65.xml"/><Relationship Id="rId226" Type="http://schemas.openxmlformats.org/officeDocument/2006/relationships/image" Target="../media/image573.png"/><Relationship Id="rId433" Type="http://schemas.openxmlformats.org/officeDocument/2006/relationships/image" Target="../media/image676.png"/><Relationship Id="rId268" Type="http://schemas.openxmlformats.org/officeDocument/2006/relationships/image" Target="../media/image594.png"/><Relationship Id="rId74" Type="http://schemas.openxmlformats.org/officeDocument/2006/relationships/customXml" Target="../ink/ink20.xml"/><Relationship Id="rId128" Type="http://schemas.openxmlformats.org/officeDocument/2006/relationships/image" Target="../media/image529.png"/><Relationship Id="rId335" Type="http://schemas.openxmlformats.org/officeDocument/2006/relationships/image" Target="../media/image627.png"/><Relationship Id="rId377" Type="http://schemas.openxmlformats.org/officeDocument/2006/relationships/image" Target="../media/image648.png"/><Relationship Id="rId181" Type="http://schemas.openxmlformats.org/officeDocument/2006/relationships/image" Target="../media/image551.png"/><Relationship Id="rId237" Type="http://schemas.openxmlformats.org/officeDocument/2006/relationships/customXml" Target="../ink/ink99.xml"/><Relationship Id="rId402" Type="http://schemas.openxmlformats.org/officeDocument/2006/relationships/customXml" Target="../ink/ink182.xml"/><Relationship Id="rId279" Type="http://schemas.openxmlformats.org/officeDocument/2006/relationships/customXml" Target="../ink/ink120.xml"/><Relationship Id="rId444" Type="http://schemas.openxmlformats.org/officeDocument/2006/relationships/customXml" Target="../ink/ink203.xml"/><Relationship Id="rId43" Type="http://schemas.openxmlformats.org/officeDocument/2006/relationships/image" Target="../media/image488.png"/><Relationship Id="rId290" Type="http://schemas.openxmlformats.org/officeDocument/2006/relationships/image" Target="../media/image605.png"/><Relationship Id="rId304" Type="http://schemas.openxmlformats.org/officeDocument/2006/relationships/image" Target="../media/image612.png"/><Relationship Id="rId346" Type="http://schemas.openxmlformats.org/officeDocument/2006/relationships/customXml" Target="../ink/ink154.xml"/><Relationship Id="rId388" Type="http://schemas.openxmlformats.org/officeDocument/2006/relationships/customXml" Target="../ink/ink175.xml"/><Relationship Id="rId85" Type="http://schemas.openxmlformats.org/officeDocument/2006/relationships/image" Target="../media/image508.png"/><Relationship Id="rId150" Type="http://schemas.openxmlformats.org/officeDocument/2006/relationships/image" Target="../media/image540.png"/><Relationship Id="rId192" Type="http://schemas.openxmlformats.org/officeDocument/2006/relationships/image" Target="../media/image556.png"/><Relationship Id="rId206" Type="http://schemas.openxmlformats.org/officeDocument/2006/relationships/image" Target="../media/image563.png"/><Relationship Id="rId413" Type="http://schemas.openxmlformats.org/officeDocument/2006/relationships/image" Target="../media/image666.png"/><Relationship Id="rId248" Type="http://schemas.openxmlformats.org/officeDocument/2006/relationships/image" Target="../media/image584.png"/><Relationship Id="rId455" Type="http://schemas.openxmlformats.org/officeDocument/2006/relationships/image" Target="../media/image687.png"/><Relationship Id="rId108" Type="http://schemas.openxmlformats.org/officeDocument/2006/relationships/customXml" Target="../ink/ink38.xml"/><Relationship Id="rId315" Type="http://schemas.openxmlformats.org/officeDocument/2006/relationships/customXml" Target="../ink/ink138.xml"/><Relationship Id="rId357" Type="http://schemas.openxmlformats.org/officeDocument/2006/relationships/image" Target="../media/image638.png"/><Relationship Id="rId54" Type="http://schemas.openxmlformats.org/officeDocument/2006/relationships/customXml" Target="../ink/ink10.xml"/><Relationship Id="rId96" Type="http://schemas.openxmlformats.org/officeDocument/2006/relationships/customXml" Target="../ink/ink32.xml"/><Relationship Id="rId161" Type="http://schemas.openxmlformats.org/officeDocument/2006/relationships/customXml" Target="../ink/ink57.xml"/><Relationship Id="rId217" Type="http://schemas.openxmlformats.org/officeDocument/2006/relationships/customXml" Target="../ink/ink89.xml"/><Relationship Id="rId399" Type="http://schemas.openxmlformats.org/officeDocument/2006/relationships/image" Target="../media/image659.png"/><Relationship Id="rId259" Type="http://schemas.openxmlformats.org/officeDocument/2006/relationships/customXml" Target="../ink/ink110.xml"/><Relationship Id="rId424" Type="http://schemas.openxmlformats.org/officeDocument/2006/relationships/customXml" Target="../ink/ink193.xml"/><Relationship Id="rId466" Type="http://schemas.openxmlformats.org/officeDocument/2006/relationships/customXml" Target="../ink/ink214.xml"/><Relationship Id="rId119" Type="http://schemas.openxmlformats.org/officeDocument/2006/relationships/image" Target="../media/image525.png"/><Relationship Id="rId270" Type="http://schemas.openxmlformats.org/officeDocument/2006/relationships/image" Target="../media/image595.png"/><Relationship Id="rId326" Type="http://schemas.openxmlformats.org/officeDocument/2006/relationships/image" Target="../media/image623.png"/><Relationship Id="rId65" Type="http://schemas.openxmlformats.org/officeDocument/2006/relationships/image" Target="../media/image499.png"/><Relationship Id="rId130" Type="http://schemas.openxmlformats.org/officeDocument/2006/relationships/image" Target="../media/image530.png"/><Relationship Id="rId368" Type="http://schemas.openxmlformats.org/officeDocument/2006/relationships/customXml" Target="../ink/ink165.xml"/><Relationship Id="rId172" Type="http://schemas.openxmlformats.org/officeDocument/2006/relationships/customXml" Target="../ink/ink66.xml"/><Relationship Id="rId228" Type="http://schemas.openxmlformats.org/officeDocument/2006/relationships/image" Target="../media/image574.png"/><Relationship Id="rId435" Type="http://schemas.openxmlformats.org/officeDocument/2006/relationships/image" Target="../media/image677.png"/><Relationship Id="rId281" Type="http://schemas.openxmlformats.org/officeDocument/2006/relationships/customXml" Target="../ink/ink121.xml"/><Relationship Id="rId337" Type="http://schemas.openxmlformats.org/officeDocument/2006/relationships/image" Target="../media/image628.png"/><Relationship Id="rId76" Type="http://schemas.openxmlformats.org/officeDocument/2006/relationships/customXml" Target="../ink/ink21.xml"/><Relationship Id="rId379" Type="http://schemas.openxmlformats.org/officeDocument/2006/relationships/image" Target="../media/image649.png"/><Relationship Id="rId183" Type="http://schemas.openxmlformats.org/officeDocument/2006/relationships/customXml" Target="../ink/ink72.xml"/><Relationship Id="rId239" Type="http://schemas.openxmlformats.org/officeDocument/2006/relationships/customXml" Target="../ink/ink100.xml"/><Relationship Id="rId390" Type="http://schemas.openxmlformats.org/officeDocument/2006/relationships/customXml" Target="../ink/ink176.xml"/><Relationship Id="rId404" Type="http://schemas.openxmlformats.org/officeDocument/2006/relationships/customXml" Target="../ink/ink183.xml"/><Relationship Id="rId446" Type="http://schemas.openxmlformats.org/officeDocument/2006/relationships/customXml" Target="../ink/ink204.xml"/><Relationship Id="rId250" Type="http://schemas.openxmlformats.org/officeDocument/2006/relationships/image" Target="../media/image585.png"/><Relationship Id="rId292" Type="http://schemas.openxmlformats.org/officeDocument/2006/relationships/image" Target="../media/image606.png"/><Relationship Id="rId306" Type="http://schemas.openxmlformats.org/officeDocument/2006/relationships/image" Target="../media/image613.png"/><Relationship Id="rId45" Type="http://schemas.openxmlformats.org/officeDocument/2006/relationships/image" Target="../media/image489.png"/><Relationship Id="rId87" Type="http://schemas.openxmlformats.org/officeDocument/2006/relationships/image" Target="../media/image509.png"/><Relationship Id="rId110" Type="http://schemas.openxmlformats.org/officeDocument/2006/relationships/customXml" Target="../ink/ink39.xml"/><Relationship Id="rId348" Type="http://schemas.openxmlformats.org/officeDocument/2006/relationships/customXml" Target="../ink/ink155.xml"/><Relationship Id="rId152" Type="http://schemas.openxmlformats.org/officeDocument/2006/relationships/image" Target="../media/image541.png"/><Relationship Id="rId194" Type="http://schemas.openxmlformats.org/officeDocument/2006/relationships/image" Target="../media/image557.png"/><Relationship Id="rId208" Type="http://schemas.openxmlformats.org/officeDocument/2006/relationships/image" Target="../media/image564.png"/><Relationship Id="rId415" Type="http://schemas.openxmlformats.org/officeDocument/2006/relationships/image" Target="../media/image667.png"/><Relationship Id="rId457" Type="http://schemas.openxmlformats.org/officeDocument/2006/relationships/image" Target="../media/image688.png"/><Relationship Id="rId261" Type="http://schemas.openxmlformats.org/officeDocument/2006/relationships/customXml" Target="../ink/ink111.xml"/><Relationship Id="rId56" Type="http://schemas.openxmlformats.org/officeDocument/2006/relationships/customXml" Target="../ink/ink11.xml"/><Relationship Id="rId317" Type="http://schemas.openxmlformats.org/officeDocument/2006/relationships/customXml" Target="../ink/ink139.xml"/><Relationship Id="rId359" Type="http://schemas.openxmlformats.org/officeDocument/2006/relationships/image" Target="../media/image639.png"/><Relationship Id="rId98" Type="http://schemas.openxmlformats.org/officeDocument/2006/relationships/customXml" Target="../ink/ink33.xml"/><Relationship Id="rId121" Type="http://schemas.openxmlformats.org/officeDocument/2006/relationships/image" Target="../media/image526.png"/><Relationship Id="rId163" Type="http://schemas.openxmlformats.org/officeDocument/2006/relationships/customXml" Target="../ink/ink59.xml"/><Relationship Id="rId219" Type="http://schemas.openxmlformats.org/officeDocument/2006/relationships/customXml" Target="../ink/ink90.xml"/><Relationship Id="rId370" Type="http://schemas.openxmlformats.org/officeDocument/2006/relationships/customXml" Target="../ink/ink166.xml"/><Relationship Id="rId426" Type="http://schemas.openxmlformats.org/officeDocument/2006/relationships/customXml" Target="../ink/ink194.xml"/><Relationship Id="rId230" Type="http://schemas.openxmlformats.org/officeDocument/2006/relationships/image" Target="../media/image575.png"/><Relationship Id="rId468" Type="http://schemas.openxmlformats.org/officeDocument/2006/relationships/customXml" Target="../ink/ink215.xml"/><Relationship Id="rId67" Type="http://schemas.openxmlformats.org/officeDocument/2006/relationships/image" Target="../media/image500.png"/><Relationship Id="rId272" Type="http://schemas.openxmlformats.org/officeDocument/2006/relationships/image" Target="../media/image596.png"/><Relationship Id="rId328" Type="http://schemas.openxmlformats.org/officeDocument/2006/relationships/customXml" Target="../ink/ink145.xml"/><Relationship Id="rId132" Type="http://schemas.openxmlformats.org/officeDocument/2006/relationships/image" Target="../media/image531.png"/><Relationship Id="rId174" Type="http://schemas.openxmlformats.org/officeDocument/2006/relationships/customXml" Target="../ink/ink67.xml"/><Relationship Id="rId381" Type="http://schemas.openxmlformats.org/officeDocument/2006/relationships/image" Target="../media/image650.png"/><Relationship Id="rId241" Type="http://schemas.openxmlformats.org/officeDocument/2006/relationships/customXml" Target="../ink/ink101.xml"/><Relationship Id="rId437" Type="http://schemas.openxmlformats.org/officeDocument/2006/relationships/image" Target="../media/image678.png"/><Relationship Id="rId283" Type="http://schemas.openxmlformats.org/officeDocument/2006/relationships/customXml" Target="../ink/ink122.xml"/><Relationship Id="rId339" Type="http://schemas.openxmlformats.org/officeDocument/2006/relationships/image" Target="../media/image629.png"/><Relationship Id="rId78" Type="http://schemas.openxmlformats.org/officeDocument/2006/relationships/customXml" Target="../ink/ink22.xml"/><Relationship Id="rId101" Type="http://schemas.openxmlformats.org/officeDocument/2006/relationships/image" Target="../media/image516.png"/><Relationship Id="rId185" Type="http://schemas.openxmlformats.org/officeDocument/2006/relationships/customXml" Target="../ink/ink73.xml"/><Relationship Id="rId350" Type="http://schemas.openxmlformats.org/officeDocument/2006/relationships/customXml" Target="../ink/ink156.xml"/><Relationship Id="rId406" Type="http://schemas.openxmlformats.org/officeDocument/2006/relationships/customXml" Target="../ink/ink184.xml"/><Relationship Id="rId210" Type="http://schemas.openxmlformats.org/officeDocument/2006/relationships/image" Target="../media/image565.png"/><Relationship Id="rId392" Type="http://schemas.openxmlformats.org/officeDocument/2006/relationships/customXml" Target="../ink/ink177.xml"/><Relationship Id="rId448" Type="http://schemas.openxmlformats.org/officeDocument/2006/relationships/customXml" Target="../ink/ink205.xml"/><Relationship Id="rId252" Type="http://schemas.openxmlformats.org/officeDocument/2006/relationships/image" Target="../media/image586.png"/><Relationship Id="rId294" Type="http://schemas.openxmlformats.org/officeDocument/2006/relationships/image" Target="../media/image607.png"/><Relationship Id="rId308" Type="http://schemas.openxmlformats.org/officeDocument/2006/relationships/image" Target="../media/image614.png"/><Relationship Id="rId47" Type="http://schemas.openxmlformats.org/officeDocument/2006/relationships/image" Target="../media/image490.png"/><Relationship Id="rId89" Type="http://schemas.openxmlformats.org/officeDocument/2006/relationships/image" Target="../media/image510.png"/><Relationship Id="rId112" Type="http://schemas.openxmlformats.org/officeDocument/2006/relationships/customXml" Target="../ink/ink40.xml"/><Relationship Id="rId154" Type="http://schemas.openxmlformats.org/officeDocument/2006/relationships/image" Target="../media/image542.png"/><Relationship Id="rId361" Type="http://schemas.openxmlformats.org/officeDocument/2006/relationships/image" Target="../media/image640.png"/><Relationship Id="rId196" Type="http://schemas.openxmlformats.org/officeDocument/2006/relationships/image" Target="../media/image558.png"/><Relationship Id="rId417" Type="http://schemas.openxmlformats.org/officeDocument/2006/relationships/image" Target="../media/image668.png"/><Relationship Id="rId459" Type="http://schemas.openxmlformats.org/officeDocument/2006/relationships/image" Target="../media/image689.png"/><Relationship Id="rId221" Type="http://schemas.openxmlformats.org/officeDocument/2006/relationships/customXml" Target="../ink/ink91.xml"/><Relationship Id="rId263" Type="http://schemas.openxmlformats.org/officeDocument/2006/relationships/customXml" Target="../ink/ink112.xml"/><Relationship Id="rId319" Type="http://schemas.openxmlformats.org/officeDocument/2006/relationships/customXml" Target="../ink/ink140.xml"/><Relationship Id="rId58" Type="http://schemas.openxmlformats.org/officeDocument/2006/relationships/customXml" Target="../ink/ink12.xml"/><Relationship Id="rId123" Type="http://schemas.openxmlformats.org/officeDocument/2006/relationships/customXml" Target="../ink/ink46.xml"/><Relationship Id="rId330" Type="http://schemas.openxmlformats.org/officeDocument/2006/relationships/customXml" Target="../ink/ink146.xml"/><Relationship Id="rId165" Type="http://schemas.openxmlformats.org/officeDocument/2006/relationships/customXml" Target="../ink/ink61.xml"/><Relationship Id="rId372" Type="http://schemas.openxmlformats.org/officeDocument/2006/relationships/customXml" Target="../ink/ink167.xml"/><Relationship Id="rId428" Type="http://schemas.openxmlformats.org/officeDocument/2006/relationships/customXml" Target="../ink/ink195.xml"/><Relationship Id="rId232" Type="http://schemas.openxmlformats.org/officeDocument/2006/relationships/image" Target="../media/image576.png"/><Relationship Id="rId274" Type="http://schemas.openxmlformats.org/officeDocument/2006/relationships/image" Target="../media/image597.png"/><Relationship Id="rId69" Type="http://schemas.openxmlformats.org/officeDocument/2006/relationships/image" Target="../media/image501.png"/><Relationship Id="rId134" Type="http://schemas.openxmlformats.org/officeDocument/2006/relationships/image" Target="../media/image532.png"/><Relationship Id="rId80" Type="http://schemas.openxmlformats.org/officeDocument/2006/relationships/customXml" Target="../ink/ink23.xml"/><Relationship Id="rId176" Type="http://schemas.openxmlformats.org/officeDocument/2006/relationships/customXml" Target="../ink/ink68.xml"/><Relationship Id="rId341" Type="http://schemas.openxmlformats.org/officeDocument/2006/relationships/image" Target="../media/image630.png"/><Relationship Id="rId383" Type="http://schemas.openxmlformats.org/officeDocument/2006/relationships/image" Target="../media/image651.png"/><Relationship Id="rId439" Type="http://schemas.openxmlformats.org/officeDocument/2006/relationships/image" Target="../media/image679.png"/><Relationship Id="rId201" Type="http://schemas.openxmlformats.org/officeDocument/2006/relationships/customXml" Target="../ink/ink81.xml"/><Relationship Id="rId243" Type="http://schemas.openxmlformats.org/officeDocument/2006/relationships/customXml" Target="../ink/ink102.xml"/><Relationship Id="rId285" Type="http://schemas.openxmlformats.org/officeDocument/2006/relationships/customXml" Target="../ink/ink123.xml"/><Relationship Id="rId450" Type="http://schemas.openxmlformats.org/officeDocument/2006/relationships/customXml" Target="../ink/ink206.xml"/><Relationship Id="rId38" Type="http://schemas.openxmlformats.org/officeDocument/2006/relationships/customXml" Target="../ink/ink2.xml"/><Relationship Id="rId103" Type="http://schemas.openxmlformats.org/officeDocument/2006/relationships/image" Target="../media/image517.png"/><Relationship Id="rId310" Type="http://schemas.openxmlformats.org/officeDocument/2006/relationships/image" Target="../media/image615.png"/><Relationship Id="rId70" Type="http://schemas.openxmlformats.org/officeDocument/2006/relationships/customXml" Target="../ink/ink18.xml"/><Relationship Id="rId91" Type="http://schemas.openxmlformats.org/officeDocument/2006/relationships/image" Target="../media/image511.png"/><Relationship Id="rId166" Type="http://schemas.openxmlformats.org/officeDocument/2006/relationships/customXml" Target="../ink/ink62.xml"/><Relationship Id="rId187" Type="http://schemas.openxmlformats.org/officeDocument/2006/relationships/customXml" Target="../ink/ink74.xml"/><Relationship Id="rId331" Type="http://schemas.openxmlformats.org/officeDocument/2006/relationships/image" Target="../media/image625.png"/><Relationship Id="rId352" Type="http://schemas.openxmlformats.org/officeDocument/2006/relationships/customXml" Target="../ink/ink157.xml"/><Relationship Id="rId373" Type="http://schemas.openxmlformats.org/officeDocument/2006/relationships/image" Target="../media/image646.png"/><Relationship Id="rId394" Type="http://schemas.openxmlformats.org/officeDocument/2006/relationships/customXml" Target="../ink/ink178.xml"/><Relationship Id="rId408" Type="http://schemas.openxmlformats.org/officeDocument/2006/relationships/customXml" Target="../ink/ink185.xml"/><Relationship Id="rId429" Type="http://schemas.openxmlformats.org/officeDocument/2006/relationships/image" Target="../media/image67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66.png"/><Relationship Id="rId233" Type="http://schemas.openxmlformats.org/officeDocument/2006/relationships/customXml" Target="../ink/ink97.xml"/><Relationship Id="rId254" Type="http://schemas.openxmlformats.org/officeDocument/2006/relationships/image" Target="../media/image587.png"/><Relationship Id="rId440" Type="http://schemas.openxmlformats.org/officeDocument/2006/relationships/customXml" Target="../ink/ink201.xml"/><Relationship Id="rId49" Type="http://schemas.openxmlformats.org/officeDocument/2006/relationships/image" Target="../media/image491.png"/><Relationship Id="rId114" Type="http://schemas.openxmlformats.org/officeDocument/2006/relationships/customXml" Target="../ink/ink41.xml"/><Relationship Id="rId275" Type="http://schemas.openxmlformats.org/officeDocument/2006/relationships/customXml" Target="../ink/ink118.xml"/><Relationship Id="rId296" Type="http://schemas.openxmlformats.org/officeDocument/2006/relationships/image" Target="../media/image608.png"/><Relationship Id="rId300" Type="http://schemas.openxmlformats.org/officeDocument/2006/relationships/image" Target="../media/image610.png"/><Relationship Id="rId461" Type="http://schemas.openxmlformats.org/officeDocument/2006/relationships/image" Target="../media/image690.png"/><Relationship Id="rId60" Type="http://schemas.openxmlformats.org/officeDocument/2006/relationships/customXml" Target="../ink/ink13.xml"/><Relationship Id="rId81" Type="http://schemas.openxmlformats.org/officeDocument/2006/relationships/image" Target="../media/image507.png"/><Relationship Id="rId135" Type="http://schemas.openxmlformats.org/officeDocument/2006/relationships/customXml" Target="../ink/ink52.xml"/><Relationship Id="rId156" Type="http://schemas.openxmlformats.org/officeDocument/2006/relationships/image" Target="../media/image543.png"/><Relationship Id="rId177" Type="http://schemas.openxmlformats.org/officeDocument/2006/relationships/image" Target="../media/image549.png"/><Relationship Id="rId198" Type="http://schemas.openxmlformats.org/officeDocument/2006/relationships/image" Target="../media/image559.png"/><Relationship Id="rId321" Type="http://schemas.openxmlformats.org/officeDocument/2006/relationships/customXml" Target="../ink/ink141.xml"/><Relationship Id="rId342" Type="http://schemas.openxmlformats.org/officeDocument/2006/relationships/customXml" Target="../ink/ink152.xml"/><Relationship Id="rId363" Type="http://schemas.openxmlformats.org/officeDocument/2006/relationships/image" Target="../media/image641.png"/><Relationship Id="rId384" Type="http://schemas.openxmlformats.org/officeDocument/2006/relationships/customXml" Target="../ink/ink173.xml"/><Relationship Id="rId419" Type="http://schemas.openxmlformats.org/officeDocument/2006/relationships/image" Target="../media/image669.png"/><Relationship Id="rId202" Type="http://schemas.openxmlformats.org/officeDocument/2006/relationships/image" Target="../media/image561.png"/><Relationship Id="rId223" Type="http://schemas.openxmlformats.org/officeDocument/2006/relationships/customXml" Target="../ink/ink92.xml"/><Relationship Id="rId244" Type="http://schemas.openxmlformats.org/officeDocument/2006/relationships/image" Target="../media/image582.png"/><Relationship Id="rId430" Type="http://schemas.openxmlformats.org/officeDocument/2006/relationships/customXml" Target="../ink/ink196.xml"/><Relationship Id="rId39" Type="http://schemas.openxmlformats.org/officeDocument/2006/relationships/image" Target="../media/image486.png"/><Relationship Id="rId265" Type="http://schemas.openxmlformats.org/officeDocument/2006/relationships/customXml" Target="../ink/ink113.xml"/><Relationship Id="rId286" Type="http://schemas.openxmlformats.org/officeDocument/2006/relationships/image" Target="../media/image603.png"/><Relationship Id="rId451" Type="http://schemas.openxmlformats.org/officeDocument/2006/relationships/image" Target="../media/image685.png"/><Relationship Id="rId50" Type="http://schemas.openxmlformats.org/officeDocument/2006/relationships/customXml" Target="../ink/ink8.xml"/><Relationship Id="rId104" Type="http://schemas.openxmlformats.org/officeDocument/2006/relationships/customXml" Target="../ink/ink36.xml"/><Relationship Id="rId125" Type="http://schemas.openxmlformats.org/officeDocument/2006/relationships/customXml" Target="../ink/ink47.xml"/><Relationship Id="rId146" Type="http://schemas.openxmlformats.org/officeDocument/2006/relationships/image" Target="../media/image538.png"/><Relationship Id="rId167" Type="http://schemas.openxmlformats.org/officeDocument/2006/relationships/customXml" Target="../ink/ink63.xml"/><Relationship Id="rId188" Type="http://schemas.openxmlformats.org/officeDocument/2006/relationships/image" Target="../media/image554.png"/><Relationship Id="rId311" Type="http://schemas.openxmlformats.org/officeDocument/2006/relationships/customXml" Target="../ink/ink136.xml"/><Relationship Id="rId332" Type="http://schemas.openxmlformats.org/officeDocument/2006/relationships/customXml" Target="../ink/ink147.xml"/><Relationship Id="rId353" Type="http://schemas.openxmlformats.org/officeDocument/2006/relationships/image" Target="../media/image636.png"/><Relationship Id="rId374" Type="http://schemas.openxmlformats.org/officeDocument/2006/relationships/customXml" Target="../ink/ink168.xml"/><Relationship Id="rId395" Type="http://schemas.openxmlformats.org/officeDocument/2006/relationships/image" Target="../media/image657.png"/><Relationship Id="rId409" Type="http://schemas.openxmlformats.org/officeDocument/2006/relationships/image" Target="../media/image664.png"/><Relationship Id="rId71" Type="http://schemas.openxmlformats.org/officeDocument/2006/relationships/image" Target="../media/image502.png"/><Relationship Id="rId92" Type="http://schemas.openxmlformats.org/officeDocument/2006/relationships/customXml" Target="../ink/ink30.xml"/><Relationship Id="rId213" Type="http://schemas.openxmlformats.org/officeDocument/2006/relationships/customXml" Target="../ink/ink87.xml"/><Relationship Id="rId234" Type="http://schemas.openxmlformats.org/officeDocument/2006/relationships/image" Target="../media/image577.png"/><Relationship Id="rId420" Type="http://schemas.openxmlformats.org/officeDocument/2006/relationships/customXml" Target="../ink/ink191.xml"/><Relationship Id="rId2" Type="http://schemas.openxmlformats.org/officeDocument/2006/relationships/customXml" Target="../ink/ink1.xml"/><Relationship Id="rId255" Type="http://schemas.openxmlformats.org/officeDocument/2006/relationships/customXml" Target="../ink/ink108.xml"/><Relationship Id="rId276" Type="http://schemas.openxmlformats.org/officeDocument/2006/relationships/image" Target="../media/image598.png"/><Relationship Id="rId297" Type="http://schemas.openxmlformats.org/officeDocument/2006/relationships/customXml" Target="../ink/ink129.xml"/><Relationship Id="rId441" Type="http://schemas.openxmlformats.org/officeDocument/2006/relationships/image" Target="../media/image680.png"/><Relationship Id="rId462" Type="http://schemas.openxmlformats.org/officeDocument/2006/relationships/customXml" Target="../ink/ink212.xml"/><Relationship Id="rId40" Type="http://schemas.openxmlformats.org/officeDocument/2006/relationships/customXml" Target="../ink/ink3.xml"/><Relationship Id="rId115" Type="http://schemas.openxmlformats.org/officeDocument/2006/relationships/image" Target="../media/image523.png"/><Relationship Id="rId157" Type="http://schemas.openxmlformats.org/officeDocument/2006/relationships/customXml" Target="../ink/ink54.xml"/><Relationship Id="rId136" Type="http://schemas.openxmlformats.org/officeDocument/2006/relationships/image" Target="../media/image533.png"/><Relationship Id="rId178" Type="http://schemas.openxmlformats.org/officeDocument/2006/relationships/customXml" Target="../ink/ink69.xml"/><Relationship Id="rId301" Type="http://schemas.openxmlformats.org/officeDocument/2006/relationships/customXml" Target="../ink/ink131.xml"/><Relationship Id="rId322" Type="http://schemas.openxmlformats.org/officeDocument/2006/relationships/image" Target="../media/image621.png"/><Relationship Id="rId343" Type="http://schemas.openxmlformats.org/officeDocument/2006/relationships/image" Target="../media/image631.png"/><Relationship Id="rId364" Type="http://schemas.openxmlformats.org/officeDocument/2006/relationships/customXml" Target="../ink/ink163.xml"/><Relationship Id="rId61" Type="http://schemas.openxmlformats.org/officeDocument/2006/relationships/image" Target="../media/image497.png"/><Relationship Id="rId82" Type="http://schemas.openxmlformats.org/officeDocument/2006/relationships/customXml" Target="../ink/ink24.xml"/><Relationship Id="rId199" Type="http://schemas.openxmlformats.org/officeDocument/2006/relationships/customXml" Target="../ink/ink80.xml"/><Relationship Id="rId203" Type="http://schemas.openxmlformats.org/officeDocument/2006/relationships/customXml" Target="../ink/ink82.xml"/><Relationship Id="rId385" Type="http://schemas.openxmlformats.org/officeDocument/2006/relationships/image" Target="../media/image652.png"/><Relationship Id="rId224" Type="http://schemas.openxmlformats.org/officeDocument/2006/relationships/image" Target="../media/image572.png"/><Relationship Id="rId245" Type="http://schemas.openxmlformats.org/officeDocument/2006/relationships/customXml" Target="../ink/ink103.xml"/><Relationship Id="rId266" Type="http://schemas.openxmlformats.org/officeDocument/2006/relationships/image" Target="../media/image593.png"/><Relationship Id="rId287" Type="http://schemas.openxmlformats.org/officeDocument/2006/relationships/customXml" Target="../ink/ink124.xml"/><Relationship Id="rId410" Type="http://schemas.openxmlformats.org/officeDocument/2006/relationships/customXml" Target="../ink/ink186.xml"/><Relationship Id="rId431" Type="http://schemas.openxmlformats.org/officeDocument/2006/relationships/image" Target="../media/image675.png"/><Relationship Id="rId452" Type="http://schemas.openxmlformats.org/officeDocument/2006/relationships/customXml" Target="../ink/ink207.xml"/><Relationship Id="rId105" Type="http://schemas.openxmlformats.org/officeDocument/2006/relationships/image" Target="../media/image518.png"/><Relationship Id="rId126" Type="http://schemas.openxmlformats.org/officeDocument/2006/relationships/image" Target="../media/image528.png"/><Relationship Id="rId168" Type="http://schemas.openxmlformats.org/officeDocument/2006/relationships/customXml" Target="../ink/ink64.xml"/><Relationship Id="rId312" Type="http://schemas.openxmlformats.org/officeDocument/2006/relationships/image" Target="../media/image616.png"/><Relationship Id="rId333" Type="http://schemas.openxmlformats.org/officeDocument/2006/relationships/image" Target="../media/image626.png"/><Relationship Id="rId354" Type="http://schemas.openxmlformats.org/officeDocument/2006/relationships/customXml" Target="../ink/ink158.xml"/><Relationship Id="rId51" Type="http://schemas.openxmlformats.org/officeDocument/2006/relationships/image" Target="../media/image492.png"/><Relationship Id="rId72" Type="http://schemas.openxmlformats.org/officeDocument/2006/relationships/customXml" Target="../ink/ink19.xml"/><Relationship Id="rId93" Type="http://schemas.openxmlformats.org/officeDocument/2006/relationships/image" Target="../media/image512.png"/><Relationship Id="rId189" Type="http://schemas.openxmlformats.org/officeDocument/2006/relationships/customXml" Target="../ink/ink75.xml"/><Relationship Id="rId375" Type="http://schemas.openxmlformats.org/officeDocument/2006/relationships/image" Target="../media/image647.png"/><Relationship Id="rId396" Type="http://schemas.openxmlformats.org/officeDocument/2006/relationships/customXml" Target="../ink/ink179.xml"/><Relationship Id="rId214" Type="http://schemas.openxmlformats.org/officeDocument/2006/relationships/image" Target="../media/image567.png"/><Relationship Id="rId235" Type="http://schemas.openxmlformats.org/officeDocument/2006/relationships/customXml" Target="../ink/ink98.xml"/><Relationship Id="rId256" Type="http://schemas.openxmlformats.org/officeDocument/2006/relationships/image" Target="../media/image588.png"/><Relationship Id="rId277" Type="http://schemas.openxmlformats.org/officeDocument/2006/relationships/customXml" Target="../ink/ink119.xml"/><Relationship Id="rId298" Type="http://schemas.openxmlformats.org/officeDocument/2006/relationships/image" Target="../media/image609.png"/><Relationship Id="rId400" Type="http://schemas.openxmlformats.org/officeDocument/2006/relationships/customXml" Target="../ink/ink181.xml"/><Relationship Id="rId421" Type="http://schemas.openxmlformats.org/officeDocument/2006/relationships/image" Target="../media/image670.png"/><Relationship Id="rId442" Type="http://schemas.openxmlformats.org/officeDocument/2006/relationships/customXml" Target="../ink/ink202.xml"/><Relationship Id="rId463" Type="http://schemas.openxmlformats.org/officeDocument/2006/relationships/image" Target="../media/image691.png"/><Relationship Id="rId116" Type="http://schemas.openxmlformats.org/officeDocument/2006/relationships/customXml" Target="../ink/ink42.xml"/><Relationship Id="rId158" Type="http://schemas.openxmlformats.org/officeDocument/2006/relationships/image" Target="../media/image544.png"/><Relationship Id="rId302" Type="http://schemas.openxmlformats.org/officeDocument/2006/relationships/image" Target="../media/image611.png"/><Relationship Id="rId323" Type="http://schemas.openxmlformats.org/officeDocument/2006/relationships/customXml" Target="../ink/ink142.xml"/><Relationship Id="rId344" Type="http://schemas.openxmlformats.org/officeDocument/2006/relationships/customXml" Target="../ink/ink153.xml"/><Relationship Id="rId41" Type="http://schemas.openxmlformats.org/officeDocument/2006/relationships/image" Target="../media/image487.png"/><Relationship Id="rId62" Type="http://schemas.openxmlformats.org/officeDocument/2006/relationships/customXml" Target="../ink/ink14.xml"/><Relationship Id="rId83" Type="http://schemas.openxmlformats.org/officeDocument/2006/relationships/customXml" Target="../ink/ink25.xml"/><Relationship Id="rId179" Type="http://schemas.openxmlformats.org/officeDocument/2006/relationships/image" Target="../media/image550.png"/><Relationship Id="rId365" Type="http://schemas.openxmlformats.org/officeDocument/2006/relationships/image" Target="../media/image642.png"/><Relationship Id="rId386" Type="http://schemas.openxmlformats.org/officeDocument/2006/relationships/customXml" Target="../ink/ink174.xml"/><Relationship Id="rId190" Type="http://schemas.openxmlformats.org/officeDocument/2006/relationships/image" Target="../media/image555.png"/><Relationship Id="rId204" Type="http://schemas.openxmlformats.org/officeDocument/2006/relationships/image" Target="../media/image562.png"/><Relationship Id="rId225" Type="http://schemas.openxmlformats.org/officeDocument/2006/relationships/customXml" Target="../ink/ink93.xml"/><Relationship Id="rId246" Type="http://schemas.openxmlformats.org/officeDocument/2006/relationships/image" Target="../media/image583.png"/><Relationship Id="rId267" Type="http://schemas.openxmlformats.org/officeDocument/2006/relationships/customXml" Target="../ink/ink114.xml"/><Relationship Id="rId288" Type="http://schemas.openxmlformats.org/officeDocument/2006/relationships/image" Target="../media/image604.png"/><Relationship Id="rId411" Type="http://schemas.openxmlformats.org/officeDocument/2006/relationships/image" Target="../media/image665.png"/><Relationship Id="rId432" Type="http://schemas.openxmlformats.org/officeDocument/2006/relationships/customXml" Target="../ink/ink197.xml"/><Relationship Id="rId453" Type="http://schemas.openxmlformats.org/officeDocument/2006/relationships/image" Target="../media/image686.png"/><Relationship Id="rId106" Type="http://schemas.openxmlformats.org/officeDocument/2006/relationships/customXml" Target="../ink/ink37.xml"/><Relationship Id="rId127" Type="http://schemas.openxmlformats.org/officeDocument/2006/relationships/customXml" Target="../ink/ink48.xml"/><Relationship Id="rId313" Type="http://schemas.openxmlformats.org/officeDocument/2006/relationships/customXml" Target="../ink/ink137.xml"/><Relationship Id="rId52" Type="http://schemas.openxmlformats.org/officeDocument/2006/relationships/customXml" Target="../ink/ink9.xml"/><Relationship Id="rId73" Type="http://schemas.openxmlformats.org/officeDocument/2006/relationships/image" Target="../media/image503.png"/><Relationship Id="rId94" Type="http://schemas.openxmlformats.org/officeDocument/2006/relationships/customXml" Target="../ink/ink31.xml"/><Relationship Id="rId148" Type="http://schemas.openxmlformats.org/officeDocument/2006/relationships/image" Target="../media/image539.png"/><Relationship Id="rId169" Type="http://schemas.openxmlformats.org/officeDocument/2006/relationships/image" Target="../media/image545.png"/><Relationship Id="rId334" Type="http://schemas.openxmlformats.org/officeDocument/2006/relationships/customXml" Target="../ink/ink148.xml"/><Relationship Id="rId355" Type="http://schemas.openxmlformats.org/officeDocument/2006/relationships/image" Target="../media/image637.png"/><Relationship Id="rId376" Type="http://schemas.openxmlformats.org/officeDocument/2006/relationships/customXml" Target="../ink/ink169.xml"/><Relationship Id="rId397" Type="http://schemas.openxmlformats.org/officeDocument/2006/relationships/image" Target="../media/image658.png"/><Relationship Id="rId180" Type="http://schemas.openxmlformats.org/officeDocument/2006/relationships/customXml" Target="../ink/ink70.xml"/><Relationship Id="rId215" Type="http://schemas.openxmlformats.org/officeDocument/2006/relationships/customXml" Target="../ink/ink88.xml"/><Relationship Id="rId236" Type="http://schemas.openxmlformats.org/officeDocument/2006/relationships/image" Target="../media/image578.png"/><Relationship Id="rId257" Type="http://schemas.openxmlformats.org/officeDocument/2006/relationships/customXml" Target="../ink/ink109.xml"/><Relationship Id="rId278" Type="http://schemas.openxmlformats.org/officeDocument/2006/relationships/image" Target="../media/image599.png"/><Relationship Id="rId401" Type="http://schemas.openxmlformats.org/officeDocument/2006/relationships/image" Target="../media/image660.png"/><Relationship Id="rId422" Type="http://schemas.openxmlformats.org/officeDocument/2006/relationships/customXml" Target="../ink/ink192.xml"/><Relationship Id="rId443" Type="http://schemas.openxmlformats.org/officeDocument/2006/relationships/image" Target="../media/image681.png"/><Relationship Id="rId464" Type="http://schemas.openxmlformats.org/officeDocument/2006/relationships/customXml" Target="../ink/ink213.xml"/><Relationship Id="rId303" Type="http://schemas.openxmlformats.org/officeDocument/2006/relationships/customXml" Target="../ink/ink132.xml"/><Relationship Id="rId42" Type="http://schemas.openxmlformats.org/officeDocument/2006/relationships/customXml" Target="../ink/ink4.xml"/><Relationship Id="rId84" Type="http://schemas.openxmlformats.org/officeDocument/2006/relationships/customXml" Target="../ink/ink26.xml"/><Relationship Id="rId138" Type="http://schemas.openxmlformats.org/officeDocument/2006/relationships/image" Target="../media/image534.png"/><Relationship Id="rId345" Type="http://schemas.openxmlformats.org/officeDocument/2006/relationships/image" Target="../media/image632.png"/><Relationship Id="rId387" Type="http://schemas.openxmlformats.org/officeDocument/2006/relationships/image" Target="../media/image653.png"/><Relationship Id="rId191" Type="http://schemas.openxmlformats.org/officeDocument/2006/relationships/customXml" Target="../ink/ink76.xml"/><Relationship Id="rId205" Type="http://schemas.openxmlformats.org/officeDocument/2006/relationships/customXml" Target="../ink/ink83.xml"/><Relationship Id="rId247" Type="http://schemas.openxmlformats.org/officeDocument/2006/relationships/customXml" Target="../ink/ink104.xml"/><Relationship Id="rId412" Type="http://schemas.openxmlformats.org/officeDocument/2006/relationships/customXml" Target="../ink/ink187.xml"/><Relationship Id="rId107" Type="http://schemas.openxmlformats.org/officeDocument/2006/relationships/image" Target="../media/image519.png"/><Relationship Id="rId289" Type="http://schemas.openxmlformats.org/officeDocument/2006/relationships/customXml" Target="../ink/ink125.xml"/><Relationship Id="rId454" Type="http://schemas.openxmlformats.org/officeDocument/2006/relationships/customXml" Target="../ink/ink208.xml"/><Relationship Id="rId53" Type="http://schemas.openxmlformats.org/officeDocument/2006/relationships/image" Target="../media/image493.png"/><Relationship Id="rId314" Type="http://schemas.openxmlformats.org/officeDocument/2006/relationships/image" Target="../media/image617.png"/><Relationship Id="rId356" Type="http://schemas.openxmlformats.org/officeDocument/2006/relationships/customXml" Target="../ink/ink159.xml"/><Relationship Id="rId398" Type="http://schemas.openxmlformats.org/officeDocument/2006/relationships/customXml" Target="../ink/ink180.xml"/><Relationship Id="rId95" Type="http://schemas.openxmlformats.org/officeDocument/2006/relationships/image" Target="../media/image513.png"/><Relationship Id="rId160" Type="http://schemas.openxmlformats.org/officeDocument/2006/relationships/customXml" Target="../ink/ink56.xml"/><Relationship Id="rId216" Type="http://schemas.openxmlformats.org/officeDocument/2006/relationships/image" Target="../media/image568.png"/><Relationship Id="rId423" Type="http://schemas.openxmlformats.org/officeDocument/2006/relationships/image" Target="../media/image671.png"/><Relationship Id="rId258" Type="http://schemas.openxmlformats.org/officeDocument/2006/relationships/image" Target="../media/image589.png"/><Relationship Id="rId465" Type="http://schemas.openxmlformats.org/officeDocument/2006/relationships/image" Target="../media/image692.png"/><Relationship Id="rId64" Type="http://schemas.openxmlformats.org/officeDocument/2006/relationships/customXml" Target="../ink/ink15.xml"/><Relationship Id="rId118" Type="http://schemas.openxmlformats.org/officeDocument/2006/relationships/customXml" Target="../ink/ink43.xml"/><Relationship Id="rId325" Type="http://schemas.openxmlformats.org/officeDocument/2006/relationships/customXml" Target="../ink/ink143.xml"/><Relationship Id="rId367" Type="http://schemas.openxmlformats.org/officeDocument/2006/relationships/image" Target="../media/image643.png"/><Relationship Id="rId171" Type="http://schemas.openxmlformats.org/officeDocument/2006/relationships/image" Target="../media/image546.png"/><Relationship Id="rId227" Type="http://schemas.openxmlformats.org/officeDocument/2006/relationships/customXml" Target="../ink/ink94.xml"/><Relationship Id="rId269" Type="http://schemas.openxmlformats.org/officeDocument/2006/relationships/customXml" Target="../ink/ink115.xml"/><Relationship Id="rId434" Type="http://schemas.openxmlformats.org/officeDocument/2006/relationships/customXml" Target="../ink/ink198.xml"/><Relationship Id="rId129" Type="http://schemas.openxmlformats.org/officeDocument/2006/relationships/customXml" Target="../ink/ink49.xml"/><Relationship Id="rId280" Type="http://schemas.openxmlformats.org/officeDocument/2006/relationships/image" Target="../media/image600.png"/><Relationship Id="rId336" Type="http://schemas.openxmlformats.org/officeDocument/2006/relationships/customXml" Target="../ink/ink149.xml"/><Relationship Id="rId75" Type="http://schemas.openxmlformats.org/officeDocument/2006/relationships/image" Target="../media/image504.png"/><Relationship Id="rId140" Type="http://schemas.openxmlformats.org/officeDocument/2006/relationships/image" Target="../media/image535.png"/><Relationship Id="rId182" Type="http://schemas.openxmlformats.org/officeDocument/2006/relationships/customXml" Target="../ink/ink71.xml"/><Relationship Id="rId378" Type="http://schemas.openxmlformats.org/officeDocument/2006/relationships/customXml" Target="../ink/ink170.xml"/><Relationship Id="rId403" Type="http://schemas.openxmlformats.org/officeDocument/2006/relationships/image" Target="../media/image661.png"/><Relationship Id="rId238" Type="http://schemas.openxmlformats.org/officeDocument/2006/relationships/image" Target="../media/image579.png"/><Relationship Id="rId445" Type="http://schemas.openxmlformats.org/officeDocument/2006/relationships/image" Target="../media/image682.png"/><Relationship Id="rId291" Type="http://schemas.openxmlformats.org/officeDocument/2006/relationships/customXml" Target="../ink/ink126.xml"/><Relationship Id="rId305" Type="http://schemas.openxmlformats.org/officeDocument/2006/relationships/customXml" Target="../ink/ink133.xml"/><Relationship Id="rId347" Type="http://schemas.openxmlformats.org/officeDocument/2006/relationships/image" Target="../media/image633.png"/><Relationship Id="rId44" Type="http://schemas.openxmlformats.org/officeDocument/2006/relationships/customXml" Target="../ink/ink5.xml"/><Relationship Id="rId86" Type="http://schemas.openxmlformats.org/officeDocument/2006/relationships/customXml" Target="../ink/ink27.xml"/><Relationship Id="rId389" Type="http://schemas.openxmlformats.org/officeDocument/2006/relationships/image" Target="../media/image654.png"/><Relationship Id="rId193" Type="http://schemas.openxmlformats.org/officeDocument/2006/relationships/customXml" Target="../ink/ink77.xml"/><Relationship Id="rId207" Type="http://schemas.openxmlformats.org/officeDocument/2006/relationships/customXml" Target="../ink/ink84.xml"/><Relationship Id="rId249" Type="http://schemas.openxmlformats.org/officeDocument/2006/relationships/customXml" Target="../ink/ink105.xml"/><Relationship Id="rId414" Type="http://schemas.openxmlformats.org/officeDocument/2006/relationships/customXml" Target="../ink/ink188.xml"/><Relationship Id="rId456" Type="http://schemas.openxmlformats.org/officeDocument/2006/relationships/customXml" Target="../ink/ink209.xml"/><Relationship Id="rId109" Type="http://schemas.openxmlformats.org/officeDocument/2006/relationships/image" Target="../media/image520.png"/><Relationship Id="rId260" Type="http://schemas.openxmlformats.org/officeDocument/2006/relationships/image" Target="../media/image590.png"/><Relationship Id="rId316" Type="http://schemas.openxmlformats.org/officeDocument/2006/relationships/image" Target="../media/image618.png"/><Relationship Id="rId55" Type="http://schemas.openxmlformats.org/officeDocument/2006/relationships/image" Target="../media/image494.png"/><Relationship Id="rId97" Type="http://schemas.openxmlformats.org/officeDocument/2006/relationships/image" Target="../media/image514.png"/><Relationship Id="rId120" Type="http://schemas.openxmlformats.org/officeDocument/2006/relationships/customXml" Target="../ink/ink44.xml"/><Relationship Id="rId358" Type="http://schemas.openxmlformats.org/officeDocument/2006/relationships/customXml" Target="../ink/ink160.xml"/><Relationship Id="rId162" Type="http://schemas.openxmlformats.org/officeDocument/2006/relationships/customXml" Target="../ink/ink58.xml"/><Relationship Id="rId218" Type="http://schemas.openxmlformats.org/officeDocument/2006/relationships/image" Target="../media/image569.png"/><Relationship Id="rId425" Type="http://schemas.openxmlformats.org/officeDocument/2006/relationships/image" Target="../media/image672.png"/><Relationship Id="rId467" Type="http://schemas.openxmlformats.org/officeDocument/2006/relationships/image" Target="../media/image693.png"/><Relationship Id="rId271" Type="http://schemas.openxmlformats.org/officeDocument/2006/relationships/customXml" Target="../ink/ink116.xml"/><Relationship Id="rId66" Type="http://schemas.openxmlformats.org/officeDocument/2006/relationships/customXml" Target="../ink/ink16.xml"/><Relationship Id="rId131" Type="http://schemas.openxmlformats.org/officeDocument/2006/relationships/customXml" Target="../ink/ink50.xml"/><Relationship Id="rId327" Type="http://schemas.openxmlformats.org/officeDocument/2006/relationships/customXml" Target="../ink/ink144.xml"/><Relationship Id="rId369" Type="http://schemas.openxmlformats.org/officeDocument/2006/relationships/image" Target="../media/image644.png"/><Relationship Id="rId173" Type="http://schemas.openxmlformats.org/officeDocument/2006/relationships/image" Target="../media/image547.png"/><Relationship Id="rId229" Type="http://schemas.openxmlformats.org/officeDocument/2006/relationships/customXml" Target="../ink/ink95.xml"/><Relationship Id="rId380" Type="http://schemas.openxmlformats.org/officeDocument/2006/relationships/customXml" Target="../ink/ink171.xml"/><Relationship Id="rId436" Type="http://schemas.openxmlformats.org/officeDocument/2006/relationships/customXml" Target="../ink/ink199.xml"/><Relationship Id="rId240" Type="http://schemas.openxmlformats.org/officeDocument/2006/relationships/image" Target="../media/image580.png"/><Relationship Id="rId77" Type="http://schemas.openxmlformats.org/officeDocument/2006/relationships/image" Target="../media/image505.png"/><Relationship Id="rId100" Type="http://schemas.openxmlformats.org/officeDocument/2006/relationships/customXml" Target="../ink/ink34.xml"/><Relationship Id="rId282" Type="http://schemas.openxmlformats.org/officeDocument/2006/relationships/image" Target="../media/image601.png"/><Relationship Id="rId338" Type="http://schemas.openxmlformats.org/officeDocument/2006/relationships/customXml" Target="../ink/ink150.xml"/><Relationship Id="rId142" Type="http://schemas.openxmlformats.org/officeDocument/2006/relationships/image" Target="../media/image536.png"/><Relationship Id="rId184" Type="http://schemas.openxmlformats.org/officeDocument/2006/relationships/image" Target="../media/image552.png"/><Relationship Id="rId391" Type="http://schemas.openxmlformats.org/officeDocument/2006/relationships/image" Target="../media/image655.png"/><Relationship Id="rId405" Type="http://schemas.openxmlformats.org/officeDocument/2006/relationships/image" Target="../media/image662.png"/><Relationship Id="rId447" Type="http://schemas.openxmlformats.org/officeDocument/2006/relationships/image" Target="../media/image683.png"/><Relationship Id="rId251" Type="http://schemas.openxmlformats.org/officeDocument/2006/relationships/customXml" Target="../ink/ink106.xml"/><Relationship Id="rId46" Type="http://schemas.openxmlformats.org/officeDocument/2006/relationships/customXml" Target="../ink/ink6.xml"/><Relationship Id="rId293" Type="http://schemas.openxmlformats.org/officeDocument/2006/relationships/customXml" Target="../ink/ink127.xml"/><Relationship Id="rId307" Type="http://schemas.openxmlformats.org/officeDocument/2006/relationships/customXml" Target="../ink/ink134.xml"/><Relationship Id="rId349" Type="http://schemas.openxmlformats.org/officeDocument/2006/relationships/image" Target="../media/image634.png"/><Relationship Id="rId88" Type="http://schemas.openxmlformats.org/officeDocument/2006/relationships/customXml" Target="../ink/ink28.xml"/><Relationship Id="rId111" Type="http://schemas.openxmlformats.org/officeDocument/2006/relationships/image" Target="../media/image521.png"/><Relationship Id="rId195" Type="http://schemas.openxmlformats.org/officeDocument/2006/relationships/customXml" Target="../ink/ink78.xml"/><Relationship Id="rId209" Type="http://schemas.openxmlformats.org/officeDocument/2006/relationships/customXml" Target="../ink/ink85.xml"/><Relationship Id="rId360" Type="http://schemas.openxmlformats.org/officeDocument/2006/relationships/customXml" Target="../ink/ink161.xml"/><Relationship Id="rId416" Type="http://schemas.openxmlformats.org/officeDocument/2006/relationships/customXml" Target="../ink/ink189.xml"/><Relationship Id="rId220" Type="http://schemas.openxmlformats.org/officeDocument/2006/relationships/image" Target="../media/image570.png"/><Relationship Id="rId458" Type="http://schemas.openxmlformats.org/officeDocument/2006/relationships/customXml" Target="../ink/ink210.xml"/><Relationship Id="rId57" Type="http://schemas.openxmlformats.org/officeDocument/2006/relationships/image" Target="../media/image495.png"/><Relationship Id="rId262" Type="http://schemas.openxmlformats.org/officeDocument/2006/relationships/image" Target="../media/image591.png"/><Relationship Id="rId318" Type="http://schemas.openxmlformats.org/officeDocument/2006/relationships/image" Target="../media/image619.png"/><Relationship Id="rId99" Type="http://schemas.openxmlformats.org/officeDocument/2006/relationships/image" Target="../media/image515.png"/><Relationship Id="rId122" Type="http://schemas.openxmlformats.org/officeDocument/2006/relationships/customXml" Target="../ink/ink45.xml"/><Relationship Id="rId164" Type="http://schemas.openxmlformats.org/officeDocument/2006/relationships/customXml" Target="../ink/ink60.xml"/><Relationship Id="rId371" Type="http://schemas.openxmlformats.org/officeDocument/2006/relationships/image" Target="../media/image645.png"/><Relationship Id="rId427" Type="http://schemas.openxmlformats.org/officeDocument/2006/relationships/image" Target="../media/image673.png"/><Relationship Id="rId469" Type="http://schemas.openxmlformats.org/officeDocument/2006/relationships/image" Target="../media/image694.png"/><Relationship Id="rId231" Type="http://schemas.openxmlformats.org/officeDocument/2006/relationships/customXml" Target="../ink/ink96.xml"/><Relationship Id="rId273" Type="http://schemas.openxmlformats.org/officeDocument/2006/relationships/customXml" Target="../ink/ink117.xml"/><Relationship Id="rId329" Type="http://schemas.openxmlformats.org/officeDocument/2006/relationships/image" Target="../media/image624.png"/><Relationship Id="rId68" Type="http://schemas.openxmlformats.org/officeDocument/2006/relationships/customXml" Target="../ink/ink17.xml"/><Relationship Id="rId133" Type="http://schemas.openxmlformats.org/officeDocument/2006/relationships/customXml" Target="../ink/ink51.xml"/><Relationship Id="rId175" Type="http://schemas.openxmlformats.org/officeDocument/2006/relationships/image" Target="../media/image548.png"/><Relationship Id="rId340" Type="http://schemas.openxmlformats.org/officeDocument/2006/relationships/customXml" Target="../ink/ink151.xml"/><Relationship Id="rId200" Type="http://schemas.openxmlformats.org/officeDocument/2006/relationships/image" Target="../media/image560.png"/><Relationship Id="rId382" Type="http://schemas.openxmlformats.org/officeDocument/2006/relationships/customXml" Target="../ink/ink172.xml"/><Relationship Id="rId438" Type="http://schemas.openxmlformats.org/officeDocument/2006/relationships/customXml" Target="../ink/ink200.xml"/><Relationship Id="rId242" Type="http://schemas.openxmlformats.org/officeDocument/2006/relationships/image" Target="../media/image581.png"/><Relationship Id="rId284" Type="http://schemas.openxmlformats.org/officeDocument/2006/relationships/image" Target="../media/image602.png"/><Relationship Id="rId37" Type="http://schemas.openxmlformats.org/officeDocument/2006/relationships/image" Target="../media/image485.png"/><Relationship Id="rId79" Type="http://schemas.openxmlformats.org/officeDocument/2006/relationships/image" Target="../media/image506.png"/><Relationship Id="rId102" Type="http://schemas.openxmlformats.org/officeDocument/2006/relationships/customXml" Target="../ink/ink35.xml"/><Relationship Id="rId144" Type="http://schemas.openxmlformats.org/officeDocument/2006/relationships/image" Target="../media/image537.png"/><Relationship Id="rId90" Type="http://schemas.openxmlformats.org/officeDocument/2006/relationships/customXml" Target="../ink/ink29.xml"/><Relationship Id="rId186" Type="http://schemas.openxmlformats.org/officeDocument/2006/relationships/image" Target="../media/image553.png"/><Relationship Id="rId351" Type="http://schemas.openxmlformats.org/officeDocument/2006/relationships/image" Target="../media/image635.png"/><Relationship Id="rId393" Type="http://schemas.openxmlformats.org/officeDocument/2006/relationships/image" Target="../media/image656.png"/><Relationship Id="rId407" Type="http://schemas.openxmlformats.org/officeDocument/2006/relationships/image" Target="../media/image663.png"/><Relationship Id="rId449" Type="http://schemas.openxmlformats.org/officeDocument/2006/relationships/image" Target="../media/image684.png"/><Relationship Id="rId211" Type="http://schemas.openxmlformats.org/officeDocument/2006/relationships/customXml" Target="../ink/ink86.xml"/><Relationship Id="rId253" Type="http://schemas.openxmlformats.org/officeDocument/2006/relationships/customXml" Target="../ink/ink107.xml"/><Relationship Id="rId295" Type="http://schemas.openxmlformats.org/officeDocument/2006/relationships/customXml" Target="../ink/ink128.xml"/><Relationship Id="rId309" Type="http://schemas.openxmlformats.org/officeDocument/2006/relationships/customXml" Target="../ink/ink135.xml"/><Relationship Id="rId460" Type="http://schemas.openxmlformats.org/officeDocument/2006/relationships/customXml" Target="../ink/ink211.xml"/><Relationship Id="rId48" Type="http://schemas.openxmlformats.org/officeDocument/2006/relationships/customXml" Target="../ink/ink7.xml"/><Relationship Id="rId113" Type="http://schemas.openxmlformats.org/officeDocument/2006/relationships/image" Target="../media/image522.png"/><Relationship Id="rId320" Type="http://schemas.openxmlformats.org/officeDocument/2006/relationships/image" Target="../media/image620.png"/><Relationship Id="rId155" Type="http://schemas.openxmlformats.org/officeDocument/2006/relationships/customXml" Target="../ink/ink53.xml"/><Relationship Id="rId197" Type="http://schemas.openxmlformats.org/officeDocument/2006/relationships/customXml" Target="../ink/ink79.xml"/><Relationship Id="rId362" Type="http://schemas.openxmlformats.org/officeDocument/2006/relationships/customXml" Target="../ink/ink162.xml"/><Relationship Id="rId418" Type="http://schemas.openxmlformats.org/officeDocument/2006/relationships/customXml" Target="../ink/ink190.xml"/><Relationship Id="rId222" Type="http://schemas.openxmlformats.org/officeDocument/2006/relationships/image" Target="../media/image571.png"/><Relationship Id="rId264" Type="http://schemas.openxmlformats.org/officeDocument/2006/relationships/image" Target="../media/image592.png"/><Relationship Id="rId59" Type="http://schemas.openxmlformats.org/officeDocument/2006/relationships/image" Target="../media/image496.png"/><Relationship Id="rId124" Type="http://schemas.openxmlformats.org/officeDocument/2006/relationships/image" Target="../media/image5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mple.net/tikz/examples/turing-machin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</a:t>
            </a:r>
            <a:r>
              <a:rPr lang="en-US" dirty="0"/>
              <a:t>1</a:t>
            </a:r>
            <a:r>
              <a:rPr lang="en-US" altLang="zh-CN" dirty="0"/>
              <a:t>2</a:t>
            </a:r>
            <a:r>
              <a:rPr lang="en-AU" dirty="0"/>
              <a:t>, Spring 2023</a:t>
            </a:r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3A7F45-8EB4-B349-B4F1-55E61E9D16F8}"/>
              </a:ext>
            </a:extLst>
          </p:cNvPr>
          <p:cNvGrpSpPr/>
          <p:nvPr/>
        </p:nvGrpSpPr>
        <p:grpSpPr>
          <a:xfrm>
            <a:off x="309714" y="1211995"/>
            <a:ext cx="8472600" cy="1074960"/>
            <a:chOff x="309714" y="1211995"/>
            <a:chExt cx="8472600" cy="107496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B082C1B-53C1-034C-B6E4-6B846E379171}"/>
                </a:ext>
              </a:extLst>
            </p:cNvPr>
            <p:cNvGrpSpPr/>
            <p:nvPr/>
          </p:nvGrpSpPr>
          <p:grpSpPr>
            <a:xfrm>
              <a:off x="309714" y="1394515"/>
              <a:ext cx="241920" cy="140040"/>
              <a:chOff x="309714" y="1394515"/>
              <a:chExt cx="241920" cy="14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4A4E71C-4CDD-E44C-82D3-9722FA8A70B6}"/>
                      </a:ext>
                    </a:extLst>
                  </p14:cNvPr>
                  <p14:cNvContentPartPr/>
                  <p14:nvPr/>
                </p14:nvContentPartPr>
                <p14:xfrm>
                  <a:off x="309714" y="1448515"/>
                  <a:ext cx="226080" cy="219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4A4E71C-4CDD-E44C-82D3-9722FA8A70B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94594" y="1433035"/>
                    <a:ext cx="25668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576CAB5-19B2-7041-B4CD-17AD7867976B}"/>
                      </a:ext>
                    </a:extLst>
                  </p14:cNvPr>
                  <p14:cNvContentPartPr/>
                  <p14:nvPr/>
                </p14:nvContentPartPr>
                <p14:xfrm>
                  <a:off x="503034" y="1394515"/>
                  <a:ext cx="48600" cy="1400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576CAB5-19B2-7041-B4CD-17AD7867976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87914" y="1379395"/>
                    <a:ext cx="79200" cy="17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6C5879A-4F9B-E542-ACC1-1C3FA657D147}"/>
                </a:ext>
              </a:extLst>
            </p:cNvPr>
            <p:cNvGrpSpPr/>
            <p:nvPr/>
          </p:nvGrpSpPr>
          <p:grpSpPr>
            <a:xfrm>
              <a:off x="814794" y="1324675"/>
              <a:ext cx="870480" cy="376560"/>
              <a:chOff x="814794" y="1324675"/>
              <a:chExt cx="870480" cy="37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EAAFA61-9373-284B-B9F5-69187A87408B}"/>
                      </a:ext>
                    </a:extLst>
                  </p14:cNvPr>
                  <p14:cNvContentPartPr/>
                  <p14:nvPr/>
                </p14:nvContentPartPr>
                <p14:xfrm>
                  <a:off x="814794" y="1324675"/>
                  <a:ext cx="172440" cy="2473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EAAFA61-9373-284B-B9F5-69187A87408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9314" y="1309555"/>
                    <a:ext cx="2026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556ABA3-1C6F-FD48-A583-64E62C6CA572}"/>
                      </a:ext>
                    </a:extLst>
                  </p14:cNvPr>
                  <p14:cNvContentPartPr/>
                  <p14:nvPr/>
                </p14:nvContentPartPr>
                <p14:xfrm>
                  <a:off x="1045554" y="1437715"/>
                  <a:ext cx="107640" cy="1346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556ABA3-1C6F-FD48-A583-64E62C6CA57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30434" y="1422235"/>
                    <a:ext cx="13824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507879BB-BCFA-C64A-906F-23D7F0549548}"/>
                      </a:ext>
                    </a:extLst>
                  </p14:cNvPr>
                  <p14:cNvContentPartPr/>
                  <p14:nvPr/>
                </p14:nvContentPartPr>
                <p14:xfrm>
                  <a:off x="1179834" y="1448515"/>
                  <a:ext cx="129240" cy="1238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507879BB-BCFA-C64A-906F-23D7F054954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164714" y="1433035"/>
                    <a:ext cx="1598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E7B02745-0A4A-F746-A1B8-9924C4F467CB}"/>
                      </a:ext>
                    </a:extLst>
                  </p14:cNvPr>
                  <p14:cNvContentPartPr/>
                  <p14:nvPr/>
                </p14:nvContentPartPr>
                <p14:xfrm>
                  <a:off x="1362714" y="1443115"/>
                  <a:ext cx="16560" cy="2581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E7B02745-0A4A-F746-A1B8-9924C4F467C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347594" y="1427635"/>
                    <a:ext cx="46800" cy="28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CE265D3-6321-4D47-89EA-2346322F538A}"/>
                      </a:ext>
                    </a:extLst>
                  </p14:cNvPr>
                  <p14:cNvContentPartPr/>
                  <p14:nvPr/>
                </p14:nvContentPartPr>
                <p14:xfrm>
                  <a:off x="1351914" y="1443115"/>
                  <a:ext cx="64800" cy="864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4CE265D3-6321-4D47-89EA-2346322F538A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336794" y="1427635"/>
                    <a:ext cx="954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3B5829B-9208-AC44-89BD-79C9A054C02B}"/>
                      </a:ext>
                    </a:extLst>
                  </p14:cNvPr>
                  <p14:cNvContentPartPr/>
                  <p14:nvPr/>
                </p14:nvContentPartPr>
                <p14:xfrm>
                  <a:off x="1486194" y="1335475"/>
                  <a:ext cx="86400" cy="199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3B5829B-9208-AC44-89BD-79C9A054C02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471074" y="1320355"/>
                    <a:ext cx="11664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6B05005-B8F6-7F41-A47F-F36F4E45C2C4}"/>
                      </a:ext>
                    </a:extLst>
                  </p14:cNvPr>
                  <p14:cNvContentPartPr/>
                  <p14:nvPr/>
                </p14:nvContentPartPr>
                <p14:xfrm>
                  <a:off x="1625874" y="1416115"/>
                  <a:ext cx="59400" cy="1346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6B05005-B8F6-7F41-A47F-F36F4E45C2C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610754" y="1400995"/>
                    <a:ext cx="90000" cy="165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E82347D-7657-6A4F-90F0-50F0D8731E81}"/>
                </a:ext>
              </a:extLst>
            </p:cNvPr>
            <p:cNvGrpSpPr/>
            <p:nvPr/>
          </p:nvGrpSpPr>
          <p:grpSpPr>
            <a:xfrm>
              <a:off x="1867794" y="1437715"/>
              <a:ext cx="16560" cy="97200"/>
              <a:chOff x="1867794" y="1437715"/>
              <a:chExt cx="16560" cy="97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CE306B9-990A-864B-A1E5-B8EB310C2B11}"/>
                      </a:ext>
                    </a:extLst>
                  </p14:cNvPr>
                  <p14:cNvContentPartPr/>
                  <p14:nvPr/>
                </p14:nvContentPartPr>
                <p14:xfrm>
                  <a:off x="1873194" y="1437715"/>
                  <a:ext cx="5760" cy="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CE306B9-990A-864B-A1E5-B8EB310C2B1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857714" y="1422235"/>
                    <a:ext cx="363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5B04E566-170A-2A4B-B825-8776D7F96931}"/>
                      </a:ext>
                    </a:extLst>
                  </p14:cNvPr>
                  <p14:cNvContentPartPr/>
                  <p14:nvPr/>
                </p14:nvContentPartPr>
                <p14:xfrm>
                  <a:off x="1867794" y="1518355"/>
                  <a:ext cx="16560" cy="165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5B04E566-170A-2A4B-B825-8776D7F96931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52314" y="1502875"/>
                    <a:ext cx="4680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89C983D-42EF-8E45-8D92-500412FB1A03}"/>
                </a:ext>
              </a:extLst>
            </p:cNvPr>
            <p:cNvGrpSpPr/>
            <p:nvPr/>
          </p:nvGrpSpPr>
          <p:grpSpPr>
            <a:xfrm>
              <a:off x="841434" y="1953235"/>
              <a:ext cx="1343520" cy="333720"/>
              <a:chOff x="841434" y="1953235"/>
              <a:chExt cx="1343520" cy="333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B1F20B6-0D5C-9A49-82F0-29DE8C726933}"/>
                      </a:ext>
                    </a:extLst>
                  </p14:cNvPr>
                  <p14:cNvContentPartPr/>
                  <p14:nvPr/>
                </p14:nvContentPartPr>
                <p14:xfrm>
                  <a:off x="841434" y="1953235"/>
                  <a:ext cx="16560" cy="215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B1F20B6-0D5C-9A49-82F0-29DE8C72693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26314" y="1938115"/>
                    <a:ext cx="46800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21E956A-806D-8341-B226-2C72492B7148}"/>
                      </a:ext>
                    </a:extLst>
                  </p14:cNvPr>
                  <p14:cNvContentPartPr/>
                  <p14:nvPr/>
                </p14:nvContentPartPr>
                <p14:xfrm>
                  <a:off x="932874" y="2012275"/>
                  <a:ext cx="70200" cy="156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21E956A-806D-8341-B226-2C72492B7148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917754" y="1997155"/>
                    <a:ext cx="10080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853EC98-4EAE-EF44-BC1F-570A93E3CA17}"/>
                      </a:ext>
                    </a:extLst>
                  </p14:cNvPr>
                  <p14:cNvContentPartPr/>
                  <p14:nvPr/>
                </p14:nvContentPartPr>
                <p14:xfrm>
                  <a:off x="1056354" y="2033875"/>
                  <a:ext cx="64800" cy="1026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853EC98-4EAE-EF44-BC1F-570A93E3CA17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041234" y="2018755"/>
                    <a:ext cx="954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708BE505-E115-8A46-B91D-3F11101428C8}"/>
                      </a:ext>
                    </a:extLst>
                  </p14:cNvPr>
                  <p14:cNvContentPartPr/>
                  <p14:nvPr/>
                </p14:nvContentPartPr>
                <p14:xfrm>
                  <a:off x="1196034" y="2039275"/>
                  <a:ext cx="145440" cy="1076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708BE505-E115-8A46-B91D-3F11101428C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180914" y="2024155"/>
                    <a:ext cx="17604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FAF30E9-6ABF-9444-A64F-2DA2605C3780}"/>
                      </a:ext>
                    </a:extLst>
                  </p14:cNvPr>
                  <p14:cNvContentPartPr/>
                  <p14:nvPr/>
                </p14:nvContentPartPr>
                <p14:xfrm>
                  <a:off x="1410954" y="2017675"/>
                  <a:ext cx="177480" cy="1238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FAF30E9-6ABF-9444-A64F-2DA2605C378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395834" y="2002555"/>
                    <a:ext cx="20808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0B9A3FF-F637-6949-A98F-CA568D73B5A5}"/>
                      </a:ext>
                    </a:extLst>
                  </p14:cNvPr>
                  <p14:cNvContentPartPr/>
                  <p14:nvPr/>
                </p14:nvContentPartPr>
                <p14:xfrm>
                  <a:off x="1636674" y="2050075"/>
                  <a:ext cx="5760" cy="236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0B9A3FF-F637-6949-A98F-CA568D73B5A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621554" y="2034955"/>
                    <a:ext cx="36360" cy="2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7FCCFC4-2E0F-E249-BBF4-0D692B6093EF}"/>
                      </a:ext>
                    </a:extLst>
                  </p14:cNvPr>
                  <p14:cNvContentPartPr/>
                  <p14:nvPr/>
                </p14:nvContentPartPr>
                <p14:xfrm>
                  <a:off x="1615074" y="2045395"/>
                  <a:ext cx="59400" cy="910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7FCCFC4-2E0F-E249-BBF4-0D692B6093E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599954" y="2029915"/>
                    <a:ext cx="9000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5E96458-7CAF-9B46-A431-0ECBF407173A}"/>
                      </a:ext>
                    </a:extLst>
                  </p14:cNvPr>
                  <p14:cNvContentPartPr/>
                  <p14:nvPr/>
                </p14:nvContentPartPr>
                <p14:xfrm>
                  <a:off x="1717314" y="1964035"/>
                  <a:ext cx="86400" cy="1774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5E96458-7CAF-9B46-A431-0ECBF407173A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701834" y="1948915"/>
                    <a:ext cx="11664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0AF0707-9B9D-1F4A-8441-00F5318C0C70}"/>
                      </a:ext>
                    </a:extLst>
                  </p14:cNvPr>
                  <p14:cNvContentPartPr/>
                  <p14:nvPr/>
                </p14:nvContentPartPr>
                <p14:xfrm>
                  <a:off x="1862394" y="2055475"/>
                  <a:ext cx="11160" cy="756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0AF0707-9B9D-1F4A-8441-00F5318C0C70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846914" y="2040355"/>
                    <a:ext cx="4176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BA61FE4-D6E9-9945-A9E3-B22947B8BF4C}"/>
                      </a:ext>
                    </a:extLst>
                  </p14:cNvPr>
                  <p14:cNvContentPartPr/>
                  <p14:nvPr/>
                </p14:nvContentPartPr>
                <p14:xfrm>
                  <a:off x="1862394" y="1996435"/>
                  <a:ext cx="27360" cy="111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BA61FE4-D6E9-9945-A9E3-B22947B8BF4C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846914" y="1980955"/>
                    <a:ext cx="5760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0F4BC9F-A963-EF46-A28D-0CD7380BFC57}"/>
                      </a:ext>
                    </a:extLst>
                  </p14:cNvPr>
                  <p14:cNvContentPartPr/>
                  <p14:nvPr/>
                </p14:nvContentPartPr>
                <p14:xfrm>
                  <a:off x="1910634" y="2028475"/>
                  <a:ext cx="37800" cy="1076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0F4BC9F-A963-EF46-A28D-0CD7380BFC5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895514" y="2013355"/>
                    <a:ext cx="6840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8A09C46-6AD0-C748-BE33-CC4097FECE29}"/>
                      </a:ext>
                    </a:extLst>
                  </p14:cNvPr>
                  <p14:cNvContentPartPr/>
                  <p14:nvPr/>
                </p14:nvContentPartPr>
                <p14:xfrm>
                  <a:off x="1985874" y="2039995"/>
                  <a:ext cx="199080" cy="910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8A09C46-6AD0-C748-BE33-CC4097FECE2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970754" y="2024515"/>
                    <a:ext cx="229680" cy="12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3D7229F-AB06-2B4B-9266-31F9E4278C25}"/>
                </a:ext>
              </a:extLst>
            </p:cNvPr>
            <p:cNvGrpSpPr/>
            <p:nvPr/>
          </p:nvGrpSpPr>
          <p:grpSpPr>
            <a:xfrm>
              <a:off x="2340474" y="2098315"/>
              <a:ext cx="5760" cy="81000"/>
              <a:chOff x="2340474" y="2098315"/>
              <a:chExt cx="5760" cy="8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0E11F51-0068-8242-8B4F-2AB390886BA1}"/>
                      </a:ext>
                    </a:extLst>
                  </p14:cNvPr>
                  <p14:cNvContentPartPr/>
                  <p14:nvPr/>
                </p14:nvContentPartPr>
                <p14:xfrm>
                  <a:off x="2340474" y="2098315"/>
                  <a:ext cx="5760" cy="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0E11F51-0068-8242-8B4F-2AB390886BA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25354" y="2083195"/>
                    <a:ext cx="363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9917465-7EDC-124B-84DE-296967E4CC29}"/>
                      </a:ext>
                    </a:extLst>
                  </p14:cNvPr>
                  <p14:cNvContentPartPr/>
                  <p14:nvPr/>
                </p14:nvContentPartPr>
                <p14:xfrm>
                  <a:off x="2340474" y="2173555"/>
                  <a:ext cx="360" cy="57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9917465-7EDC-124B-84DE-296967E4CC29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25354" y="2158435"/>
                    <a:ext cx="30960" cy="36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4BD677-5695-394E-B704-C278397FCBE0}"/>
                    </a:ext>
                  </a:extLst>
                </p14:cNvPr>
                <p14:cNvContentPartPr/>
                <p14:nvPr/>
              </p14:nvContentPartPr>
              <p14:xfrm>
                <a:off x="2652234" y="1335475"/>
                <a:ext cx="182880" cy="27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4BD677-5695-394E-B704-C278397FCB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36754" y="1319995"/>
                  <a:ext cx="213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A85634-E408-CA49-8AED-C4C595759925}"/>
                    </a:ext>
                  </a:extLst>
                </p14:cNvPr>
                <p14:cNvContentPartPr/>
                <p14:nvPr/>
              </p14:nvContentPartPr>
              <p14:xfrm>
                <a:off x="3017274" y="1577395"/>
                <a:ext cx="27360" cy="4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A85634-E408-CA49-8AED-C4C5957599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01588" y="1561915"/>
                  <a:ext cx="58368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8BBF2C8-9DFC-6F4A-B39E-AABCFFD59C4C}"/>
                </a:ext>
              </a:extLst>
            </p:cNvPr>
            <p:cNvGrpSpPr/>
            <p:nvPr/>
          </p:nvGrpSpPr>
          <p:grpSpPr>
            <a:xfrm>
              <a:off x="3253794" y="1362475"/>
              <a:ext cx="188280" cy="268920"/>
              <a:chOff x="3253794" y="1362475"/>
              <a:chExt cx="188280" cy="26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834470AA-D9A2-754C-91EF-4DF27F8AB5EB}"/>
                      </a:ext>
                    </a:extLst>
                  </p14:cNvPr>
                  <p14:cNvContentPartPr/>
                  <p14:nvPr/>
                </p14:nvContentPartPr>
                <p14:xfrm>
                  <a:off x="3253794" y="1373275"/>
                  <a:ext cx="5760" cy="2206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834470AA-D9A2-754C-91EF-4DF27F8AB5E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238674" y="1357795"/>
                    <a:ext cx="3636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A9A3FCA-205E-E143-A532-E41C7152A605}"/>
                      </a:ext>
                    </a:extLst>
                  </p14:cNvPr>
                  <p14:cNvContentPartPr/>
                  <p14:nvPr/>
                </p14:nvContentPartPr>
                <p14:xfrm>
                  <a:off x="3253794" y="1485955"/>
                  <a:ext cx="150840" cy="27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A9A3FCA-205E-E143-A532-E41C7152A60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238674" y="1470835"/>
                    <a:ext cx="18144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A0026DC-8C8B-A145-AAE1-FA72560DE1DF}"/>
                      </a:ext>
                    </a:extLst>
                  </p14:cNvPr>
                  <p14:cNvContentPartPr/>
                  <p14:nvPr/>
                </p14:nvContentPartPr>
                <p14:xfrm>
                  <a:off x="3436314" y="1362475"/>
                  <a:ext cx="5760" cy="2689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A0026DC-8C8B-A145-AAE1-FA72560DE1D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3421194" y="1346995"/>
                    <a:ext cx="36360" cy="299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180C76-03ED-D247-8A4A-954EE1C80E2C}"/>
                    </a:ext>
                  </a:extLst>
                </p14:cNvPr>
                <p14:cNvContentPartPr/>
                <p14:nvPr/>
              </p14:nvContentPartPr>
              <p14:xfrm>
                <a:off x="2722074" y="1958635"/>
                <a:ext cx="199080" cy="27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180C76-03ED-D247-8A4A-954EE1C80E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06594" y="1943155"/>
                  <a:ext cx="229680" cy="304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24DCF5-DEE5-4047-BB4A-FD0A8C7E9CAC}"/>
                </a:ext>
              </a:extLst>
            </p:cNvPr>
            <p:cNvGrpSpPr/>
            <p:nvPr/>
          </p:nvGrpSpPr>
          <p:grpSpPr>
            <a:xfrm>
              <a:off x="3721074" y="1974835"/>
              <a:ext cx="252720" cy="279720"/>
              <a:chOff x="3721074" y="1974835"/>
              <a:chExt cx="252720" cy="27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5C9295F8-566B-B54B-912D-30AD5F226275}"/>
                      </a:ext>
                    </a:extLst>
                  </p14:cNvPr>
                  <p14:cNvContentPartPr/>
                  <p14:nvPr/>
                </p14:nvContentPartPr>
                <p14:xfrm>
                  <a:off x="3721074" y="1980235"/>
                  <a:ext cx="11160" cy="2527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5C9295F8-566B-B54B-912D-30AD5F22627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705954" y="1965115"/>
                    <a:ext cx="417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CE3C2580-0942-AB4E-A4A4-567D9C3BBC3A}"/>
                      </a:ext>
                    </a:extLst>
                  </p14:cNvPr>
                  <p14:cNvContentPartPr/>
                  <p14:nvPr/>
                </p14:nvContentPartPr>
                <p14:xfrm>
                  <a:off x="3742674" y="2103715"/>
                  <a:ext cx="182880" cy="57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CE3C2580-0942-AB4E-A4A4-567D9C3BBC3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727554" y="2088595"/>
                    <a:ext cx="21348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56692FC-9080-D241-96CA-2B6650C15BB8}"/>
                      </a:ext>
                    </a:extLst>
                  </p14:cNvPr>
                  <p14:cNvContentPartPr/>
                  <p14:nvPr/>
                </p14:nvContentPartPr>
                <p14:xfrm>
                  <a:off x="3935994" y="1974835"/>
                  <a:ext cx="37800" cy="2797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A56692FC-9080-D241-96CA-2B6650C15BB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920874" y="1959715"/>
                    <a:ext cx="68400" cy="310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A24B6EF-C852-AB44-9B61-56A52ADE9680}"/>
                </a:ext>
              </a:extLst>
            </p:cNvPr>
            <p:cNvGrpSpPr/>
            <p:nvPr/>
          </p:nvGrpSpPr>
          <p:grpSpPr>
            <a:xfrm>
              <a:off x="6337554" y="1292635"/>
              <a:ext cx="226080" cy="107640"/>
              <a:chOff x="6337554" y="1292635"/>
              <a:chExt cx="226080" cy="10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48E0D59F-508E-CE41-8E6B-08DD78DE4829}"/>
                      </a:ext>
                    </a:extLst>
                  </p14:cNvPr>
                  <p14:cNvContentPartPr/>
                  <p14:nvPr/>
                </p14:nvContentPartPr>
                <p14:xfrm>
                  <a:off x="6428994" y="1330075"/>
                  <a:ext cx="43200" cy="3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48E0D59F-508E-CE41-8E6B-08DD78DE482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413514" y="1314955"/>
                    <a:ext cx="7380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1630B586-3BC5-034E-B28F-8481B2BB2811}"/>
                      </a:ext>
                    </a:extLst>
                  </p14:cNvPr>
                  <p14:cNvContentPartPr/>
                  <p14:nvPr/>
                </p14:nvContentPartPr>
                <p14:xfrm>
                  <a:off x="6337554" y="1324675"/>
                  <a:ext cx="193680" cy="165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1630B586-3BC5-034E-B28F-8481B2BB2811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322434" y="1309555"/>
                    <a:ext cx="22428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BDCD8869-3865-374C-A6B2-0A4B3E099415}"/>
                      </a:ext>
                    </a:extLst>
                  </p14:cNvPr>
                  <p14:cNvContentPartPr/>
                  <p14:nvPr/>
                </p14:nvContentPartPr>
                <p14:xfrm>
                  <a:off x="6498834" y="1292635"/>
                  <a:ext cx="64800" cy="10764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BDCD8869-3865-374C-A6B2-0A4B3E09941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483354" y="1277155"/>
                    <a:ext cx="95400" cy="138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F1E868F-7C05-9744-893A-995A42C67291}"/>
                </a:ext>
              </a:extLst>
            </p:cNvPr>
            <p:cNvGrpSpPr/>
            <p:nvPr/>
          </p:nvGrpSpPr>
          <p:grpSpPr>
            <a:xfrm>
              <a:off x="6767394" y="1222795"/>
              <a:ext cx="875880" cy="349200"/>
              <a:chOff x="6767394" y="1222795"/>
              <a:chExt cx="875880" cy="349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CF47DD5-24D6-134B-A518-94E60D777C47}"/>
                      </a:ext>
                    </a:extLst>
                  </p14:cNvPr>
                  <p14:cNvContentPartPr/>
                  <p14:nvPr/>
                </p14:nvContentPartPr>
                <p14:xfrm>
                  <a:off x="6767394" y="1222795"/>
                  <a:ext cx="156240" cy="2422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CF47DD5-24D6-134B-A518-94E60D777C4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6752274" y="1207315"/>
                    <a:ext cx="18648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B00F7ADB-3F2D-CD42-9561-7845DFC8F194}"/>
                      </a:ext>
                    </a:extLst>
                  </p14:cNvPr>
                  <p14:cNvContentPartPr/>
                  <p14:nvPr/>
                </p14:nvContentPartPr>
                <p14:xfrm>
                  <a:off x="6976914" y="1319275"/>
                  <a:ext cx="113040" cy="1238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B00F7ADB-3F2D-CD42-9561-7845DFC8F19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961794" y="1304155"/>
                    <a:ext cx="1436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FC91AB57-BBFC-2F49-9470-5FA0F5A14A67}"/>
                      </a:ext>
                    </a:extLst>
                  </p14:cNvPr>
                  <p14:cNvContentPartPr/>
                  <p14:nvPr/>
                </p14:nvContentPartPr>
                <p14:xfrm>
                  <a:off x="7116594" y="1351675"/>
                  <a:ext cx="129240" cy="8640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FC91AB57-BBFC-2F49-9470-5FA0F5A14A67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101474" y="1336555"/>
                    <a:ext cx="15984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7BC9541C-5DC3-324D-BD82-5321433A4AEE}"/>
                      </a:ext>
                    </a:extLst>
                  </p14:cNvPr>
                  <p14:cNvContentPartPr/>
                  <p14:nvPr/>
                </p14:nvContentPartPr>
                <p14:xfrm>
                  <a:off x="7283274" y="1319275"/>
                  <a:ext cx="16560" cy="2527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7BC9541C-5DC3-324D-BD82-5321433A4AE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267794" y="1304155"/>
                    <a:ext cx="4680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CDBDB3AE-F541-2740-BBC7-D47BAE15759F}"/>
                      </a:ext>
                    </a:extLst>
                  </p14:cNvPr>
                  <p14:cNvContentPartPr/>
                  <p14:nvPr/>
                </p14:nvContentPartPr>
                <p14:xfrm>
                  <a:off x="7283274" y="1319275"/>
                  <a:ext cx="75600" cy="9180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CDBDB3AE-F541-2740-BBC7-D47BAE15759F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267794" y="1304155"/>
                    <a:ext cx="1062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8ACC6250-2A39-4A48-B8B0-9093DB1E6599}"/>
                      </a:ext>
                    </a:extLst>
                  </p14:cNvPr>
                  <p14:cNvContentPartPr/>
                  <p14:nvPr/>
                </p14:nvContentPartPr>
                <p14:xfrm>
                  <a:off x="7422954" y="1228195"/>
                  <a:ext cx="86400" cy="19368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8ACC6250-2A39-4A48-B8B0-9093DB1E6599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407474" y="1212715"/>
                    <a:ext cx="11664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0E401269-FFFA-B046-AF87-7A6AEFEB221E}"/>
                      </a:ext>
                    </a:extLst>
                  </p14:cNvPr>
                  <p14:cNvContentPartPr/>
                  <p14:nvPr/>
                </p14:nvContentPartPr>
                <p14:xfrm>
                  <a:off x="7573074" y="1303435"/>
                  <a:ext cx="70200" cy="1238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0E401269-FFFA-B046-AF87-7A6AEFEB221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557954" y="1287955"/>
                    <a:ext cx="10080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B151202-854D-1B44-BC7F-9063818F325F}"/>
                </a:ext>
              </a:extLst>
            </p:cNvPr>
            <p:cNvGrpSpPr/>
            <p:nvPr/>
          </p:nvGrpSpPr>
          <p:grpSpPr>
            <a:xfrm>
              <a:off x="7793394" y="1346275"/>
              <a:ext cx="11160" cy="86400"/>
              <a:chOff x="7793394" y="1346275"/>
              <a:chExt cx="1116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749A8888-6088-A148-A574-4A0618478FA2}"/>
                      </a:ext>
                    </a:extLst>
                  </p14:cNvPr>
                  <p14:cNvContentPartPr/>
                  <p14:nvPr/>
                </p14:nvContentPartPr>
                <p14:xfrm>
                  <a:off x="7793394" y="1346275"/>
                  <a:ext cx="5760" cy="576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749A8888-6088-A148-A574-4A0618478FA2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778274" y="1331155"/>
                    <a:ext cx="3636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1CCEE7E1-6971-974E-B8CF-25D623891140}"/>
                      </a:ext>
                    </a:extLst>
                  </p14:cNvPr>
                  <p14:cNvContentPartPr/>
                  <p14:nvPr/>
                </p14:nvContentPartPr>
                <p14:xfrm>
                  <a:off x="7793394" y="1405315"/>
                  <a:ext cx="11160" cy="2736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1CCEE7E1-6971-974E-B8CF-25D62389114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7778274" y="1390195"/>
                    <a:ext cx="41760" cy="57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B2C765-F10A-4947-97F0-277E73CBB272}"/>
                    </a:ext>
                  </a:extLst>
                </p14:cNvPr>
                <p14:cNvContentPartPr/>
                <p14:nvPr/>
              </p14:nvContentPartPr>
              <p14:xfrm>
                <a:off x="8056914" y="1211995"/>
                <a:ext cx="167040" cy="28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B2C765-F10A-4947-97F0-277E73CBB2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41434" y="1196515"/>
                  <a:ext cx="197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95AED9-F63F-0D4D-990E-4442AD127CA4}"/>
                    </a:ext>
                  </a:extLst>
                </p14:cNvPr>
                <p14:cNvContentPartPr/>
                <p14:nvPr/>
              </p14:nvContentPartPr>
              <p14:xfrm>
                <a:off x="8336274" y="1432315"/>
                <a:ext cx="43200" cy="7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95AED9-F63F-0D4D-990E-4442AD127C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20922" y="1416835"/>
                  <a:ext cx="73547" cy="106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684805B-D2E2-F74C-8160-D4B9CFB5DB3E}"/>
                </a:ext>
              </a:extLst>
            </p:cNvPr>
            <p:cNvGrpSpPr/>
            <p:nvPr/>
          </p:nvGrpSpPr>
          <p:grpSpPr>
            <a:xfrm>
              <a:off x="8599434" y="1249435"/>
              <a:ext cx="182880" cy="258120"/>
              <a:chOff x="8599434" y="1249435"/>
              <a:chExt cx="182880" cy="25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53D2832A-3344-6847-A801-1059E5361488}"/>
                      </a:ext>
                    </a:extLst>
                  </p14:cNvPr>
                  <p14:cNvContentPartPr/>
                  <p14:nvPr/>
                </p14:nvContentPartPr>
                <p14:xfrm>
                  <a:off x="8599434" y="1281835"/>
                  <a:ext cx="16560" cy="1774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53D2832A-3344-6847-A801-1059E5361488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8584314" y="1266715"/>
                    <a:ext cx="4680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47B882FD-6711-1348-9908-5AED6EF588E0}"/>
                      </a:ext>
                    </a:extLst>
                  </p14:cNvPr>
                  <p14:cNvContentPartPr/>
                  <p14:nvPr/>
                </p14:nvContentPartPr>
                <p14:xfrm>
                  <a:off x="8610234" y="1373275"/>
                  <a:ext cx="150840" cy="1656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47B882FD-6711-1348-9908-5AED6EF588E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8594754" y="1357795"/>
                    <a:ext cx="1814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24252392-1097-DF40-915E-8F619AC0B4F4}"/>
                      </a:ext>
                    </a:extLst>
                  </p14:cNvPr>
                  <p14:cNvContentPartPr/>
                  <p14:nvPr/>
                </p14:nvContentPartPr>
                <p14:xfrm>
                  <a:off x="8781954" y="1249435"/>
                  <a:ext cx="360" cy="25812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24252392-1097-DF40-915E-8F619AC0B4F4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8766834" y="1234315"/>
                    <a:ext cx="30960" cy="288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A89CAF1-F289-8E43-91C4-F12981683559}"/>
                </a:ext>
              </a:extLst>
            </p:cNvPr>
            <p:cNvGrpSpPr/>
            <p:nvPr/>
          </p:nvGrpSpPr>
          <p:grpSpPr>
            <a:xfrm>
              <a:off x="3108714" y="1904995"/>
              <a:ext cx="381600" cy="252720"/>
              <a:chOff x="3108714" y="1904995"/>
              <a:chExt cx="381600" cy="25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667CD0AA-790F-414D-B7AA-D7D112276276}"/>
                      </a:ext>
                    </a:extLst>
                  </p14:cNvPr>
                  <p14:cNvContentPartPr/>
                  <p14:nvPr/>
                </p14:nvContentPartPr>
                <p14:xfrm>
                  <a:off x="3108714" y="2092915"/>
                  <a:ext cx="376560" cy="21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667CD0AA-790F-414D-B7AA-D7D11227627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093594" y="2077795"/>
                    <a:ext cx="4068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1D286552-76F4-AB49-95C4-6AC2F11CD3F2}"/>
                      </a:ext>
                    </a:extLst>
                  </p14:cNvPr>
                  <p14:cNvContentPartPr/>
                  <p14:nvPr/>
                </p14:nvContentPartPr>
                <p14:xfrm>
                  <a:off x="3441714" y="2044675"/>
                  <a:ext cx="48600" cy="1130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1D286552-76F4-AB49-95C4-6AC2F11CD3F2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3426594" y="2029555"/>
                    <a:ext cx="7920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5F46354D-B317-7549-8C6E-F20B65496F5F}"/>
                      </a:ext>
                    </a:extLst>
                  </p14:cNvPr>
                  <p14:cNvContentPartPr/>
                  <p14:nvPr/>
                </p14:nvContentPartPr>
                <p14:xfrm>
                  <a:off x="3194754" y="1904995"/>
                  <a:ext cx="161640" cy="1292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5F46354D-B317-7549-8C6E-F20B65496F5F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3179274" y="1889875"/>
                    <a:ext cx="191880" cy="159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AB3185-AAC2-CA4A-A7B5-842B9AB5A550}"/>
              </a:ext>
            </a:extLst>
          </p:cNvPr>
          <p:cNvGrpSpPr/>
          <p:nvPr/>
        </p:nvGrpSpPr>
        <p:grpSpPr>
          <a:xfrm>
            <a:off x="454794" y="2377675"/>
            <a:ext cx="7747200" cy="939960"/>
            <a:chOff x="454794" y="2377675"/>
            <a:chExt cx="7747200" cy="93996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CDFC755-FA20-CB4F-90B4-2B0A403B39CF}"/>
                </a:ext>
              </a:extLst>
            </p:cNvPr>
            <p:cNvGrpSpPr/>
            <p:nvPr/>
          </p:nvGrpSpPr>
          <p:grpSpPr>
            <a:xfrm>
              <a:off x="454794" y="2678635"/>
              <a:ext cx="644760" cy="419400"/>
              <a:chOff x="454794" y="2678635"/>
              <a:chExt cx="644760" cy="419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3E3BCE5E-F9C9-2C44-B7EC-D043DCC1611D}"/>
                      </a:ext>
                    </a:extLst>
                  </p14:cNvPr>
                  <p14:cNvContentPartPr/>
                  <p14:nvPr/>
                </p14:nvContentPartPr>
                <p14:xfrm>
                  <a:off x="454794" y="2678635"/>
                  <a:ext cx="123840" cy="2851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3E3BCE5E-F9C9-2C44-B7EC-D043DCC1611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439314" y="2663515"/>
                    <a:ext cx="154440" cy="31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F98B476-05D6-7D42-9CD4-E468C8812D03}"/>
                      </a:ext>
                    </a:extLst>
                  </p14:cNvPr>
                  <p14:cNvContentPartPr/>
                  <p14:nvPr/>
                </p14:nvContentPartPr>
                <p14:xfrm>
                  <a:off x="701754" y="2753875"/>
                  <a:ext cx="16560" cy="2206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F98B476-05D6-7D42-9CD4-E468C8812D03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686634" y="2738755"/>
                    <a:ext cx="4680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6F379EC-9DF8-D54F-8864-3AD4F392381B}"/>
                      </a:ext>
                    </a:extLst>
                  </p14:cNvPr>
                  <p14:cNvContentPartPr/>
                  <p14:nvPr/>
                </p14:nvContentPartPr>
                <p14:xfrm>
                  <a:off x="658914" y="2818315"/>
                  <a:ext cx="107640" cy="1116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6F379EC-9DF8-D54F-8864-3AD4F392381B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643794" y="2803195"/>
                    <a:ext cx="1382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F504C490-167D-764C-BAF6-7733101DF961}"/>
                      </a:ext>
                    </a:extLst>
                  </p14:cNvPr>
                  <p14:cNvContentPartPr/>
                  <p14:nvPr/>
                </p14:nvContentPartPr>
                <p14:xfrm>
                  <a:off x="760794" y="2818315"/>
                  <a:ext cx="188280" cy="15624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F504C490-167D-764C-BAF6-7733101DF961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45674" y="2803195"/>
                    <a:ext cx="21888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C18D4901-08B8-2241-AF94-7175CC9D7F36}"/>
                      </a:ext>
                    </a:extLst>
                  </p14:cNvPr>
                  <p14:cNvContentPartPr/>
                  <p14:nvPr/>
                </p14:nvContentPartPr>
                <p14:xfrm>
                  <a:off x="991914" y="2818315"/>
                  <a:ext cx="16560" cy="27972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C18D4901-08B8-2241-AF94-7175CC9D7F36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976794" y="2803195"/>
                    <a:ext cx="46800" cy="31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011E6AB-4452-3A48-B7A5-EF96C01811E9}"/>
                      </a:ext>
                    </a:extLst>
                  </p14:cNvPr>
                  <p14:cNvContentPartPr/>
                  <p14:nvPr/>
                </p14:nvContentPartPr>
                <p14:xfrm>
                  <a:off x="986514" y="2834515"/>
                  <a:ext cx="113040" cy="1238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011E6AB-4452-3A48-B7A5-EF96C01811E9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971394" y="2819035"/>
                    <a:ext cx="14364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1E62DEA-97DB-B14B-9075-3ABE27B7340D}"/>
                </a:ext>
              </a:extLst>
            </p:cNvPr>
            <p:cNvGrpSpPr/>
            <p:nvPr/>
          </p:nvGrpSpPr>
          <p:grpSpPr>
            <a:xfrm>
              <a:off x="1260474" y="2705635"/>
              <a:ext cx="285120" cy="247320"/>
              <a:chOff x="1260474" y="2705635"/>
              <a:chExt cx="285120" cy="24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75691BC6-9222-6A41-975A-4CCE5F8721D9}"/>
                      </a:ext>
                    </a:extLst>
                  </p14:cNvPr>
                  <p14:cNvContentPartPr/>
                  <p14:nvPr/>
                </p14:nvContentPartPr>
                <p14:xfrm>
                  <a:off x="1260474" y="2705635"/>
                  <a:ext cx="59400" cy="24732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75691BC6-9222-6A41-975A-4CCE5F8721D9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245354" y="2690155"/>
                    <a:ext cx="9000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B1FDE541-0C6C-2E47-B734-202CAC4FAE60}"/>
                      </a:ext>
                    </a:extLst>
                  </p14:cNvPr>
                  <p14:cNvContentPartPr/>
                  <p14:nvPr/>
                </p14:nvContentPartPr>
                <p14:xfrm>
                  <a:off x="1276674" y="2941795"/>
                  <a:ext cx="118440" cy="111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B1FDE541-0C6C-2E47-B734-202CAC4FAE60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261554" y="2926675"/>
                    <a:ext cx="1490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5163D7CE-B8F9-0144-ACD3-986876037F8A}"/>
                      </a:ext>
                    </a:extLst>
                  </p14:cNvPr>
                  <p14:cNvContentPartPr/>
                  <p14:nvPr/>
                </p14:nvContentPartPr>
                <p14:xfrm>
                  <a:off x="1534434" y="2925595"/>
                  <a:ext cx="11160" cy="57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5163D7CE-B8F9-0144-ACD3-986876037F8A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519314" y="2910475"/>
                    <a:ext cx="41760" cy="36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3D986B9-F476-3E4A-BEF0-63B82BF1DD3E}"/>
                </a:ext>
              </a:extLst>
            </p:cNvPr>
            <p:cNvGrpSpPr/>
            <p:nvPr/>
          </p:nvGrpSpPr>
          <p:grpSpPr>
            <a:xfrm>
              <a:off x="2775714" y="2393875"/>
              <a:ext cx="333360" cy="322920"/>
              <a:chOff x="2775714" y="2393875"/>
              <a:chExt cx="333360" cy="32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C9C943E-A069-114F-A5D7-D06DB4FF432F}"/>
                      </a:ext>
                    </a:extLst>
                  </p14:cNvPr>
                  <p14:cNvContentPartPr/>
                  <p14:nvPr/>
                </p14:nvContentPartPr>
                <p14:xfrm>
                  <a:off x="2813154" y="2393875"/>
                  <a:ext cx="11160" cy="27972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C9C943E-A069-114F-A5D7-D06DB4FF432F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98034" y="2378755"/>
                    <a:ext cx="41760" cy="31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B1746F0-3BF9-9747-8C61-84876111475D}"/>
                      </a:ext>
                    </a:extLst>
                  </p14:cNvPr>
                  <p14:cNvContentPartPr/>
                  <p14:nvPr/>
                </p14:nvContentPartPr>
                <p14:xfrm>
                  <a:off x="2775714" y="2624995"/>
                  <a:ext cx="107640" cy="9180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B1746F0-3BF9-9747-8C61-84876111475D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2760234" y="2609515"/>
                    <a:ext cx="13824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8DF2FB4D-4819-0240-9DC8-13482A827F66}"/>
                      </a:ext>
                    </a:extLst>
                  </p14:cNvPr>
                  <p14:cNvContentPartPr/>
                  <p14:nvPr/>
                </p14:nvContentPartPr>
                <p14:xfrm>
                  <a:off x="2942034" y="2474515"/>
                  <a:ext cx="167040" cy="111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8DF2FB4D-4819-0240-9DC8-13482A827F66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2926914" y="2459395"/>
                    <a:ext cx="1972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766E9E4D-4FA7-2C47-ADFE-8CCEB1CF6112}"/>
                      </a:ext>
                    </a:extLst>
                  </p14:cNvPr>
                  <p14:cNvContentPartPr/>
                  <p14:nvPr/>
                </p14:nvContentPartPr>
                <p14:xfrm>
                  <a:off x="2996034" y="2485315"/>
                  <a:ext cx="16560" cy="1026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766E9E4D-4FA7-2C47-ADFE-8CCEB1CF6112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2980554" y="2469835"/>
                    <a:ext cx="468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62790FA0-8743-B74B-89CF-F45DD983CB66}"/>
                      </a:ext>
                    </a:extLst>
                  </p14:cNvPr>
                  <p14:cNvContentPartPr/>
                  <p14:nvPr/>
                </p14:nvContentPartPr>
                <p14:xfrm>
                  <a:off x="3055074" y="2474515"/>
                  <a:ext cx="16560" cy="11844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62790FA0-8743-B74B-89CF-F45DD983CB66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3039594" y="2459395"/>
                    <a:ext cx="46800" cy="149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D808D49-965E-F840-9380-E824E51FD5E9}"/>
                </a:ext>
              </a:extLst>
            </p:cNvPr>
            <p:cNvGrpSpPr/>
            <p:nvPr/>
          </p:nvGrpSpPr>
          <p:grpSpPr>
            <a:xfrm>
              <a:off x="2722074" y="2850715"/>
              <a:ext cx="209520" cy="220320"/>
              <a:chOff x="2722074" y="2850715"/>
              <a:chExt cx="209520" cy="22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6FA0B587-2BEA-A043-BA53-845BBD7BBF08}"/>
                      </a:ext>
                    </a:extLst>
                  </p14:cNvPr>
                  <p14:cNvContentPartPr/>
                  <p14:nvPr/>
                </p14:nvContentPartPr>
                <p14:xfrm>
                  <a:off x="2722074" y="2850715"/>
                  <a:ext cx="16560" cy="20448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6FA0B587-2BEA-A043-BA53-845BBD7BBF08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2706594" y="2835235"/>
                    <a:ext cx="4680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DD750A63-BDFA-FA45-BC1A-0EEFEA5A9470}"/>
                      </a:ext>
                    </a:extLst>
                  </p14:cNvPr>
                  <p14:cNvContentPartPr/>
                  <p14:nvPr/>
                </p14:nvContentPartPr>
                <p14:xfrm>
                  <a:off x="2743314" y="2866555"/>
                  <a:ext cx="188280" cy="20448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DD750A63-BDFA-FA45-BC1A-0EEFEA5A9470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728194" y="2851435"/>
                    <a:ext cx="218880" cy="235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4D387A6-A515-544E-8138-69C790532A12}"/>
                </a:ext>
              </a:extLst>
            </p:cNvPr>
            <p:cNvGrpSpPr/>
            <p:nvPr/>
          </p:nvGrpSpPr>
          <p:grpSpPr>
            <a:xfrm>
              <a:off x="3286194" y="2506555"/>
              <a:ext cx="21600" cy="59760"/>
              <a:chOff x="3286194" y="2506555"/>
              <a:chExt cx="21600" cy="5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A5342544-CC29-6C44-9131-B28DA175567E}"/>
                      </a:ext>
                    </a:extLst>
                  </p14:cNvPr>
                  <p14:cNvContentPartPr/>
                  <p14:nvPr/>
                </p14:nvContentPartPr>
                <p14:xfrm>
                  <a:off x="3286194" y="2506555"/>
                  <a:ext cx="5760" cy="3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A5342544-CC29-6C44-9131-B28DA175567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270714" y="2491435"/>
                    <a:ext cx="363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0CAEE9A3-1495-6E40-BDB5-97CC2D5554B9}"/>
                      </a:ext>
                    </a:extLst>
                  </p14:cNvPr>
                  <p14:cNvContentPartPr/>
                  <p14:nvPr/>
                </p14:nvContentPartPr>
                <p14:xfrm>
                  <a:off x="3296634" y="2555155"/>
                  <a:ext cx="11160" cy="1116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0CAEE9A3-1495-6E40-BDB5-97CC2D5554B9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281514" y="2539675"/>
                    <a:ext cx="4176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5245A9A-1D27-B848-8FAE-C30031150C7E}"/>
                </a:ext>
              </a:extLst>
            </p:cNvPr>
            <p:cNvGrpSpPr/>
            <p:nvPr/>
          </p:nvGrpSpPr>
          <p:grpSpPr>
            <a:xfrm>
              <a:off x="3468714" y="2377675"/>
              <a:ext cx="2240640" cy="274320"/>
              <a:chOff x="3468714" y="2377675"/>
              <a:chExt cx="2240640" cy="274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5FC90EF2-FF2B-9D4A-9F2B-071208BF4669}"/>
                      </a:ext>
                    </a:extLst>
                  </p14:cNvPr>
                  <p14:cNvContentPartPr/>
                  <p14:nvPr/>
                </p14:nvContentPartPr>
                <p14:xfrm>
                  <a:off x="3468714" y="2474515"/>
                  <a:ext cx="102600" cy="10728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5FC90EF2-FF2B-9D4A-9F2B-071208BF4669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3453594" y="2459395"/>
                    <a:ext cx="132840" cy="13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128A7692-65E2-EC44-A025-26106BC13D3C}"/>
                      </a:ext>
                    </a:extLst>
                  </p14:cNvPr>
                  <p14:cNvContentPartPr/>
                  <p14:nvPr/>
                </p14:nvContentPartPr>
                <p14:xfrm>
                  <a:off x="3699834" y="2469115"/>
                  <a:ext cx="86400" cy="9720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128A7692-65E2-EC44-A025-26106BC13D3C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684354" y="2453995"/>
                    <a:ext cx="11664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0D90C0DD-27B0-AB43-ADAE-166545EB54D9}"/>
                      </a:ext>
                    </a:extLst>
                  </p14:cNvPr>
                  <p14:cNvContentPartPr/>
                  <p14:nvPr/>
                </p14:nvContentPartPr>
                <p14:xfrm>
                  <a:off x="3807114" y="2479915"/>
                  <a:ext cx="209880" cy="8640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0D90C0DD-27B0-AB43-ADAE-166545EB54D9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791994" y="2464435"/>
                    <a:ext cx="24048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3E1E5D60-32CD-594C-8FBC-3FC517087C40}"/>
                      </a:ext>
                    </a:extLst>
                  </p14:cNvPr>
                  <p14:cNvContentPartPr/>
                  <p14:nvPr/>
                </p14:nvContentPartPr>
                <p14:xfrm>
                  <a:off x="4049034" y="2410075"/>
                  <a:ext cx="118440" cy="14544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3E1E5D60-32CD-594C-8FBC-3FC517087C40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4033554" y="2394595"/>
                    <a:ext cx="1490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A910813E-12B7-EE4C-BC8F-73E3967581D9}"/>
                      </a:ext>
                    </a:extLst>
                  </p14:cNvPr>
                  <p14:cNvContentPartPr/>
                  <p14:nvPr/>
                </p14:nvContentPartPr>
                <p14:xfrm>
                  <a:off x="4188714" y="2463715"/>
                  <a:ext cx="220680" cy="9720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A910813E-12B7-EE4C-BC8F-73E3967581D9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4173234" y="2448595"/>
                    <a:ext cx="25128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EE99C784-1457-8749-B478-3FAC00AC7C17}"/>
                      </a:ext>
                    </a:extLst>
                  </p14:cNvPr>
                  <p14:cNvContentPartPr/>
                  <p14:nvPr/>
                </p14:nvContentPartPr>
                <p14:xfrm>
                  <a:off x="4532514" y="2463715"/>
                  <a:ext cx="16560" cy="1882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EE99C784-1457-8749-B478-3FAC00AC7C17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4517034" y="2448595"/>
                    <a:ext cx="4680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49C4CA4E-2662-9949-80F4-0209FC1E2998}"/>
                      </a:ext>
                    </a:extLst>
                  </p14:cNvPr>
                  <p14:cNvContentPartPr/>
                  <p14:nvPr/>
                </p14:nvContentPartPr>
                <p14:xfrm>
                  <a:off x="4532514" y="2442115"/>
                  <a:ext cx="59400" cy="1076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49C4CA4E-2662-9949-80F4-0209FC1E2998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4517034" y="2426995"/>
                    <a:ext cx="9000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8740A6DA-2642-D34F-9DEA-A6AE70C11B1A}"/>
                      </a:ext>
                    </a:extLst>
                  </p14:cNvPr>
                  <p14:cNvContentPartPr/>
                  <p14:nvPr/>
                </p14:nvContentPartPr>
                <p14:xfrm>
                  <a:off x="4623594" y="2463715"/>
                  <a:ext cx="134640" cy="972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8740A6DA-2642-D34F-9DEA-A6AE70C11B1A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4608474" y="2448595"/>
                    <a:ext cx="16524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4A2E4860-2256-D44C-B5E0-D46D8B3FAECE}"/>
                      </a:ext>
                    </a:extLst>
                  </p14:cNvPr>
                  <p14:cNvContentPartPr/>
                  <p14:nvPr/>
                </p14:nvContentPartPr>
                <p14:xfrm>
                  <a:off x="4763274" y="2452915"/>
                  <a:ext cx="59400" cy="864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4A2E4860-2256-D44C-B5E0-D46D8B3FAECE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4748154" y="2437795"/>
                    <a:ext cx="900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9E36B719-CE1F-6B40-9575-64F3CE753DBE}"/>
                      </a:ext>
                    </a:extLst>
                  </p14:cNvPr>
                  <p14:cNvContentPartPr/>
                  <p14:nvPr/>
                </p14:nvContentPartPr>
                <p14:xfrm>
                  <a:off x="4860114" y="2464435"/>
                  <a:ext cx="123840" cy="8568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9E36B719-CE1F-6B40-9575-64F3CE753DBE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4844994" y="2448955"/>
                    <a:ext cx="15444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4E8ADBA0-CAA6-8542-BAF5-CA48C6F67697}"/>
                      </a:ext>
                    </a:extLst>
                  </p14:cNvPr>
                  <p14:cNvContentPartPr/>
                  <p14:nvPr/>
                </p14:nvContentPartPr>
                <p14:xfrm>
                  <a:off x="5005194" y="2458315"/>
                  <a:ext cx="91800" cy="864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4E8ADBA0-CAA6-8542-BAF5-CA48C6F67697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4990074" y="2443195"/>
                    <a:ext cx="12204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DF5D3BC-C17F-9642-A0BE-CD5E163F54B4}"/>
                      </a:ext>
                    </a:extLst>
                  </p14:cNvPr>
                  <p14:cNvContentPartPr/>
                  <p14:nvPr/>
                </p14:nvContentPartPr>
                <p14:xfrm>
                  <a:off x="5171874" y="2399995"/>
                  <a:ext cx="5760" cy="155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DF5D3BC-C17F-9642-A0BE-CD5E163F54B4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5156394" y="2384515"/>
                    <a:ext cx="3636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47228DC-0B16-4848-ABF5-F92F6740E153}"/>
                      </a:ext>
                    </a:extLst>
                  </p14:cNvPr>
                  <p14:cNvContentPartPr/>
                  <p14:nvPr/>
                </p14:nvContentPartPr>
                <p14:xfrm>
                  <a:off x="5123274" y="2469115"/>
                  <a:ext cx="188280" cy="8100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947228DC-0B16-4848-ABF5-F92F6740E153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5108154" y="2453995"/>
                    <a:ext cx="21888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89A324DE-BF10-AC4F-AA94-383D05407C44}"/>
                      </a:ext>
                    </a:extLst>
                  </p14:cNvPr>
                  <p14:cNvContentPartPr/>
                  <p14:nvPr/>
                </p14:nvContentPartPr>
                <p14:xfrm>
                  <a:off x="5354394" y="2377675"/>
                  <a:ext cx="32760" cy="1616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89A324DE-BF10-AC4F-AA94-383D05407C44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5339274" y="2362555"/>
                    <a:ext cx="6300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4A52BF1-EDC6-D549-BC1B-456B9A4749D2}"/>
                      </a:ext>
                    </a:extLst>
                  </p14:cNvPr>
                  <p14:cNvContentPartPr/>
                  <p14:nvPr/>
                </p14:nvContentPartPr>
                <p14:xfrm>
                  <a:off x="5316954" y="2463715"/>
                  <a:ext cx="75600" cy="57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4A52BF1-EDC6-D549-BC1B-456B9A4749D2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5301474" y="2448595"/>
                    <a:ext cx="1062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DA2849C7-51FD-BF4A-8F76-CEDD5045B4A3}"/>
                      </a:ext>
                    </a:extLst>
                  </p14:cNvPr>
                  <p14:cNvContentPartPr/>
                  <p14:nvPr/>
                </p14:nvContentPartPr>
                <p14:xfrm>
                  <a:off x="5435034" y="2485315"/>
                  <a:ext cx="5760" cy="4860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DA2849C7-51FD-BF4A-8F76-CEDD5045B4A3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5419914" y="2469835"/>
                    <a:ext cx="3636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8BBA6C7E-0F30-364F-9EE6-EA750738B5FF}"/>
                      </a:ext>
                    </a:extLst>
                  </p14:cNvPr>
                  <p14:cNvContentPartPr/>
                  <p14:nvPr/>
                </p14:nvContentPartPr>
                <p14:xfrm>
                  <a:off x="5440434" y="2436715"/>
                  <a:ext cx="268920" cy="10260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8BBA6C7E-0F30-364F-9EE6-EA750738B5FF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5424954" y="2421595"/>
                    <a:ext cx="299520" cy="132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CF1DFD1-A804-7A45-AE97-242DC129B6D7}"/>
                </a:ext>
              </a:extLst>
            </p:cNvPr>
            <p:cNvGrpSpPr/>
            <p:nvPr/>
          </p:nvGrpSpPr>
          <p:grpSpPr>
            <a:xfrm>
              <a:off x="3302034" y="2968795"/>
              <a:ext cx="32760" cy="86400"/>
              <a:chOff x="3302034" y="2968795"/>
              <a:chExt cx="3276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B125A23E-17E2-8E4C-A1A2-4235D8F3341F}"/>
                      </a:ext>
                    </a:extLst>
                  </p14:cNvPr>
                  <p14:cNvContentPartPr/>
                  <p14:nvPr/>
                </p14:nvContentPartPr>
                <p14:xfrm>
                  <a:off x="3302034" y="2968795"/>
                  <a:ext cx="5760" cy="165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B125A23E-17E2-8E4C-A1A2-4235D8F3341F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3286914" y="2953315"/>
                    <a:ext cx="36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2BFF9E99-7229-C641-92A4-C80D3940CBA3}"/>
                      </a:ext>
                    </a:extLst>
                  </p14:cNvPr>
                  <p14:cNvContentPartPr/>
                  <p14:nvPr/>
                </p14:nvContentPartPr>
                <p14:xfrm>
                  <a:off x="3312834" y="3038635"/>
                  <a:ext cx="21960" cy="165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2BFF9E99-7229-C641-92A4-C80D3940CBA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3297714" y="3023515"/>
                    <a:ext cx="5220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7311D2-442B-DC46-BF88-98454D1C6930}"/>
                    </a:ext>
                  </a:extLst>
                </p14:cNvPr>
                <p14:cNvContentPartPr/>
                <p14:nvPr/>
              </p14:nvContentPartPr>
              <p14:xfrm>
                <a:off x="3543954" y="2936395"/>
                <a:ext cx="204480" cy="97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7311D2-442B-DC46-BF88-98454D1C69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28474" y="2920857"/>
                  <a:ext cx="235080" cy="12791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41001E31-E6AC-DA40-8987-D46E5FA0AD9C}"/>
                </a:ext>
              </a:extLst>
            </p:cNvPr>
            <p:cNvGrpSpPr/>
            <p:nvPr/>
          </p:nvGrpSpPr>
          <p:grpSpPr>
            <a:xfrm>
              <a:off x="3898554" y="2812915"/>
              <a:ext cx="1982520" cy="295920"/>
              <a:chOff x="3898554" y="2812915"/>
              <a:chExt cx="1982520" cy="29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86477F01-9844-EE48-AD40-3BD86278A8FF}"/>
                      </a:ext>
                    </a:extLst>
                  </p14:cNvPr>
                  <p14:cNvContentPartPr/>
                  <p14:nvPr/>
                </p14:nvContentPartPr>
                <p14:xfrm>
                  <a:off x="3898554" y="2941795"/>
                  <a:ext cx="11160" cy="648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86477F01-9844-EE48-AD40-3BD86278A8F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3883074" y="2926675"/>
                    <a:ext cx="4176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0EF194D-2CC6-E649-B19F-94C9ED7CF728}"/>
                      </a:ext>
                    </a:extLst>
                  </p14:cNvPr>
                  <p14:cNvContentPartPr/>
                  <p14:nvPr/>
                </p14:nvContentPartPr>
                <p14:xfrm>
                  <a:off x="3930594" y="2893555"/>
                  <a:ext cx="59400" cy="1238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0EF194D-2CC6-E649-B19F-94C9ED7CF728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3915474" y="2878435"/>
                    <a:ext cx="9000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420C7207-BCFD-9F41-8A7C-9E0FC5403201}"/>
                      </a:ext>
                    </a:extLst>
                  </p14:cNvPr>
                  <p14:cNvContentPartPr/>
                  <p14:nvPr/>
                </p14:nvContentPartPr>
                <p14:xfrm>
                  <a:off x="4054434" y="2936395"/>
                  <a:ext cx="64080" cy="5940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420C7207-BCFD-9F41-8A7C-9E0FC5403201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4038954" y="2921275"/>
                    <a:ext cx="9468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652E643B-1CAA-8E45-B377-E8FF51B07295}"/>
                      </a:ext>
                    </a:extLst>
                  </p14:cNvPr>
                  <p14:cNvContentPartPr/>
                  <p14:nvPr/>
                </p14:nvContentPartPr>
                <p14:xfrm>
                  <a:off x="4161714" y="2898955"/>
                  <a:ext cx="145440" cy="8928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652E643B-1CAA-8E45-B377-E8FF51B07295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4146594" y="2883475"/>
                    <a:ext cx="1760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9920B4BF-296E-3749-857D-4F42C7E888EE}"/>
                      </a:ext>
                    </a:extLst>
                  </p14:cNvPr>
                  <p14:cNvContentPartPr/>
                  <p14:nvPr/>
                </p14:nvContentPartPr>
                <p14:xfrm>
                  <a:off x="4360434" y="2904355"/>
                  <a:ext cx="59400" cy="8640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9920B4BF-296E-3749-857D-4F42C7E888EE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4345314" y="2888875"/>
                    <a:ext cx="900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EF544491-E343-DB4E-BD07-33DF8B201F07}"/>
                      </a:ext>
                    </a:extLst>
                  </p14:cNvPr>
                  <p14:cNvContentPartPr/>
                  <p14:nvPr/>
                </p14:nvContentPartPr>
                <p14:xfrm>
                  <a:off x="4473474" y="2893555"/>
                  <a:ext cx="48600" cy="9180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EF544491-E343-DB4E-BD07-33DF8B201F07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4457994" y="2878435"/>
                    <a:ext cx="792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498F9D5C-06DA-E943-AD9F-985A2757D23D}"/>
                      </a:ext>
                    </a:extLst>
                  </p14:cNvPr>
                  <p14:cNvContentPartPr/>
                  <p14:nvPr/>
                </p14:nvContentPartPr>
                <p14:xfrm>
                  <a:off x="4553754" y="2909755"/>
                  <a:ext cx="11160" cy="18828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498F9D5C-06DA-E943-AD9F-985A2757D23D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4538634" y="2894275"/>
                    <a:ext cx="4176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C6949B89-A175-BF46-960B-936E412932D7}"/>
                      </a:ext>
                    </a:extLst>
                  </p14:cNvPr>
                  <p14:cNvContentPartPr/>
                  <p14:nvPr/>
                </p14:nvContentPartPr>
                <p14:xfrm>
                  <a:off x="4559154" y="2925595"/>
                  <a:ext cx="54000" cy="648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C6949B89-A175-BF46-960B-936E412932D7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4544034" y="2910475"/>
                    <a:ext cx="8460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AFAC9087-9183-134E-A370-A5B6AE6A64C0}"/>
                      </a:ext>
                    </a:extLst>
                  </p14:cNvPr>
                  <p14:cNvContentPartPr/>
                  <p14:nvPr/>
                </p14:nvContentPartPr>
                <p14:xfrm>
                  <a:off x="4639794" y="2845315"/>
                  <a:ext cx="81000" cy="13464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AFAC9087-9183-134E-A370-A5B6AE6A64C0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4624674" y="2829835"/>
                    <a:ext cx="11160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C1F0952C-4F13-CF43-86B1-27296A7F97B5}"/>
                      </a:ext>
                    </a:extLst>
                  </p14:cNvPr>
                  <p14:cNvContentPartPr/>
                  <p14:nvPr/>
                </p14:nvContentPartPr>
                <p14:xfrm>
                  <a:off x="4747434" y="2915155"/>
                  <a:ext cx="16560" cy="594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C1F0952C-4F13-CF43-86B1-27296A7F97B5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4731954" y="2899675"/>
                    <a:ext cx="4680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227157A9-793D-064F-9C0F-144E58557A87}"/>
                      </a:ext>
                    </a:extLst>
                  </p14:cNvPr>
                  <p14:cNvContentPartPr/>
                  <p14:nvPr/>
                </p14:nvContentPartPr>
                <p14:xfrm>
                  <a:off x="4747434" y="2855755"/>
                  <a:ext cx="32760" cy="1656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227157A9-793D-064F-9C0F-144E58557A87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4731954" y="2840635"/>
                    <a:ext cx="6300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D0104068-81A2-DC41-90F3-EDBCF7E6FCB8}"/>
                      </a:ext>
                    </a:extLst>
                  </p14:cNvPr>
                  <p14:cNvContentPartPr/>
                  <p14:nvPr/>
                </p14:nvContentPartPr>
                <p14:xfrm>
                  <a:off x="4817274" y="2893555"/>
                  <a:ext cx="75600" cy="10260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D0104068-81A2-DC41-90F3-EDBCF7E6FCB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4801794" y="2878435"/>
                    <a:ext cx="1062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9A95B51B-0397-C043-9888-4C98E283F389}"/>
                      </a:ext>
                    </a:extLst>
                  </p14:cNvPr>
                  <p14:cNvContentPartPr/>
                  <p14:nvPr/>
                </p14:nvContentPartPr>
                <p14:xfrm>
                  <a:off x="5015994" y="2909755"/>
                  <a:ext cx="140040" cy="8640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9A95B51B-0397-C043-9888-4C98E283F389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000874" y="2894275"/>
                    <a:ext cx="17064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E43886EC-39AA-DC4A-8192-C3F6B0201ADF}"/>
                      </a:ext>
                    </a:extLst>
                  </p14:cNvPr>
                  <p14:cNvContentPartPr/>
                  <p14:nvPr/>
                </p14:nvContentPartPr>
                <p14:xfrm>
                  <a:off x="5171874" y="2882755"/>
                  <a:ext cx="32760" cy="22608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E43886EC-39AA-DC4A-8192-C3F6B0201ADF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5156394" y="2867635"/>
                    <a:ext cx="63000" cy="25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44268957-CD5A-7942-888B-62CAC13FF8DF}"/>
                      </a:ext>
                    </a:extLst>
                  </p14:cNvPr>
                  <p14:cNvContentPartPr/>
                  <p14:nvPr/>
                </p14:nvContentPartPr>
                <p14:xfrm>
                  <a:off x="5193114" y="2888155"/>
                  <a:ext cx="64800" cy="8100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44268957-CD5A-7942-888B-62CAC13FF8DF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5177994" y="2873035"/>
                    <a:ext cx="954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3077977E-7913-4B4A-8BE8-BC1382180858}"/>
                      </a:ext>
                    </a:extLst>
                  </p14:cNvPr>
                  <p14:cNvContentPartPr/>
                  <p14:nvPr/>
                </p14:nvContentPartPr>
                <p14:xfrm>
                  <a:off x="5295354" y="2888155"/>
                  <a:ext cx="81000" cy="2098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3077977E-7913-4B4A-8BE8-BC1382180858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5280234" y="2873035"/>
                    <a:ext cx="11160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21040565-62D8-A04C-A95D-54C4E644673F}"/>
                      </a:ext>
                    </a:extLst>
                  </p14:cNvPr>
                  <p14:cNvContentPartPr/>
                  <p14:nvPr/>
                </p14:nvContentPartPr>
                <p14:xfrm>
                  <a:off x="5451234" y="2882755"/>
                  <a:ext cx="193680" cy="972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21040565-62D8-A04C-A95D-54C4E644673F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5435754" y="2867635"/>
                    <a:ext cx="22428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AFE4D39C-AE26-4448-A856-AA0F8F3F96DD}"/>
                      </a:ext>
                    </a:extLst>
                  </p14:cNvPr>
                  <p14:cNvContentPartPr/>
                  <p14:nvPr/>
                </p14:nvContentPartPr>
                <p14:xfrm>
                  <a:off x="5547714" y="2829115"/>
                  <a:ext cx="75600" cy="26892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AFE4D39C-AE26-4448-A856-AA0F8F3F96DD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5532594" y="2813635"/>
                    <a:ext cx="106200" cy="29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1A40A034-7EB8-7348-B178-0D0431D10F1E}"/>
                      </a:ext>
                    </a:extLst>
                  </p14:cNvPr>
                  <p14:cNvContentPartPr/>
                  <p14:nvPr/>
                </p14:nvContentPartPr>
                <p14:xfrm>
                  <a:off x="5751834" y="2812915"/>
                  <a:ext cx="129240" cy="23148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1A40A034-7EB8-7348-B178-0D0431D10F1E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5736714" y="2797795"/>
                    <a:ext cx="159840" cy="261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8397A2-F673-9D42-84CD-372FBDAFDFC0}"/>
                </a:ext>
              </a:extLst>
            </p:cNvPr>
            <p:cNvGrpSpPr/>
            <p:nvPr/>
          </p:nvGrpSpPr>
          <p:grpSpPr>
            <a:xfrm>
              <a:off x="2764914" y="3151315"/>
              <a:ext cx="4991400" cy="166320"/>
              <a:chOff x="2764914" y="3151315"/>
              <a:chExt cx="499140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6E08ABC8-973D-B84F-8E37-B4AF4CA18006}"/>
                      </a:ext>
                    </a:extLst>
                  </p14:cNvPr>
                  <p14:cNvContentPartPr/>
                  <p14:nvPr/>
                </p14:nvContentPartPr>
                <p14:xfrm>
                  <a:off x="2764914" y="3204955"/>
                  <a:ext cx="4969800" cy="8100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6E08ABC8-973D-B84F-8E37-B4AF4CA18006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2749794" y="3189835"/>
                    <a:ext cx="50004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5E225C06-97FE-774D-AFD6-808D039AA29C}"/>
                      </a:ext>
                    </a:extLst>
                  </p14:cNvPr>
                  <p14:cNvContentPartPr/>
                  <p14:nvPr/>
                </p14:nvContentPartPr>
                <p14:xfrm>
                  <a:off x="7653714" y="3151315"/>
                  <a:ext cx="102600" cy="16632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5E225C06-97FE-774D-AFD6-808D039AA29C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638594" y="3136195"/>
                    <a:ext cx="132840" cy="196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FD6EA84-7E56-744F-B7B2-68488ADF236C}"/>
                </a:ext>
              </a:extLst>
            </p:cNvPr>
            <p:cNvGrpSpPr/>
            <p:nvPr/>
          </p:nvGrpSpPr>
          <p:grpSpPr>
            <a:xfrm>
              <a:off x="7981674" y="2775475"/>
              <a:ext cx="220320" cy="274320"/>
              <a:chOff x="7981674" y="2775475"/>
              <a:chExt cx="220320" cy="274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64D6D08-67C9-D440-B715-88C92A60F2FD}"/>
                      </a:ext>
                    </a:extLst>
                  </p14:cNvPr>
                  <p14:cNvContentPartPr/>
                  <p14:nvPr/>
                </p14:nvContentPartPr>
                <p14:xfrm>
                  <a:off x="7981674" y="2775475"/>
                  <a:ext cx="16560" cy="274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64D6D08-67C9-D440-B715-88C92A60F2FD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7966194" y="2759995"/>
                    <a:ext cx="46800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C2AD14D1-9CAF-2142-A701-3E05F9DF9C3D}"/>
                      </a:ext>
                    </a:extLst>
                  </p14:cNvPr>
                  <p14:cNvContentPartPr/>
                  <p14:nvPr/>
                </p14:nvContentPartPr>
                <p14:xfrm>
                  <a:off x="8013714" y="2812915"/>
                  <a:ext cx="188280" cy="22068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C2AD14D1-9CAF-2142-A701-3E05F9DF9C3D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7998594" y="2797795"/>
                    <a:ext cx="218880" cy="251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20582A-270B-7644-9694-32F5273A9635}"/>
              </a:ext>
            </a:extLst>
          </p:cNvPr>
          <p:cNvGrpSpPr/>
          <p:nvPr/>
        </p:nvGrpSpPr>
        <p:grpSpPr>
          <a:xfrm>
            <a:off x="2711274" y="3468475"/>
            <a:ext cx="6812640" cy="671760"/>
            <a:chOff x="2711274" y="3468475"/>
            <a:chExt cx="6812640" cy="671760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3DF0147-1A0E-304B-96BA-29269945289C}"/>
                </a:ext>
              </a:extLst>
            </p:cNvPr>
            <p:cNvGrpSpPr/>
            <p:nvPr/>
          </p:nvGrpSpPr>
          <p:grpSpPr>
            <a:xfrm>
              <a:off x="6466434" y="3468475"/>
              <a:ext cx="548280" cy="381960"/>
              <a:chOff x="6466434" y="3468475"/>
              <a:chExt cx="548280" cy="381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B60B2E73-C410-BF41-BE66-B4499FA9D0E1}"/>
                      </a:ext>
                    </a:extLst>
                  </p14:cNvPr>
                  <p14:cNvContentPartPr/>
                  <p14:nvPr/>
                </p14:nvContentPartPr>
                <p14:xfrm>
                  <a:off x="6466434" y="3468475"/>
                  <a:ext cx="118440" cy="26352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B60B2E73-C410-BF41-BE66-B4499FA9D0E1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6451314" y="3452995"/>
                    <a:ext cx="14904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FF2AE883-F5D7-BB43-AF3E-9D6D98946167}"/>
                      </a:ext>
                    </a:extLst>
                  </p14:cNvPr>
                  <p14:cNvContentPartPr/>
                  <p14:nvPr/>
                </p14:nvContentPartPr>
                <p14:xfrm>
                  <a:off x="6692154" y="3532915"/>
                  <a:ext cx="16560" cy="18828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FF2AE883-F5D7-BB43-AF3E-9D6D98946167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6677034" y="3517435"/>
                    <a:ext cx="4680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6292ABC3-3A58-4E43-96CD-7DEAAAEB5C4A}"/>
                      </a:ext>
                    </a:extLst>
                  </p14:cNvPr>
                  <p14:cNvContentPartPr/>
                  <p14:nvPr/>
                </p14:nvContentPartPr>
                <p14:xfrm>
                  <a:off x="6649314" y="3597355"/>
                  <a:ext cx="113040" cy="1116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6292ABC3-3A58-4E43-96CD-7DEAAAEB5C4A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6633834" y="3582235"/>
                    <a:ext cx="1436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A28D84FA-4181-1142-BE70-F781B6DF83E6}"/>
                      </a:ext>
                    </a:extLst>
                  </p14:cNvPr>
                  <p14:cNvContentPartPr/>
                  <p14:nvPr/>
                </p14:nvContentPartPr>
                <p14:xfrm>
                  <a:off x="6751194" y="3618955"/>
                  <a:ext cx="145440" cy="9720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A28D84FA-4181-1142-BE70-F781B6DF83E6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6736074" y="3603475"/>
                    <a:ext cx="17604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EA63A3A3-F181-9E4F-BC7F-935B96BECB7E}"/>
                      </a:ext>
                    </a:extLst>
                  </p14:cNvPr>
                  <p14:cNvContentPartPr/>
                  <p14:nvPr/>
                </p14:nvContentPartPr>
                <p14:xfrm>
                  <a:off x="6928674" y="3618955"/>
                  <a:ext cx="16560" cy="23148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EA63A3A3-F181-9E4F-BC7F-935B96BECB7E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6913194" y="3603475"/>
                    <a:ext cx="46800" cy="26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F0BA8A8D-5E4B-4E42-9462-3B7264B495D8}"/>
                      </a:ext>
                    </a:extLst>
                  </p14:cNvPr>
                  <p14:cNvContentPartPr/>
                  <p14:nvPr/>
                </p14:nvContentPartPr>
                <p14:xfrm>
                  <a:off x="6901674" y="3608155"/>
                  <a:ext cx="113040" cy="12384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F0BA8A8D-5E4B-4E42-9462-3B7264B495D8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6886554" y="3592675"/>
                    <a:ext cx="14364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1321103D-8A58-9E45-A7A0-811A320A08FF}"/>
                </a:ext>
              </a:extLst>
            </p:cNvPr>
            <p:cNvGrpSpPr/>
            <p:nvPr/>
          </p:nvGrpSpPr>
          <p:grpSpPr>
            <a:xfrm>
              <a:off x="7159434" y="3505915"/>
              <a:ext cx="279720" cy="209880"/>
              <a:chOff x="7159434" y="3505915"/>
              <a:chExt cx="27972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E17A8177-7066-8246-8E73-2CF04A3C07A3}"/>
                      </a:ext>
                    </a:extLst>
                  </p14:cNvPr>
                  <p14:cNvContentPartPr/>
                  <p14:nvPr/>
                </p14:nvContentPartPr>
                <p14:xfrm>
                  <a:off x="7159434" y="3505915"/>
                  <a:ext cx="161640" cy="199080"/>
                </p14:xfrm>
              </p:contentPart>
            </mc:Choice>
            <mc:Fallback xmlns=""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E17A8177-7066-8246-8E73-2CF04A3C07A3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7144314" y="3490795"/>
                    <a:ext cx="19188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03C9C085-CBF9-D340-8B15-3F0495C08E29}"/>
                      </a:ext>
                    </a:extLst>
                  </p14:cNvPr>
                  <p14:cNvContentPartPr/>
                  <p14:nvPr/>
                </p14:nvContentPartPr>
                <p14:xfrm>
                  <a:off x="7438794" y="3704635"/>
                  <a:ext cx="360" cy="1116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03C9C085-CBF9-D340-8B15-3F0495C08E29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7423674" y="3689515"/>
                    <a:ext cx="3096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93E2946-0FD3-0947-A092-132ABB1D6E55}"/>
                    </a:ext>
                  </a:extLst>
                </p14:cNvPr>
                <p14:cNvContentPartPr/>
                <p14:nvPr/>
              </p14:nvContentPartPr>
              <p14:xfrm>
                <a:off x="7938474" y="3532915"/>
                <a:ext cx="123840" cy="263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93E2946-0FD3-0947-A092-132ABB1D6E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22994" y="3517456"/>
                  <a:ext cx="154440" cy="2940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459ADC1-C977-394F-9032-1B210CD56482}"/>
                </a:ext>
              </a:extLst>
            </p:cNvPr>
            <p:cNvGrpSpPr/>
            <p:nvPr/>
          </p:nvGrpSpPr>
          <p:grpSpPr>
            <a:xfrm>
              <a:off x="8234754" y="3597355"/>
              <a:ext cx="316800" cy="225720"/>
              <a:chOff x="8234754" y="3597355"/>
              <a:chExt cx="316800" cy="22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04B45E7B-1385-FE46-A191-CDDD14C12294}"/>
                      </a:ext>
                    </a:extLst>
                  </p14:cNvPr>
                  <p14:cNvContentPartPr/>
                  <p14:nvPr/>
                </p14:nvContentPartPr>
                <p14:xfrm>
                  <a:off x="8234754" y="3597355"/>
                  <a:ext cx="123480" cy="15084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04B45E7B-1385-FE46-A191-CDDD14C12294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8219274" y="3582235"/>
                    <a:ext cx="15372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194" name="Ink 193">
                    <a:extLst>
                      <a:ext uri="{FF2B5EF4-FFF2-40B4-BE49-F238E27FC236}">
                        <a16:creationId xmlns:a16="http://schemas.microsoft.com/office/drawing/2014/main" id="{4D12875A-B634-B141-9D4E-7654ADB338B4}"/>
                      </a:ext>
                    </a:extLst>
                  </p14:cNvPr>
                  <p14:cNvContentPartPr/>
                  <p14:nvPr/>
                </p14:nvContentPartPr>
                <p14:xfrm>
                  <a:off x="8239434" y="3677995"/>
                  <a:ext cx="97200" cy="1116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4D12875A-B634-B141-9D4E-7654ADB338B4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8224314" y="3662515"/>
                    <a:ext cx="1274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3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9949B534-D1AF-674F-B500-C6590D5D1C56}"/>
                      </a:ext>
                    </a:extLst>
                  </p14:cNvPr>
                  <p14:cNvContentPartPr/>
                  <p14:nvPr/>
                </p14:nvContentPartPr>
                <p14:xfrm>
                  <a:off x="8443554" y="3683395"/>
                  <a:ext cx="11160" cy="12924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9949B534-D1AF-674F-B500-C6590D5D1C56}"/>
                      </a:ext>
                    </a:extLst>
                  </p:cNvPr>
                  <p:cNvPicPr/>
                  <p:nvPr/>
                </p:nvPicPr>
                <p:blipFill>
                  <a:blip r:embed="rId294"/>
                  <a:stretch>
                    <a:fillRect/>
                  </a:stretch>
                </p:blipFill>
                <p:spPr>
                  <a:xfrm>
                    <a:off x="8428434" y="3667915"/>
                    <a:ext cx="4176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497AFA33-DD84-0E48-9E86-81A8212F42E4}"/>
                      </a:ext>
                    </a:extLst>
                  </p14:cNvPr>
                  <p14:cNvContentPartPr/>
                  <p14:nvPr/>
                </p14:nvContentPartPr>
                <p14:xfrm>
                  <a:off x="8448954" y="3699235"/>
                  <a:ext cx="102600" cy="1238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497AFA33-DD84-0E48-9E86-81A8212F42E4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8433834" y="3684115"/>
                    <a:ext cx="13284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A3B30C4B-6EFC-CA4B-8062-30B0E4ED4569}"/>
                </a:ext>
              </a:extLst>
            </p:cNvPr>
            <p:cNvGrpSpPr/>
            <p:nvPr/>
          </p:nvGrpSpPr>
          <p:grpSpPr>
            <a:xfrm>
              <a:off x="8712114" y="3516715"/>
              <a:ext cx="414000" cy="279720"/>
              <a:chOff x="8712114" y="3516715"/>
              <a:chExt cx="414000" cy="27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6C38B9FD-2FBC-284D-8811-521BBCEDC0C5}"/>
                      </a:ext>
                    </a:extLst>
                  </p14:cNvPr>
                  <p14:cNvContentPartPr/>
                  <p14:nvPr/>
                </p14:nvContentPartPr>
                <p14:xfrm>
                  <a:off x="8712114" y="3516715"/>
                  <a:ext cx="64800" cy="27972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6C38B9FD-2FBC-284D-8811-521BBCEDC0C5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8696994" y="3501595"/>
                    <a:ext cx="95400" cy="31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13170A45-D320-4A44-957B-66DD8AEB7C96}"/>
                      </a:ext>
                    </a:extLst>
                  </p14:cNvPr>
                  <p14:cNvContentPartPr/>
                  <p14:nvPr/>
                </p14:nvContentPartPr>
                <p14:xfrm>
                  <a:off x="8916234" y="3586555"/>
                  <a:ext cx="118440" cy="17712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13170A45-D320-4A44-957B-66DD8AEB7C96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8901114" y="3571435"/>
                    <a:ext cx="14904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1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9E2CAE9B-0063-6A46-86B7-9493E70FEE4C}"/>
                      </a:ext>
                    </a:extLst>
                  </p14:cNvPr>
                  <p14:cNvContentPartPr/>
                  <p14:nvPr/>
                </p14:nvContentPartPr>
                <p14:xfrm>
                  <a:off x="9082914" y="3726235"/>
                  <a:ext cx="43200" cy="7020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9E2CAE9B-0063-6A46-86B7-9493E70FEE4C}"/>
                      </a:ext>
                    </a:extLst>
                  </p:cNvPr>
                  <p:cNvPicPr/>
                  <p:nvPr/>
                </p:nvPicPr>
                <p:blipFill>
                  <a:blip r:embed="rId302"/>
                  <a:stretch>
                    <a:fillRect/>
                  </a:stretch>
                </p:blipFill>
                <p:spPr>
                  <a:xfrm>
                    <a:off x="9067794" y="3711115"/>
                    <a:ext cx="73800" cy="100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DEB8332-4558-C249-8846-0828A94AE35A}"/>
                </a:ext>
              </a:extLst>
            </p:cNvPr>
            <p:cNvGrpSpPr/>
            <p:nvPr/>
          </p:nvGrpSpPr>
          <p:grpSpPr>
            <a:xfrm>
              <a:off x="9314034" y="3554515"/>
              <a:ext cx="209880" cy="247320"/>
              <a:chOff x="9314034" y="3554515"/>
              <a:chExt cx="209880" cy="24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3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D87A23CB-E627-5846-9C7C-3938E2C81A2F}"/>
                      </a:ext>
                    </a:extLst>
                  </p14:cNvPr>
                  <p14:cNvContentPartPr/>
                  <p14:nvPr/>
                </p14:nvContentPartPr>
                <p14:xfrm>
                  <a:off x="9314034" y="3602755"/>
                  <a:ext cx="5760" cy="17748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D87A23CB-E627-5846-9C7C-3938E2C81A2F}"/>
                      </a:ext>
                    </a:extLst>
                  </p:cNvPr>
                  <p:cNvPicPr/>
                  <p:nvPr/>
                </p:nvPicPr>
                <p:blipFill>
                  <a:blip r:embed="rId304"/>
                  <a:stretch>
                    <a:fillRect/>
                  </a:stretch>
                </p:blipFill>
                <p:spPr>
                  <a:xfrm>
                    <a:off x="9298554" y="3587275"/>
                    <a:ext cx="3636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5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4FC8DE81-AFF6-2440-8570-749D1B957E90}"/>
                      </a:ext>
                    </a:extLst>
                  </p14:cNvPr>
                  <p14:cNvContentPartPr/>
                  <p14:nvPr/>
                </p14:nvContentPartPr>
                <p14:xfrm>
                  <a:off x="9442914" y="3554515"/>
                  <a:ext cx="81000" cy="24732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4FC8DE81-AFF6-2440-8570-749D1B957E90}"/>
                      </a:ext>
                    </a:extLst>
                  </p:cNvPr>
                  <p:cNvPicPr/>
                  <p:nvPr/>
                </p:nvPicPr>
                <p:blipFill>
                  <a:blip r:embed="rId306"/>
                  <a:stretch>
                    <a:fillRect/>
                  </a:stretch>
                </p:blipFill>
                <p:spPr>
                  <a:xfrm>
                    <a:off x="9427794" y="3539035"/>
                    <a:ext cx="111600" cy="27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BB6CEF7B-0FD1-E447-A015-8FAEEF906EBF}"/>
                </a:ext>
              </a:extLst>
            </p:cNvPr>
            <p:cNvGrpSpPr/>
            <p:nvPr/>
          </p:nvGrpSpPr>
          <p:grpSpPr>
            <a:xfrm>
              <a:off x="2711274" y="3677995"/>
              <a:ext cx="5055840" cy="462240"/>
              <a:chOff x="2711274" y="3677995"/>
              <a:chExt cx="5055840" cy="46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7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1488A032-71F8-3344-A91D-31569A441938}"/>
                      </a:ext>
                    </a:extLst>
                  </p14:cNvPr>
                  <p14:cNvContentPartPr/>
                  <p14:nvPr/>
                </p14:nvContentPartPr>
                <p14:xfrm>
                  <a:off x="2711274" y="3989395"/>
                  <a:ext cx="107640" cy="15084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1488A032-71F8-3344-A91D-31569A441938}"/>
                      </a:ext>
                    </a:extLst>
                  </p:cNvPr>
                  <p:cNvPicPr/>
                  <p:nvPr/>
                </p:nvPicPr>
                <p:blipFill>
                  <a:blip r:embed="rId308"/>
                  <a:stretch>
                    <a:fillRect/>
                  </a:stretch>
                </p:blipFill>
                <p:spPr>
                  <a:xfrm>
                    <a:off x="2695794" y="3974275"/>
                    <a:ext cx="13824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9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DFC146F0-E8EF-B948-92A9-E1453E8E9A82}"/>
                      </a:ext>
                    </a:extLst>
                  </p14:cNvPr>
                  <p14:cNvContentPartPr/>
                  <p14:nvPr/>
                </p14:nvContentPartPr>
                <p14:xfrm>
                  <a:off x="2775714" y="3989395"/>
                  <a:ext cx="4991400" cy="1130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DFC146F0-E8EF-B948-92A9-E1453E8E9A82}"/>
                      </a:ext>
                    </a:extLst>
                  </p:cNvPr>
                  <p:cNvPicPr/>
                  <p:nvPr/>
                </p:nvPicPr>
                <p:blipFill>
                  <a:blip r:embed="rId310"/>
                  <a:stretch>
                    <a:fillRect/>
                  </a:stretch>
                </p:blipFill>
                <p:spPr>
                  <a:xfrm>
                    <a:off x="2760234" y="3974275"/>
                    <a:ext cx="502200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3742EFCC-B519-214A-B198-A3D64E881346}"/>
                      </a:ext>
                    </a:extLst>
                  </p14:cNvPr>
                  <p14:cNvContentPartPr/>
                  <p14:nvPr/>
                </p14:nvContentPartPr>
                <p14:xfrm>
                  <a:off x="2802354" y="3677995"/>
                  <a:ext cx="102600" cy="236880"/>
                </p14:xfrm>
              </p:contentPart>
            </mc:Choice>
            <mc:Fallback xmlns=""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3742EFCC-B519-214A-B198-A3D64E881346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2787234" y="3662515"/>
                    <a:ext cx="132840" cy="267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A81D38-92CD-CE4B-93D4-50BE521466F1}"/>
              </a:ext>
            </a:extLst>
          </p:cNvPr>
          <p:cNvGrpSpPr/>
          <p:nvPr/>
        </p:nvGrpSpPr>
        <p:grpSpPr>
          <a:xfrm>
            <a:off x="433194" y="4478275"/>
            <a:ext cx="2041920" cy="1145160"/>
            <a:chOff x="433194" y="4478275"/>
            <a:chExt cx="2041920" cy="114516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3941AFD-FD01-0346-8C9B-AAF4ED783E44}"/>
                </a:ext>
              </a:extLst>
            </p:cNvPr>
            <p:cNvGrpSpPr/>
            <p:nvPr/>
          </p:nvGrpSpPr>
          <p:grpSpPr>
            <a:xfrm>
              <a:off x="433194" y="4478275"/>
              <a:ext cx="623520" cy="347400"/>
              <a:chOff x="433194" y="4478275"/>
              <a:chExt cx="623520" cy="34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2D45506F-26E4-5D41-B0F2-81F21A2C9F89}"/>
                      </a:ext>
                    </a:extLst>
                  </p14:cNvPr>
                  <p14:cNvContentPartPr/>
                  <p14:nvPr/>
                </p14:nvContentPartPr>
                <p14:xfrm>
                  <a:off x="433194" y="4478275"/>
                  <a:ext cx="102600" cy="24732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2D45506F-26E4-5D41-B0F2-81F21A2C9F89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418074" y="4463155"/>
                    <a:ext cx="13284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CE6D49AC-1C0E-674D-809B-51D43BBA371D}"/>
                      </a:ext>
                    </a:extLst>
                  </p14:cNvPr>
                  <p14:cNvContentPartPr/>
                  <p14:nvPr/>
                </p14:nvContentPartPr>
                <p14:xfrm>
                  <a:off x="637314" y="4607515"/>
                  <a:ext cx="81000" cy="1116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CE6D49AC-1C0E-674D-809B-51D43BBA371D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622194" y="4592035"/>
                    <a:ext cx="11160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A0A35C18-E60B-644A-B0C1-68FE5F50DE59}"/>
                      </a:ext>
                    </a:extLst>
                  </p14:cNvPr>
                  <p14:cNvContentPartPr/>
                  <p14:nvPr/>
                </p14:nvContentPartPr>
                <p14:xfrm>
                  <a:off x="696354" y="4542715"/>
                  <a:ext cx="5760" cy="188280"/>
                </p14:xfrm>
              </p:contentPart>
            </mc:Choice>
            <mc:Fallback xmlns=""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A0A35C18-E60B-644A-B0C1-68FE5F50DE59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81234" y="4527595"/>
                    <a:ext cx="3636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A12B1B3F-977A-864E-A16B-1B32E7BC5493}"/>
                      </a:ext>
                    </a:extLst>
                  </p14:cNvPr>
                  <p14:cNvContentPartPr/>
                  <p14:nvPr/>
                </p14:nvContentPartPr>
                <p14:xfrm>
                  <a:off x="760794" y="4602115"/>
                  <a:ext cx="145440" cy="12384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A12B1B3F-977A-864E-A16B-1B32E7BC5493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745674" y="4586635"/>
                    <a:ext cx="1760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2ECED30F-F5C3-8B4B-A0E4-1369E4BD4569}"/>
                      </a:ext>
                    </a:extLst>
                  </p14:cNvPr>
                  <p14:cNvContentPartPr/>
                  <p14:nvPr/>
                </p14:nvContentPartPr>
                <p14:xfrm>
                  <a:off x="970314" y="4580515"/>
                  <a:ext cx="27360" cy="245160"/>
                </p14:xfrm>
              </p:contentPart>
            </mc:Choice>
            <mc:Fallback xmlns="">
              <p:pic>
                <p:nvPicPr>
                  <p:cNvPr id="215" name="Ink 214">
                    <a:extLst>
                      <a:ext uri="{FF2B5EF4-FFF2-40B4-BE49-F238E27FC236}">
                        <a16:creationId xmlns:a16="http://schemas.microsoft.com/office/drawing/2014/main" id="{2ECED30F-F5C3-8B4B-A0E4-1369E4BD4569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955194" y="4565395"/>
                    <a:ext cx="57600" cy="27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0094817A-7D6E-ED45-A7EB-4394D9B7B877}"/>
                      </a:ext>
                    </a:extLst>
                  </p14:cNvPr>
                  <p14:cNvContentPartPr/>
                  <p14:nvPr/>
                </p14:nvContentPartPr>
                <p14:xfrm>
                  <a:off x="991914" y="4602475"/>
                  <a:ext cx="64800" cy="101880"/>
                </p14:xfrm>
              </p:contentPart>
            </mc:Choice>
            <mc:Fallback xmlns=""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0094817A-7D6E-ED45-A7EB-4394D9B7B877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976794" y="4587355"/>
                    <a:ext cx="95400" cy="132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F583EFB-60F9-3D4E-84B2-430BC84E1864}"/>
                </a:ext>
              </a:extLst>
            </p:cNvPr>
            <p:cNvGrpSpPr/>
            <p:nvPr/>
          </p:nvGrpSpPr>
          <p:grpSpPr>
            <a:xfrm>
              <a:off x="1217634" y="4510675"/>
              <a:ext cx="295920" cy="199080"/>
              <a:chOff x="1217634" y="4510675"/>
              <a:chExt cx="295920" cy="19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B1B8FA07-9C22-6448-9A4D-AC1CC2155207}"/>
                      </a:ext>
                    </a:extLst>
                  </p14:cNvPr>
                  <p14:cNvContentPartPr/>
                  <p14:nvPr/>
                </p14:nvContentPartPr>
                <p14:xfrm>
                  <a:off x="1217634" y="4510675"/>
                  <a:ext cx="156240" cy="193680"/>
                </p14:xfrm>
              </p:contentPart>
            </mc:Choice>
            <mc:Fallback xmlns=""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B1B8FA07-9C22-6448-9A4D-AC1CC2155207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1202514" y="4495555"/>
                    <a:ext cx="18648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89D2C202-0DE1-F549-81D4-B42BC93E1CB4}"/>
                      </a:ext>
                    </a:extLst>
                  </p14:cNvPr>
                  <p14:cNvContentPartPr/>
                  <p14:nvPr/>
                </p14:nvContentPartPr>
                <p14:xfrm>
                  <a:off x="1507794" y="4703995"/>
                  <a:ext cx="5760" cy="5760"/>
                </p14:xfrm>
              </p:contentPart>
            </mc:Choice>
            <mc:Fallback xmlns="">
              <p:pic>
                <p:nvPicPr>
                  <p:cNvPr id="219" name="Ink 218">
                    <a:extLst>
                      <a:ext uri="{FF2B5EF4-FFF2-40B4-BE49-F238E27FC236}">
                        <a16:creationId xmlns:a16="http://schemas.microsoft.com/office/drawing/2014/main" id="{89D2C202-0DE1-F549-81D4-B42BC93E1CB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492314" y="4688875"/>
                    <a:ext cx="36360" cy="36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1732AA8-A120-584E-8E88-DCF79E886829}"/>
                    </a:ext>
                  </a:extLst>
                </p14:cNvPr>
                <p14:cNvContentPartPr/>
                <p14:nvPr/>
              </p14:nvContentPartPr>
              <p14:xfrm>
                <a:off x="1625874" y="4790035"/>
                <a:ext cx="134640" cy="774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1732AA8-A120-584E-8E88-DCF79E88682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10394" y="4774555"/>
                  <a:ext cx="165240" cy="80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4011FD09-85D8-2844-B58B-ACDA95CED715}"/>
                </a:ext>
              </a:extLst>
            </p:cNvPr>
            <p:cNvGrpSpPr/>
            <p:nvPr/>
          </p:nvGrpSpPr>
          <p:grpSpPr>
            <a:xfrm>
              <a:off x="1943034" y="4736395"/>
              <a:ext cx="532080" cy="242280"/>
              <a:chOff x="1943034" y="4736395"/>
              <a:chExt cx="532080" cy="24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A7393C71-2EA3-5944-B195-75177544E085}"/>
                      </a:ext>
                    </a:extLst>
                  </p14:cNvPr>
                  <p14:cNvContentPartPr/>
                  <p14:nvPr/>
                </p14:nvContentPartPr>
                <p14:xfrm>
                  <a:off x="1943034" y="4736395"/>
                  <a:ext cx="91800" cy="242280"/>
                </p14:xfrm>
              </p:contentPart>
            </mc:Choice>
            <mc:Fallback xmlns=""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A7393C71-2EA3-5944-B195-75177544E085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1927554" y="4720915"/>
                    <a:ext cx="12204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ACB6DFAF-E776-E544-97B1-8D8F9E188560}"/>
                      </a:ext>
                    </a:extLst>
                  </p14:cNvPr>
                  <p14:cNvContentPartPr/>
                  <p14:nvPr/>
                </p14:nvContentPartPr>
                <p14:xfrm>
                  <a:off x="2136354" y="4859875"/>
                  <a:ext cx="102600" cy="11160"/>
                </p14:xfrm>
              </p:contentPart>
            </mc:Choice>
            <mc:Fallback xmlns=""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ACB6DFAF-E776-E544-97B1-8D8F9E188560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2121234" y="4844755"/>
                    <a:ext cx="1328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224" name="Ink 223">
                    <a:extLst>
                      <a:ext uri="{FF2B5EF4-FFF2-40B4-BE49-F238E27FC236}">
                        <a16:creationId xmlns:a16="http://schemas.microsoft.com/office/drawing/2014/main" id="{44FEF17D-71F2-6C45-9B65-B884E009FBAB}"/>
                      </a:ext>
                    </a:extLst>
                  </p14:cNvPr>
                  <p14:cNvContentPartPr/>
                  <p14:nvPr/>
                </p14:nvContentPartPr>
                <p14:xfrm>
                  <a:off x="2147154" y="4929715"/>
                  <a:ext cx="59400" cy="5760"/>
                </p14:xfrm>
              </p:contentPart>
            </mc:Choice>
            <mc:Fallback xmlns=""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44FEF17D-71F2-6C45-9B65-B884E009FBAB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2131674" y="4914595"/>
                    <a:ext cx="900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225" name="Ink 224">
                    <a:extLst>
                      <a:ext uri="{FF2B5EF4-FFF2-40B4-BE49-F238E27FC236}">
                        <a16:creationId xmlns:a16="http://schemas.microsoft.com/office/drawing/2014/main" id="{FB6A7DEE-AAFE-5A46-8AAC-2866281C48D2}"/>
                      </a:ext>
                    </a:extLst>
                  </p14:cNvPr>
                  <p14:cNvContentPartPr/>
                  <p14:nvPr/>
                </p14:nvContentPartPr>
                <p14:xfrm>
                  <a:off x="2356674" y="4822075"/>
                  <a:ext cx="118440" cy="140040"/>
                </p14:xfrm>
              </p:contentPart>
            </mc:Choice>
            <mc:Fallback xmlns="">
              <p:pic>
                <p:nvPicPr>
                  <p:cNvPr id="225" name="Ink 224">
                    <a:extLst>
                      <a:ext uri="{FF2B5EF4-FFF2-40B4-BE49-F238E27FC236}">
                        <a16:creationId xmlns:a16="http://schemas.microsoft.com/office/drawing/2014/main" id="{FB6A7DEE-AAFE-5A46-8AAC-2866281C48D2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2341194" y="4806955"/>
                    <a:ext cx="149040" cy="17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271B7F6-C709-A142-A437-0363D965887A}"/>
                </a:ext>
              </a:extLst>
            </p:cNvPr>
            <p:cNvGrpSpPr/>
            <p:nvPr/>
          </p:nvGrpSpPr>
          <p:grpSpPr>
            <a:xfrm>
              <a:off x="1943034" y="5402395"/>
              <a:ext cx="505440" cy="221040"/>
              <a:chOff x="1943034" y="5402395"/>
              <a:chExt cx="505440" cy="22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CD31FD00-E3FF-CF44-9A9E-1334556044BC}"/>
                      </a:ext>
                    </a:extLst>
                  </p14:cNvPr>
                  <p14:cNvContentPartPr/>
                  <p14:nvPr/>
                </p14:nvContentPartPr>
                <p14:xfrm>
                  <a:off x="1943034" y="5402395"/>
                  <a:ext cx="107640" cy="199080"/>
                </p14:xfrm>
              </p:contentPart>
            </mc:Choice>
            <mc:Fallback xmlns=""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CD31FD00-E3FF-CF44-9A9E-1334556044BC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1927554" y="5387275"/>
                    <a:ext cx="13824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C84384AF-DCF4-C04C-97C5-49D0ED3A54F8}"/>
                      </a:ext>
                    </a:extLst>
                  </p14:cNvPr>
                  <p14:cNvContentPartPr/>
                  <p14:nvPr/>
                </p14:nvContentPartPr>
                <p14:xfrm>
                  <a:off x="2163354" y="5488435"/>
                  <a:ext cx="113040" cy="16560"/>
                </p14:xfrm>
              </p:contentPart>
            </mc:Choice>
            <mc:Fallback xmlns=""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C84384AF-DCF4-C04C-97C5-49D0ED3A54F8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2147874" y="5473315"/>
                    <a:ext cx="1436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B353BCFE-EABD-524D-8EA1-4AF75015EC0C}"/>
                      </a:ext>
                    </a:extLst>
                  </p14:cNvPr>
                  <p14:cNvContentPartPr/>
                  <p14:nvPr/>
                </p14:nvContentPartPr>
                <p14:xfrm>
                  <a:off x="2152554" y="5552875"/>
                  <a:ext cx="129240" cy="57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B353BCFE-EABD-524D-8EA1-4AF75015EC0C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2137074" y="5537755"/>
                    <a:ext cx="15984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48758102-2020-2641-BA9A-CD6882F769B3}"/>
                      </a:ext>
                    </a:extLst>
                  </p14:cNvPr>
                  <p14:cNvContentPartPr/>
                  <p14:nvPr/>
                </p14:nvContentPartPr>
                <p14:xfrm>
                  <a:off x="2421114" y="5450995"/>
                  <a:ext cx="27360" cy="17244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48758102-2020-2641-BA9A-CD6882F769B3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2405634" y="5435515"/>
                    <a:ext cx="57600" cy="202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80566D-3749-B846-ADCF-63B3ECF2776C}"/>
              </a:ext>
            </a:extLst>
          </p:cNvPr>
          <p:cNvGrpSpPr/>
          <p:nvPr/>
        </p:nvGrpSpPr>
        <p:grpSpPr>
          <a:xfrm>
            <a:off x="2856354" y="4537675"/>
            <a:ext cx="7940520" cy="559080"/>
            <a:chOff x="2856354" y="4537675"/>
            <a:chExt cx="7940520" cy="55908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D6D16D2-5EB8-1948-9F32-18465E90D310}"/>
                </a:ext>
              </a:extLst>
            </p:cNvPr>
            <p:cNvGrpSpPr/>
            <p:nvPr/>
          </p:nvGrpSpPr>
          <p:grpSpPr>
            <a:xfrm>
              <a:off x="2856354" y="4876075"/>
              <a:ext cx="4926960" cy="220680"/>
              <a:chOff x="2856354" y="4876075"/>
              <a:chExt cx="4926960" cy="22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117775A8-DDB8-F14E-B025-9437CB686AAA}"/>
                      </a:ext>
                    </a:extLst>
                  </p14:cNvPr>
                  <p14:cNvContentPartPr/>
                  <p14:nvPr/>
                </p14:nvContentPartPr>
                <p14:xfrm>
                  <a:off x="2856354" y="4956715"/>
                  <a:ext cx="4926960" cy="14004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117775A8-DDB8-F14E-B025-9437CB686AAA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2840874" y="4941235"/>
                    <a:ext cx="495756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8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745568A7-B78B-E142-B92B-2B7A0E3E9726}"/>
                      </a:ext>
                    </a:extLst>
                  </p14:cNvPr>
                  <p14:cNvContentPartPr/>
                  <p14:nvPr/>
                </p14:nvContentPartPr>
                <p14:xfrm>
                  <a:off x="7718154" y="4876075"/>
                  <a:ext cx="54000" cy="113040"/>
                </p14:xfrm>
              </p:contentPart>
            </mc:Choice>
            <mc:Fallback xmlns=""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745568A7-B78B-E142-B92B-2B7A0E3E9726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7703034" y="4860595"/>
                    <a:ext cx="84600" cy="143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A68CE6C-A6F8-154A-9B82-406B2DBCA0DF}"/>
                </a:ext>
              </a:extLst>
            </p:cNvPr>
            <p:cNvGrpSpPr/>
            <p:nvPr/>
          </p:nvGrpSpPr>
          <p:grpSpPr>
            <a:xfrm>
              <a:off x="7836594" y="4537675"/>
              <a:ext cx="247320" cy="236520"/>
              <a:chOff x="7836594" y="4537675"/>
              <a:chExt cx="247320" cy="236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0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866C135E-17E7-FB4F-AB78-59C5862B9488}"/>
                      </a:ext>
                    </a:extLst>
                  </p14:cNvPr>
                  <p14:cNvContentPartPr/>
                  <p14:nvPr/>
                </p14:nvContentPartPr>
                <p14:xfrm>
                  <a:off x="7836594" y="4537675"/>
                  <a:ext cx="247320" cy="3780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866C135E-17E7-FB4F-AB78-59C5862B9488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7821114" y="4522195"/>
                    <a:ext cx="27792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2">
                <p14:nvContentPartPr>
                  <p14:cNvPr id="236" name="Ink 235">
                    <a:extLst>
                      <a:ext uri="{FF2B5EF4-FFF2-40B4-BE49-F238E27FC236}">
                        <a16:creationId xmlns:a16="http://schemas.microsoft.com/office/drawing/2014/main" id="{94C80F47-0923-CA4D-B40F-69D01815D728}"/>
                      </a:ext>
                    </a:extLst>
                  </p14:cNvPr>
                  <p14:cNvContentPartPr/>
                  <p14:nvPr/>
                </p14:nvContentPartPr>
                <p14:xfrm>
                  <a:off x="7890234" y="4564315"/>
                  <a:ext cx="32760" cy="177480"/>
                </p14:xfrm>
              </p:contentPart>
            </mc:Choice>
            <mc:Fallback xmlns="">
              <p:pic>
                <p:nvPicPr>
                  <p:cNvPr id="236" name="Ink 235">
                    <a:extLst>
                      <a:ext uri="{FF2B5EF4-FFF2-40B4-BE49-F238E27FC236}">
                        <a16:creationId xmlns:a16="http://schemas.microsoft.com/office/drawing/2014/main" id="{94C80F47-0923-CA4D-B40F-69D01815D728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7875114" y="4549195"/>
                    <a:ext cx="6300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4">
                <p14:nvContentPartPr>
                  <p14:cNvPr id="237" name="Ink 236">
                    <a:extLst>
                      <a:ext uri="{FF2B5EF4-FFF2-40B4-BE49-F238E27FC236}">
                        <a16:creationId xmlns:a16="http://schemas.microsoft.com/office/drawing/2014/main" id="{AFFF43E8-B888-2E41-B045-C92C695AE203}"/>
                      </a:ext>
                    </a:extLst>
                  </p14:cNvPr>
                  <p14:cNvContentPartPr/>
                  <p14:nvPr/>
                </p14:nvContentPartPr>
                <p14:xfrm>
                  <a:off x="7997514" y="4575115"/>
                  <a:ext cx="11160" cy="199080"/>
                </p14:xfrm>
              </p:contentPart>
            </mc:Choice>
            <mc:Fallback xmlns="">
              <p:pic>
                <p:nvPicPr>
                  <p:cNvPr id="237" name="Ink 236">
                    <a:extLst>
                      <a:ext uri="{FF2B5EF4-FFF2-40B4-BE49-F238E27FC236}">
                        <a16:creationId xmlns:a16="http://schemas.microsoft.com/office/drawing/2014/main" id="{AFFF43E8-B888-2E41-B045-C92C695AE203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7982394" y="4559995"/>
                    <a:ext cx="41760" cy="229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D5869CF7-2E7C-0747-9040-73F134927A1F}"/>
                </a:ext>
              </a:extLst>
            </p:cNvPr>
            <p:cNvGrpSpPr/>
            <p:nvPr/>
          </p:nvGrpSpPr>
          <p:grpSpPr>
            <a:xfrm>
              <a:off x="8271834" y="4623355"/>
              <a:ext cx="827640" cy="209880"/>
              <a:chOff x="8271834" y="4623355"/>
              <a:chExt cx="82764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6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52C9D185-ABAB-0A45-8F17-C18B913D4696}"/>
                      </a:ext>
                    </a:extLst>
                  </p14:cNvPr>
                  <p14:cNvContentPartPr/>
                  <p14:nvPr/>
                </p14:nvContentPartPr>
                <p14:xfrm>
                  <a:off x="8271834" y="4709395"/>
                  <a:ext cx="150840" cy="12348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52C9D185-ABAB-0A45-8F17-C18B913D4696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8256354" y="4694275"/>
                    <a:ext cx="18144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8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7912ABFB-C890-7847-B94D-194299A49E31}"/>
                      </a:ext>
                    </a:extLst>
                  </p14:cNvPr>
                  <p14:cNvContentPartPr/>
                  <p14:nvPr/>
                </p14:nvContentPartPr>
                <p14:xfrm>
                  <a:off x="8454354" y="4623355"/>
                  <a:ext cx="91800" cy="19368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7912ABFB-C890-7847-B94D-194299A49E31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8439234" y="4608235"/>
                    <a:ext cx="122040" cy="2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0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776B4A1B-CAA5-0B46-AEBC-0251D1506F2C}"/>
                      </a:ext>
                    </a:extLst>
                  </p14:cNvPr>
                  <p14:cNvContentPartPr/>
                  <p14:nvPr/>
                </p14:nvContentPartPr>
                <p14:xfrm>
                  <a:off x="8610234" y="4703995"/>
                  <a:ext cx="91800" cy="10260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776B4A1B-CAA5-0B46-AEBC-0251D1506F2C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594754" y="4688875"/>
                    <a:ext cx="12204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2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79AEAE1C-C884-8E45-99CB-9500881156B7}"/>
                      </a:ext>
                    </a:extLst>
                  </p14:cNvPr>
                  <p14:cNvContentPartPr/>
                  <p14:nvPr/>
                </p14:nvContentPartPr>
                <p14:xfrm>
                  <a:off x="8771154" y="4703995"/>
                  <a:ext cx="97200" cy="10764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79AEAE1C-C884-8E45-99CB-9500881156B7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8756034" y="4688875"/>
                    <a:ext cx="12744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4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D931F085-049B-8542-B2BB-E842A2EC9727}"/>
                      </a:ext>
                    </a:extLst>
                  </p14:cNvPr>
                  <p14:cNvContentPartPr/>
                  <p14:nvPr/>
                </p14:nvContentPartPr>
                <p14:xfrm>
                  <a:off x="8927034" y="4628755"/>
                  <a:ext cx="172440" cy="204480"/>
                </p14:xfrm>
              </p:contentPart>
            </mc:Choice>
            <mc:Fallback xmlns=""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D931F085-049B-8542-B2BB-E842A2EC9727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8911914" y="4613635"/>
                    <a:ext cx="202680" cy="235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A0F084B6-14DE-5D4B-B232-F0E75A28FC3C}"/>
                </a:ext>
              </a:extLst>
            </p:cNvPr>
            <p:cNvGrpSpPr/>
            <p:nvPr/>
          </p:nvGrpSpPr>
          <p:grpSpPr>
            <a:xfrm>
              <a:off x="9260034" y="4602115"/>
              <a:ext cx="210240" cy="279720"/>
              <a:chOff x="9260034" y="4602115"/>
              <a:chExt cx="210240" cy="279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6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F58E5E1C-63F5-B747-8E03-41AC3B421C56}"/>
                      </a:ext>
                    </a:extLst>
                  </p14:cNvPr>
                  <p14:cNvContentPartPr/>
                  <p14:nvPr/>
                </p14:nvContentPartPr>
                <p14:xfrm>
                  <a:off x="9260034" y="4720195"/>
                  <a:ext cx="21960" cy="10260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F58E5E1C-63F5-B747-8E03-41AC3B421C56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9244914" y="4705075"/>
                    <a:ext cx="522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8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A47E826C-D482-444D-B3FD-5739E6481128}"/>
                      </a:ext>
                    </a:extLst>
                  </p14:cNvPr>
                  <p14:cNvContentPartPr/>
                  <p14:nvPr/>
                </p14:nvContentPartPr>
                <p14:xfrm>
                  <a:off x="9265434" y="4671955"/>
                  <a:ext cx="16560" cy="5760"/>
                </p14:xfrm>
              </p:contentPart>
            </mc:Choice>
            <mc:Fallback xmlns=""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A47E826C-D482-444D-B3FD-5739E6481128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9250314" y="4656475"/>
                    <a:ext cx="468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0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E3D291EE-BE6C-1F42-899D-541AF54CE5DA}"/>
                      </a:ext>
                    </a:extLst>
                  </p14:cNvPr>
                  <p14:cNvContentPartPr/>
                  <p14:nvPr/>
                </p14:nvContentPartPr>
                <p14:xfrm>
                  <a:off x="9378474" y="4602115"/>
                  <a:ext cx="75600" cy="27972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E3D291EE-BE6C-1F42-899D-541AF54CE5DA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9362994" y="4586635"/>
                    <a:ext cx="106200" cy="31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2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35F8081D-9D3F-4141-B09F-35ABAEDBE7F3}"/>
                      </a:ext>
                    </a:extLst>
                  </p14:cNvPr>
                  <p14:cNvContentPartPr/>
                  <p14:nvPr/>
                </p14:nvContentPartPr>
                <p14:xfrm>
                  <a:off x="9367674" y="4741795"/>
                  <a:ext cx="102600" cy="1116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35F8081D-9D3F-4141-B09F-35ABAEDBE7F3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9352554" y="4726315"/>
                    <a:ext cx="13284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A006C3E-8459-514F-9A91-3AC5D05EC5C1}"/>
                    </a:ext>
                  </a:extLst>
                </p14:cNvPr>
                <p14:cNvContentPartPr/>
                <p14:nvPr/>
              </p14:nvContentPartPr>
              <p14:xfrm>
                <a:off x="9840354" y="4617955"/>
                <a:ext cx="167040" cy="268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A006C3E-8459-514F-9A91-3AC5D05EC5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24841" y="4602475"/>
                  <a:ext cx="197706" cy="299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1F4861A0-CEA8-8845-BB59-5C61FF5E596A}"/>
                </a:ext>
              </a:extLst>
            </p:cNvPr>
            <p:cNvGrpSpPr/>
            <p:nvPr/>
          </p:nvGrpSpPr>
          <p:grpSpPr>
            <a:xfrm>
              <a:off x="10597794" y="4650355"/>
              <a:ext cx="199080" cy="228960"/>
              <a:chOff x="10597794" y="4650355"/>
              <a:chExt cx="19908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6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73816343-A7B3-154B-8C7C-674B05C3231F}"/>
                      </a:ext>
                    </a:extLst>
                  </p14:cNvPr>
                  <p14:cNvContentPartPr/>
                  <p14:nvPr/>
                </p14:nvContentPartPr>
                <p14:xfrm>
                  <a:off x="10597794" y="4650355"/>
                  <a:ext cx="21960" cy="22896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73816343-A7B3-154B-8C7C-674B05C3231F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10582674" y="4635235"/>
                    <a:ext cx="5220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8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A76B7218-A2E3-8541-912A-2F493194CCA1}"/>
                      </a:ext>
                    </a:extLst>
                  </p14:cNvPr>
                  <p14:cNvContentPartPr/>
                  <p14:nvPr/>
                </p14:nvContentPartPr>
                <p14:xfrm>
                  <a:off x="10613994" y="4687795"/>
                  <a:ext cx="182880" cy="18828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A76B7218-A2E3-8541-912A-2F493194CCA1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10598874" y="4672675"/>
                    <a:ext cx="213480" cy="21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D3BE7A-B666-5E43-8014-2663753ED414}"/>
                </a:ext>
              </a:extLst>
            </p:cNvPr>
            <p:cNvGrpSpPr/>
            <p:nvPr/>
          </p:nvGrpSpPr>
          <p:grpSpPr>
            <a:xfrm>
              <a:off x="10130514" y="4537675"/>
              <a:ext cx="290520" cy="279360"/>
              <a:chOff x="10130514" y="4537675"/>
              <a:chExt cx="290520" cy="27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0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BF8C9173-C13F-024B-8A45-65D78F58EBE2}"/>
                      </a:ext>
                    </a:extLst>
                  </p14:cNvPr>
                  <p14:cNvContentPartPr/>
                  <p14:nvPr/>
                </p14:nvContentPartPr>
                <p14:xfrm>
                  <a:off x="10130514" y="4752235"/>
                  <a:ext cx="290520" cy="21960"/>
                </p14:xfrm>
              </p:contentPart>
            </mc:Choice>
            <mc:Fallback xmlns=""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BF8C9173-C13F-024B-8A45-65D78F58EBE2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10115394" y="4737115"/>
                    <a:ext cx="32112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2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4B269055-3AD8-8746-8D0E-8F29D35FAC66}"/>
                      </a:ext>
                    </a:extLst>
                  </p14:cNvPr>
                  <p14:cNvContentPartPr/>
                  <p14:nvPr/>
                </p14:nvContentPartPr>
                <p14:xfrm>
                  <a:off x="10382874" y="4703995"/>
                  <a:ext cx="32760" cy="113040"/>
                </p14:xfrm>
              </p:contentPart>
            </mc:Choice>
            <mc:Fallback xmlns=""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4B269055-3AD8-8746-8D0E-8F29D35FAC66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10367754" y="4688875"/>
                    <a:ext cx="6300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4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48DA3B7F-089D-3741-950F-EDAA1CA4320C}"/>
                      </a:ext>
                    </a:extLst>
                  </p14:cNvPr>
                  <p14:cNvContentPartPr/>
                  <p14:nvPr/>
                </p14:nvContentPartPr>
                <p14:xfrm>
                  <a:off x="10146714" y="4537675"/>
                  <a:ext cx="134640" cy="16560"/>
                </p14:xfrm>
              </p:contentPart>
            </mc:Choice>
            <mc:Fallback xmlns=""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48DA3B7F-089D-3741-950F-EDAA1CA4320C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10131234" y="4522195"/>
                    <a:ext cx="1652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6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140A6B01-7291-2A4B-B749-0418363FBCD4}"/>
                      </a:ext>
                    </a:extLst>
                  </p14:cNvPr>
                  <p14:cNvContentPartPr/>
                  <p14:nvPr/>
                </p14:nvContentPartPr>
                <p14:xfrm>
                  <a:off x="10184154" y="4569715"/>
                  <a:ext cx="16560" cy="81000"/>
                </p14:xfrm>
              </p:contentPart>
            </mc:Choice>
            <mc:Fallback xmlns=""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140A6B01-7291-2A4B-B749-0418363FBCD4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10169034" y="4554595"/>
                    <a:ext cx="468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34CF6E38-6A16-DC46-AFEF-EEDA70299BB8}"/>
                      </a:ext>
                    </a:extLst>
                  </p14:cNvPr>
                  <p14:cNvContentPartPr/>
                  <p14:nvPr/>
                </p14:nvContentPartPr>
                <p14:xfrm>
                  <a:off x="10232754" y="4558915"/>
                  <a:ext cx="11160" cy="11304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34CF6E38-6A16-DC46-AFEF-EEDA70299BB8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10217274" y="4543795"/>
                    <a:ext cx="41760" cy="143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245DA4-365C-C041-84D1-12DAD4507813}"/>
              </a:ext>
            </a:extLst>
          </p:cNvPr>
          <p:cNvGrpSpPr/>
          <p:nvPr/>
        </p:nvGrpSpPr>
        <p:grpSpPr>
          <a:xfrm>
            <a:off x="2845554" y="5192875"/>
            <a:ext cx="8016120" cy="720000"/>
            <a:chOff x="2845554" y="5192875"/>
            <a:chExt cx="8016120" cy="720000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982234F-CE19-804E-A675-5CEFD3A11404}"/>
                </a:ext>
              </a:extLst>
            </p:cNvPr>
            <p:cNvGrpSpPr/>
            <p:nvPr/>
          </p:nvGrpSpPr>
          <p:grpSpPr>
            <a:xfrm>
              <a:off x="2845554" y="5547475"/>
              <a:ext cx="4932360" cy="145440"/>
              <a:chOff x="2845554" y="5547475"/>
              <a:chExt cx="4932360" cy="14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571B5553-1C30-FF49-BA71-8AEF345CEF1B}"/>
                      </a:ext>
                    </a:extLst>
                  </p14:cNvPr>
                  <p14:cNvContentPartPr/>
                  <p14:nvPr/>
                </p14:nvContentPartPr>
                <p14:xfrm>
                  <a:off x="2845554" y="5644315"/>
                  <a:ext cx="4808880" cy="4860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571B5553-1C30-FF49-BA71-8AEF345CEF1B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2830074" y="5628835"/>
                    <a:ext cx="483912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BBB0A60C-9F9A-534E-A88B-6396891B6350}"/>
                      </a:ext>
                    </a:extLst>
                  </p14:cNvPr>
                  <p14:cNvContentPartPr/>
                  <p14:nvPr/>
                </p14:nvContentPartPr>
                <p14:xfrm>
                  <a:off x="7691514" y="5547475"/>
                  <a:ext cx="86400" cy="14004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BBB0A60C-9F9A-534E-A88B-6396891B6350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7676034" y="5532355"/>
                    <a:ext cx="116640" cy="17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9CE3EED-BAE1-AE47-9F58-BC2CF543D805}"/>
                </a:ext>
              </a:extLst>
            </p:cNvPr>
            <p:cNvGrpSpPr/>
            <p:nvPr/>
          </p:nvGrpSpPr>
          <p:grpSpPr>
            <a:xfrm>
              <a:off x="7836594" y="5192875"/>
              <a:ext cx="403200" cy="301320"/>
              <a:chOff x="7836594" y="5192875"/>
              <a:chExt cx="40320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100D2A0F-5ED6-FE4F-B957-C4861F6E17E1}"/>
                      </a:ext>
                    </a:extLst>
                  </p14:cNvPr>
                  <p14:cNvContentPartPr/>
                  <p14:nvPr/>
                </p14:nvContentPartPr>
                <p14:xfrm>
                  <a:off x="7836594" y="5273515"/>
                  <a:ext cx="215280" cy="22068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100D2A0F-5ED6-FE4F-B957-C4861F6E17E1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7821114" y="5258395"/>
                    <a:ext cx="24588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6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9757149A-CD0B-2D47-BAEF-D5B1BAC1F77F}"/>
                      </a:ext>
                    </a:extLst>
                  </p14:cNvPr>
                  <p14:cNvContentPartPr/>
                  <p14:nvPr/>
                </p14:nvContentPartPr>
                <p14:xfrm>
                  <a:off x="8099754" y="5230675"/>
                  <a:ext cx="64800" cy="5760"/>
                </p14:xfrm>
              </p:contentPart>
            </mc:Choice>
            <mc:Fallback xmlns=""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9757149A-CD0B-2D47-BAEF-D5B1BAC1F77F}"/>
                      </a:ext>
                    </a:extLst>
                  </p:cNvPr>
                  <p:cNvPicPr/>
                  <p:nvPr/>
                </p:nvPicPr>
                <p:blipFill>
                  <a:blip r:embed="rId397"/>
                  <a:stretch>
                    <a:fillRect/>
                  </a:stretch>
                </p:blipFill>
                <p:spPr>
                  <a:xfrm>
                    <a:off x="8084634" y="5215195"/>
                    <a:ext cx="954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8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2AB063E6-9BEC-0048-847D-C7BCD1596D67}"/>
                      </a:ext>
                    </a:extLst>
                  </p14:cNvPr>
                  <p14:cNvContentPartPr/>
                  <p14:nvPr/>
                </p14:nvContentPartPr>
                <p14:xfrm>
                  <a:off x="8217834" y="5192875"/>
                  <a:ext cx="21960" cy="145440"/>
                </p14:xfrm>
              </p:contentPart>
            </mc:Choice>
            <mc:Fallback xmlns=""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2AB063E6-9BEC-0048-847D-C7BCD1596D67}"/>
                      </a:ext>
                    </a:extLst>
                  </p:cNvPr>
                  <p:cNvPicPr/>
                  <p:nvPr/>
                </p:nvPicPr>
                <p:blipFill>
                  <a:blip r:embed="rId399"/>
                  <a:stretch>
                    <a:fillRect/>
                  </a:stretch>
                </p:blipFill>
                <p:spPr>
                  <a:xfrm>
                    <a:off x="8202714" y="5177755"/>
                    <a:ext cx="5220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62525358-E175-2E4C-AB8E-FEA50D8F9779}"/>
                </a:ext>
              </a:extLst>
            </p:cNvPr>
            <p:cNvGrpSpPr/>
            <p:nvPr/>
          </p:nvGrpSpPr>
          <p:grpSpPr>
            <a:xfrm>
              <a:off x="8293074" y="5321755"/>
              <a:ext cx="193320" cy="194040"/>
              <a:chOff x="8293074" y="5321755"/>
              <a:chExt cx="193320" cy="19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0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B25A4FD2-2B76-5E41-9359-6152FEEB9A51}"/>
                      </a:ext>
                    </a:extLst>
                  </p14:cNvPr>
                  <p14:cNvContentPartPr/>
                  <p14:nvPr/>
                </p14:nvContentPartPr>
                <p14:xfrm>
                  <a:off x="8293074" y="5321755"/>
                  <a:ext cx="193320" cy="11160"/>
                </p14:xfrm>
              </p:contentPart>
            </mc:Choice>
            <mc:Fallback xmlns=""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B25A4FD2-2B76-5E41-9359-6152FEEB9A51}"/>
                      </a:ext>
                    </a:extLst>
                  </p:cNvPr>
                  <p:cNvPicPr/>
                  <p:nvPr/>
                </p:nvPicPr>
                <p:blipFill>
                  <a:blip r:embed="rId401"/>
                  <a:stretch>
                    <a:fillRect/>
                  </a:stretch>
                </p:blipFill>
                <p:spPr>
                  <a:xfrm>
                    <a:off x="8277954" y="5306635"/>
                    <a:ext cx="22356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2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7A20D3F1-0C17-914E-9823-26D9D0B0901A}"/>
                      </a:ext>
                    </a:extLst>
                  </p14:cNvPr>
                  <p14:cNvContentPartPr/>
                  <p14:nvPr/>
                </p14:nvContentPartPr>
                <p14:xfrm>
                  <a:off x="8346714" y="5354155"/>
                  <a:ext cx="21960" cy="16164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7A20D3F1-0C17-914E-9823-26D9D0B0901A}"/>
                      </a:ext>
                    </a:extLst>
                  </p:cNvPr>
                  <p:cNvPicPr/>
                  <p:nvPr/>
                </p:nvPicPr>
                <p:blipFill>
                  <a:blip r:embed="rId403"/>
                  <a:stretch>
                    <a:fillRect/>
                  </a:stretch>
                </p:blipFill>
                <p:spPr>
                  <a:xfrm>
                    <a:off x="8331594" y="5339035"/>
                    <a:ext cx="5220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4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A7EC447D-D45C-DE4A-8F8E-0AA02E7F4400}"/>
                      </a:ext>
                    </a:extLst>
                  </p14:cNvPr>
                  <p14:cNvContentPartPr/>
                  <p14:nvPr/>
                </p14:nvContentPartPr>
                <p14:xfrm>
                  <a:off x="8421954" y="5359555"/>
                  <a:ext cx="27360" cy="156240"/>
                </p14:xfrm>
              </p:contentPart>
            </mc:Choice>
            <mc:Fallback xmlns=""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A7EC447D-D45C-DE4A-8F8E-0AA02E7F4400}"/>
                      </a:ext>
                    </a:extLst>
                  </p:cNvPr>
                  <p:cNvPicPr/>
                  <p:nvPr/>
                </p:nvPicPr>
                <p:blipFill>
                  <a:blip r:embed="rId405"/>
                  <a:stretch>
                    <a:fillRect/>
                  </a:stretch>
                </p:blipFill>
                <p:spPr>
                  <a:xfrm>
                    <a:off x="8406834" y="5344075"/>
                    <a:ext cx="57600" cy="186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74B01207-BDBB-8E4B-B1A9-40F3832F7252}"/>
                </a:ext>
              </a:extLst>
            </p:cNvPr>
            <p:cNvGrpSpPr/>
            <p:nvPr/>
          </p:nvGrpSpPr>
          <p:grpSpPr>
            <a:xfrm>
              <a:off x="8234034" y="5665555"/>
              <a:ext cx="698760" cy="231480"/>
              <a:chOff x="8234034" y="5665555"/>
              <a:chExt cx="698760" cy="23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6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057A8D1C-2437-704B-8FD0-E352A93FBB31}"/>
                      </a:ext>
                    </a:extLst>
                  </p14:cNvPr>
                  <p14:cNvContentPartPr/>
                  <p14:nvPr/>
                </p14:nvContentPartPr>
                <p14:xfrm>
                  <a:off x="8234034" y="5751595"/>
                  <a:ext cx="140040" cy="14544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057A8D1C-2437-704B-8FD0-E352A93FBB31}"/>
                      </a:ext>
                    </a:extLst>
                  </p:cNvPr>
                  <p:cNvPicPr/>
                  <p:nvPr/>
                </p:nvPicPr>
                <p:blipFill>
                  <a:blip r:embed="rId407"/>
                  <a:stretch>
                    <a:fillRect/>
                  </a:stretch>
                </p:blipFill>
                <p:spPr>
                  <a:xfrm>
                    <a:off x="8218914" y="5736475"/>
                    <a:ext cx="1706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8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A2317BB1-501A-BC4E-BE5F-73933743F045}"/>
                      </a:ext>
                    </a:extLst>
                  </p14:cNvPr>
                  <p14:cNvContentPartPr/>
                  <p14:nvPr/>
                </p14:nvContentPartPr>
                <p14:xfrm>
                  <a:off x="8395314" y="5665555"/>
                  <a:ext cx="75600" cy="215280"/>
                </p14:xfrm>
              </p:contentPart>
            </mc:Choice>
            <mc:Fallback xmlns=""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A2317BB1-501A-BC4E-BE5F-73933743F045}"/>
                      </a:ext>
                    </a:extLst>
                  </p:cNvPr>
                  <p:cNvPicPr/>
                  <p:nvPr/>
                </p:nvPicPr>
                <p:blipFill>
                  <a:blip r:embed="rId409"/>
                  <a:stretch>
                    <a:fillRect/>
                  </a:stretch>
                </p:blipFill>
                <p:spPr>
                  <a:xfrm>
                    <a:off x="8379834" y="5650435"/>
                    <a:ext cx="106200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0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36204C2E-113B-414E-8E3A-6E07E73A6975}"/>
                      </a:ext>
                    </a:extLst>
                  </p14:cNvPr>
                  <p14:cNvContentPartPr/>
                  <p14:nvPr/>
                </p14:nvContentPartPr>
                <p14:xfrm>
                  <a:off x="8529594" y="5767795"/>
                  <a:ext cx="97200" cy="123840"/>
                </p14:xfrm>
              </p:contentPart>
            </mc:Choice>
            <mc:Fallback xmlns=""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36204C2E-113B-414E-8E3A-6E07E73A6975}"/>
                      </a:ext>
                    </a:extLst>
                  </p:cNvPr>
                  <p:cNvPicPr/>
                  <p:nvPr/>
                </p:nvPicPr>
                <p:blipFill>
                  <a:blip r:embed="rId411"/>
                  <a:stretch>
                    <a:fillRect/>
                  </a:stretch>
                </p:blipFill>
                <p:spPr>
                  <a:xfrm>
                    <a:off x="8514474" y="5752675"/>
                    <a:ext cx="1274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2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DDBA2F92-F759-B848-A4EB-7561DCACB25E}"/>
                      </a:ext>
                    </a:extLst>
                  </p14:cNvPr>
                  <p14:cNvContentPartPr/>
                  <p14:nvPr/>
                </p14:nvContentPartPr>
                <p14:xfrm>
                  <a:off x="8685474" y="5751595"/>
                  <a:ext cx="129240" cy="123840"/>
                </p14:xfrm>
              </p:contentPart>
            </mc:Choice>
            <mc:Fallback xmlns=""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DDBA2F92-F759-B848-A4EB-7561DCACB25E}"/>
                      </a:ext>
                    </a:extLst>
                  </p:cNvPr>
                  <p:cNvPicPr/>
                  <p:nvPr/>
                </p:nvPicPr>
                <p:blipFill>
                  <a:blip r:embed="rId413"/>
                  <a:stretch>
                    <a:fillRect/>
                  </a:stretch>
                </p:blipFill>
                <p:spPr>
                  <a:xfrm>
                    <a:off x="8669994" y="5736475"/>
                    <a:ext cx="1598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4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6A2CC5C2-054C-D942-B5D1-B3C6525BD05C}"/>
                      </a:ext>
                    </a:extLst>
                  </p14:cNvPr>
                  <p14:cNvContentPartPr/>
                  <p14:nvPr/>
                </p14:nvContentPartPr>
                <p14:xfrm>
                  <a:off x="8819754" y="5676355"/>
                  <a:ext cx="113040" cy="193680"/>
                </p14:xfrm>
              </p:contentPart>
            </mc:Choice>
            <mc:Fallback xmlns=""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6A2CC5C2-054C-D942-B5D1-B3C6525BD05C}"/>
                      </a:ext>
                    </a:extLst>
                  </p:cNvPr>
                  <p:cNvPicPr/>
                  <p:nvPr/>
                </p:nvPicPr>
                <p:blipFill>
                  <a:blip r:embed="rId415"/>
                  <a:stretch>
                    <a:fillRect/>
                  </a:stretch>
                </p:blipFill>
                <p:spPr>
                  <a:xfrm>
                    <a:off x="8804274" y="5661235"/>
                    <a:ext cx="143640" cy="22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EC733E3B-6FAE-1343-AEE3-975937989D7C}"/>
                </a:ext>
              </a:extLst>
            </p:cNvPr>
            <p:cNvGrpSpPr/>
            <p:nvPr/>
          </p:nvGrpSpPr>
          <p:grpSpPr>
            <a:xfrm>
              <a:off x="9093714" y="5595715"/>
              <a:ext cx="236520" cy="317160"/>
              <a:chOff x="9093714" y="5595715"/>
              <a:chExt cx="236520" cy="31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6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322CDCBD-988F-EF47-A6F7-A7CD18493157}"/>
                      </a:ext>
                    </a:extLst>
                  </p14:cNvPr>
                  <p14:cNvContentPartPr/>
                  <p14:nvPr/>
                </p14:nvContentPartPr>
                <p14:xfrm>
                  <a:off x="9093714" y="5773195"/>
                  <a:ext cx="11160" cy="70200"/>
                </p14:xfrm>
              </p:contentPart>
            </mc:Choice>
            <mc:Fallback xmlns=""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322CDCBD-988F-EF47-A6F7-A7CD18493157}"/>
                      </a:ext>
                    </a:extLst>
                  </p:cNvPr>
                  <p:cNvPicPr/>
                  <p:nvPr/>
                </p:nvPicPr>
                <p:blipFill>
                  <a:blip r:embed="rId417"/>
                  <a:stretch>
                    <a:fillRect/>
                  </a:stretch>
                </p:blipFill>
                <p:spPr>
                  <a:xfrm>
                    <a:off x="9078234" y="5758075"/>
                    <a:ext cx="4176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8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C8A3B48E-92F9-3141-8424-68C961E13E87}"/>
                      </a:ext>
                    </a:extLst>
                  </p14:cNvPr>
                  <p14:cNvContentPartPr/>
                  <p14:nvPr/>
                </p14:nvContentPartPr>
                <p14:xfrm>
                  <a:off x="9099114" y="5676355"/>
                  <a:ext cx="27360" cy="36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C8A3B48E-92F9-3141-8424-68C961E13E87}"/>
                      </a:ext>
                    </a:extLst>
                  </p:cNvPr>
                  <p:cNvPicPr/>
                  <p:nvPr/>
                </p:nvPicPr>
                <p:blipFill>
                  <a:blip r:embed="rId419"/>
                  <a:stretch>
                    <a:fillRect/>
                  </a:stretch>
                </p:blipFill>
                <p:spPr>
                  <a:xfrm>
                    <a:off x="9083634" y="5661235"/>
                    <a:ext cx="5760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0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A48E030F-044E-BF46-9BC0-A0A1911117AF}"/>
                      </a:ext>
                    </a:extLst>
                  </p14:cNvPr>
                  <p14:cNvContentPartPr/>
                  <p14:nvPr/>
                </p14:nvContentPartPr>
                <p14:xfrm>
                  <a:off x="9233394" y="5595715"/>
                  <a:ext cx="43200" cy="31716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A48E030F-044E-BF46-9BC0-A0A1911117AF}"/>
                      </a:ext>
                    </a:extLst>
                  </p:cNvPr>
                  <p:cNvPicPr/>
                  <p:nvPr/>
                </p:nvPicPr>
                <p:blipFill>
                  <a:blip r:embed="rId421"/>
                  <a:stretch>
                    <a:fillRect/>
                  </a:stretch>
                </p:blipFill>
                <p:spPr>
                  <a:xfrm>
                    <a:off x="9217914" y="5580595"/>
                    <a:ext cx="73800" cy="34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2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ED68D94C-7061-BD4D-BB7C-516AA092A7AA}"/>
                      </a:ext>
                    </a:extLst>
                  </p14:cNvPr>
                  <p14:cNvContentPartPr/>
                  <p14:nvPr/>
                </p14:nvContentPartPr>
                <p14:xfrm>
                  <a:off x="9217194" y="5789395"/>
                  <a:ext cx="113040" cy="11160"/>
                </p14:xfrm>
              </p:contentPart>
            </mc:Choice>
            <mc:Fallback xmlns=""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ED68D94C-7061-BD4D-BB7C-516AA092A7AA}"/>
                      </a:ext>
                    </a:extLst>
                  </p:cNvPr>
                  <p:cNvPicPr/>
                  <p:nvPr/>
                </p:nvPicPr>
                <p:blipFill>
                  <a:blip r:embed="rId423"/>
                  <a:stretch>
                    <a:fillRect/>
                  </a:stretch>
                </p:blipFill>
                <p:spPr>
                  <a:xfrm>
                    <a:off x="9202074" y="5773915"/>
                    <a:ext cx="14364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2F6CE9DA-B60F-0444-A88A-8431C90F0EF7}"/>
                </a:ext>
              </a:extLst>
            </p:cNvPr>
            <p:cNvGrpSpPr/>
            <p:nvPr/>
          </p:nvGrpSpPr>
          <p:grpSpPr>
            <a:xfrm>
              <a:off x="9754314" y="5569075"/>
              <a:ext cx="177840" cy="263520"/>
              <a:chOff x="9754314" y="5569075"/>
              <a:chExt cx="177840" cy="26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4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8B673984-542D-DF4A-9863-9B00D7E61277}"/>
                      </a:ext>
                    </a:extLst>
                  </p14:cNvPr>
                  <p14:cNvContentPartPr/>
                  <p14:nvPr/>
                </p14:nvContentPartPr>
                <p14:xfrm>
                  <a:off x="9754314" y="5590675"/>
                  <a:ext cx="11160" cy="220680"/>
                </p14:xfrm>
              </p:contentPart>
            </mc:Choice>
            <mc:Fallback xmlns=""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8B673984-542D-DF4A-9863-9B00D7E61277}"/>
                      </a:ext>
                    </a:extLst>
                  </p:cNvPr>
                  <p:cNvPicPr/>
                  <p:nvPr/>
                </p:nvPicPr>
                <p:blipFill>
                  <a:blip r:embed="rId425"/>
                  <a:stretch>
                    <a:fillRect/>
                  </a:stretch>
                </p:blipFill>
                <p:spPr>
                  <a:xfrm>
                    <a:off x="9739194" y="5575195"/>
                    <a:ext cx="4176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694C1A7B-04B2-5A41-8FA7-203483C8F34E}"/>
                      </a:ext>
                    </a:extLst>
                  </p14:cNvPr>
                  <p14:cNvContentPartPr/>
                  <p14:nvPr/>
                </p14:nvContentPartPr>
                <p14:xfrm>
                  <a:off x="9770514" y="5697955"/>
                  <a:ext cx="150840" cy="1116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694C1A7B-04B2-5A41-8FA7-203483C8F34E}"/>
                      </a:ext>
                    </a:extLst>
                  </p:cNvPr>
                  <p:cNvPicPr/>
                  <p:nvPr/>
                </p:nvPicPr>
                <p:blipFill>
                  <a:blip r:embed="rId427"/>
                  <a:stretch>
                    <a:fillRect/>
                  </a:stretch>
                </p:blipFill>
                <p:spPr>
                  <a:xfrm>
                    <a:off x="9755394" y="5682835"/>
                    <a:ext cx="1814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8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463DCB86-EE79-0B4B-8DFB-34EE6AF8596F}"/>
                      </a:ext>
                    </a:extLst>
                  </p14:cNvPr>
                  <p14:cNvContentPartPr/>
                  <p14:nvPr/>
                </p14:nvContentPartPr>
                <p14:xfrm>
                  <a:off x="9910194" y="5569075"/>
                  <a:ext cx="21960" cy="26352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463DCB86-EE79-0B4B-8DFB-34EE6AF8596F}"/>
                      </a:ext>
                    </a:extLst>
                  </p:cNvPr>
                  <p:cNvPicPr/>
                  <p:nvPr/>
                </p:nvPicPr>
                <p:blipFill>
                  <a:blip r:embed="rId429"/>
                  <a:stretch>
                    <a:fillRect/>
                  </a:stretch>
                </p:blipFill>
                <p:spPr>
                  <a:xfrm>
                    <a:off x="9895074" y="5553595"/>
                    <a:ext cx="52200" cy="294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DDA5E655-1C78-614C-B86A-2C7AD6266DCA}"/>
                </a:ext>
              </a:extLst>
            </p:cNvPr>
            <p:cNvGrpSpPr/>
            <p:nvPr/>
          </p:nvGrpSpPr>
          <p:grpSpPr>
            <a:xfrm>
              <a:off x="7277874" y="5278915"/>
              <a:ext cx="403200" cy="209880"/>
              <a:chOff x="7277874" y="5278915"/>
              <a:chExt cx="40320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0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E2CA334F-CFF6-B84D-A5F0-2F66B2B9A0D4}"/>
                      </a:ext>
                    </a:extLst>
                  </p14:cNvPr>
                  <p14:cNvContentPartPr/>
                  <p14:nvPr/>
                </p14:nvContentPartPr>
                <p14:xfrm>
                  <a:off x="7277874" y="5278915"/>
                  <a:ext cx="182880" cy="5760"/>
                </p14:xfrm>
              </p:contentPart>
            </mc:Choice>
            <mc:Fallback xmlns=""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E2CA334F-CFF6-B84D-A5F0-2F66B2B9A0D4}"/>
                      </a:ext>
                    </a:extLst>
                  </p:cNvPr>
                  <p:cNvPicPr/>
                  <p:nvPr/>
                </p:nvPicPr>
                <p:blipFill>
                  <a:blip r:embed="rId431"/>
                  <a:stretch>
                    <a:fillRect/>
                  </a:stretch>
                </p:blipFill>
                <p:spPr>
                  <a:xfrm>
                    <a:off x="7262394" y="5263795"/>
                    <a:ext cx="21348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2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D14DDC01-EF0E-3241-A0A8-089649110381}"/>
                      </a:ext>
                    </a:extLst>
                  </p14:cNvPr>
                  <p14:cNvContentPartPr/>
                  <p14:nvPr/>
                </p14:nvContentPartPr>
                <p14:xfrm>
                  <a:off x="7363554" y="5284315"/>
                  <a:ext cx="81000" cy="204480"/>
                </p14:xfrm>
              </p:contentPart>
            </mc:Choice>
            <mc:Fallback xmlns=""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D14DDC01-EF0E-3241-A0A8-089649110381}"/>
                      </a:ext>
                    </a:extLst>
                  </p:cNvPr>
                  <p:cNvPicPr/>
                  <p:nvPr/>
                </p:nvPicPr>
                <p:blipFill>
                  <a:blip r:embed="rId433"/>
                  <a:stretch>
                    <a:fillRect/>
                  </a:stretch>
                </p:blipFill>
                <p:spPr>
                  <a:xfrm>
                    <a:off x="7348434" y="5269195"/>
                    <a:ext cx="11160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4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ACEE6F59-4904-464C-B998-0EBBFDDD7852}"/>
                      </a:ext>
                    </a:extLst>
                  </p14:cNvPr>
                  <p14:cNvContentPartPr/>
                  <p14:nvPr/>
                </p14:nvContentPartPr>
                <p14:xfrm>
                  <a:off x="7573074" y="5337955"/>
                  <a:ext cx="102600" cy="16560"/>
                </p14:xfrm>
              </p:contentPart>
            </mc:Choice>
            <mc:Fallback xmlns=""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ACEE6F59-4904-464C-B998-0EBBFDDD7852}"/>
                      </a:ext>
                    </a:extLst>
                  </p:cNvPr>
                  <p:cNvPicPr/>
                  <p:nvPr/>
                </p:nvPicPr>
                <p:blipFill>
                  <a:blip r:embed="rId435"/>
                  <a:stretch>
                    <a:fillRect/>
                  </a:stretch>
                </p:blipFill>
                <p:spPr>
                  <a:xfrm>
                    <a:off x="7557954" y="5322835"/>
                    <a:ext cx="1328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6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4F7F7A52-AACB-3644-9FEB-9A93B356DFE0}"/>
                      </a:ext>
                    </a:extLst>
                  </p14:cNvPr>
                  <p14:cNvContentPartPr/>
                  <p14:nvPr/>
                </p14:nvContentPartPr>
                <p14:xfrm>
                  <a:off x="7557234" y="5407795"/>
                  <a:ext cx="123840" cy="360"/>
                </p14:xfrm>
              </p:contentPart>
            </mc:Choice>
            <mc:Fallback xmlns=""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4F7F7A52-AACB-3644-9FEB-9A93B356DFE0}"/>
                      </a:ext>
                    </a:extLst>
                  </p:cNvPr>
                  <p:cNvPicPr/>
                  <p:nvPr/>
                </p:nvPicPr>
                <p:blipFill>
                  <a:blip r:embed="rId437"/>
                  <a:stretch>
                    <a:fillRect/>
                  </a:stretch>
                </p:blipFill>
                <p:spPr>
                  <a:xfrm>
                    <a:off x="7541754" y="5392675"/>
                    <a:ext cx="154440" cy="30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2B4485EB-8195-BD4A-9D7A-691C1D637242}"/>
                </a:ext>
              </a:extLst>
            </p:cNvPr>
            <p:cNvGrpSpPr/>
            <p:nvPr/>
          </p:nvGrpSpPr>
          <p:grpSpPr>
            <a:xfrm>
              <a:off x="10071474" y="5483035"/>
              <a:ext cx="424800" cy="290520"/>
              <a:chOff x="10071474" y="5483035"/>
              <a:chExt cx="424800" cy="29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8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7D0FE39A-357C-6D47-8573-887EEECE12EC}"/>
                      </a:ext>
                    </a:extLst>
                  </p14:cNvPr>
                  <p14:cNvContentPartPr/>
                  <p14:nvPr/>
                </p14:nvContentPartPr>
                <p14:xfrm>
                  <a:off x="10071474" y="5714155"/>
                  <a:ext cx="397800" cy="5760"/>
                </p14:xfrm>
              </p:contentPart>
            </mc:Choice>
            <mc:Fallback xmlns=""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7D0FE39A-357C-6D47-8573-887EEECE12EC}"/>
                      </a:ext>
                    </a:extLst>
                  </p:cNvPr>
                  <p:cNvPicPr/>
                  <p:nvPr/>
                </p:nvPicPr>
                <p:blipFill>
                  <a:blip r:embed="rId439"/>
                  <a:stretch>
                    <a:fillRect/>
                  </a:stretch>
                </p:blipFill>
                <p:spPr>
                  <a:xfrm>
                    <a:off x="10056354" y="5698675"/>
                    <a:ext cx="4284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0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1221C58F-A820-0543-8D6B-64A15DA678CC}"/>
                      </a:ext>
                    </a:extLst>
                  </p14:cNvPr>
                  <p14:cNvContentPartPr/>
                  <p14:nvPr/>
                </p14:nvContentPartPr>
                <p14:xfrm>
                  <a:off x="10442274" y="5655115"/>
                  <a:ext cx="54000" cy="1184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1221C58F-A820-0543-8D6B-64A15DA678CC}"/>
                      </a:ext>
                    </a:extLst>
                  </p:cNvPr>
                  <p:cNvPicPr/>
                  <p:nvPr/>
                </p:nvPicPr>
                <p:blipFill>
                  <a:blip r:embed="rId441"/>
                  <a:stretch>
                    <a:fillRect/>
                  </a:stretch>
                </p:blipFill>
                <p:spPr>
                  <a:xfrm>
                    <a:off x="10426794" y="5639635"/>
                    <a:ext cx="8460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2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CC11416D-D14C-C64E-A124-C4324F4AA8F8}"/>
                      </a:ext>
                    </a:extLst>
                  </p14:cNvPr>
                  <p14:cNvContentPartPr/>
                  <p14:nvPr/>
                </p14:nvContentPartPr>
                <p14:xfrm>
                  <a:off x="10168314" y="5499235"/>
                  <a:ext cx="123840" cy="16560"/>
                </p14:xfrm>
              </p:contentPart>
            </mc:Choice>
            <mc:Fallback xmlns=""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CC11416D-D14C-C64E-A124-C4324F4AA8F8}"/>
                      </a:ext>
                    </a:extLst>
                  </p:cNvPr>
                  <p:cNvPicPr/>
                  <p:nvPr/>
                </p:nvPicPr>
                <p:blipFill>
                  <a:blip r:embed="rId443"/>
                  <a:stretch>
                    <a:fillRect/>
                  </a:stretch>
                </p:blipFill>
                <p:spPr>
                  <a:xfrm>
                    <a:off x="10152834" y="5483755"/>
                    <a:ext cx="15444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4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3129155D-C16E-7046-BF94-CB2A0BC5EFFB}"/>
                      </a:ext>
                    </a:extLst>
                  </p14:cNvPr>
                  <p14:cNvContentPartPr/>
                  <p14:nvPr/>
                </p14:nvContentPartPr>
                <p14:xfrm>
                  <a:off x="10216554" y="5483035"/>
                  <a:ext cx="102600" cy="140040"/>
                </p14:xfrm>
              </p:contentPart>
            </mc:Choice>
            <mc:Fallback xmlns=""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3129155D-C16E-7046-BF94-CB2A0BC5EFFB}"/>
                      </a:ext>
                    </a:extLst>
                  </p:cNvPr>
                  <p:cNvPicPr/>
                  <p:nvPr/>
                </p:nvPicPr>
                <p:blipFill>
                  <a:blip r:embed="rId445"/>
                  <a:stretch>
                    <a:fillRect/>
                  </a:stretch>
                </p:blipFill>
                <p:spPr>
                  <a:xfrm>
                    <a:off x="10201074" y="5467915"/>
                    <a:ext cx="132840" cy="17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4E602B8-0793-B842-95AF-65965BD207F1}"/>
                </a:ext>
              </a:extLst>
            </p:cNvPr>
            <p:cNvGrpSpPr/>
            <p:nvPr/>
          </p:nvGrpSpPr>
          <p:grpSpPr>
            <a:xfrm>
              <a:off x="10678434" y="5590675"/>
              <a:ext cx="183240" cy="226080"/>
              <a:chOff x="10678434" y="5590675"/>
              <a:chExt cx="183240" cy="22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6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0AF63653-84E6-2745-B490-2FF02FBF76FC}"/>
                      </a:ext>
                    </a:extLst>
                  </p14:cNvPr>
                  <p14:cNvContentPartPr/>
                  <p14:nvPr/>
                </p14:nvContentPartPr>
                <p14:xfrm>
                  <a:off x="10678434" y="5590675"/>
                  <a:ext cx="21960" cy="226080"/>
                </p14:xfrm>
              </p:contentPart>
            </mc:Choice>
            <mc:Fallback xmlns=""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0AF63653-84E6-2745-B490-2FF02FBF76FC}"/>
                      </a:ext>
                    </a:extLst>
                  </p:cNvPr>
                  <p:cNvPicPr/>
                  <p:nvPr/>
                </p:nvPicPr>
                <p:blipFill>
                  <a:blip r:embed="rId447"/>
                  <a:stretch>
                    <a:fillRect/>
                  </a:stretch>
                </p:blipFill>
                <p:spPr>
                  <a:xfrm>
                    <a:off x="10663314" y="5575195"/>
                    <a:ext cx="52200" cy="25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8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78E02D20-A5EC-B94C-9634-5244A8059236}"/>
                      </a:ext>
                    </a:extLst>
                  </p14:cNvPr>
                  <p14:cNvContentPartPr/>
                  <p14:nvPr/>
                </p14:nvContentPartPr>
                <p14:xfrm>
                  <a:off x="10689234" y="5601115"/>
                  <a:ext cx="172440" cy="19368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78E02D20-A5EC-B94C-9634-5244A8059236}"/>
                      </a:ext>
                    </a:extLst>
                  </p:cNvPr>
                  <p:cNvPicPr/>
                  <p:nvPr/>
                </p:nvPicPr>
                <p:blipFill>
                  <a:blip r:embed="rId449"/>
                  <a:stretch>
                    <a:fillRect/>
                  </a:stretch>
                </p:blipFill>
                <p:spPr>
                  <a:xfrm>
                    <a:off x="10674114" y="5585995"/>
                    <a:ext cx="202680" cy="224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41B441-272A-6E42-B2D4-A51A487E7077}"/>
              </a:ext>
            </a:extLst>
          </p:cNvPr>
          <p:cNvGrpSpPr/>
          <p:nvPr/>
        </p:nvGrpSpPr>
        <p:grpSpPr>
          <a:xfrm>
            <a:off x="9614634" y="5998915"/>
            <a:ext cx="1348920" cy="548280"/>
            <a:chOff x="9614634" y="5998915"/>
            <a:chExt cx="1348920" cy="548280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F1D10BCA-90E5-6C43-964D-1946A9B006C5}"/>
                </a:ext>
              </a:extLst>
            </p:cNvPr>
            <p:cNvGrpSpPr/>
            <p:nvPr/>
          </p:nvGrpSpPr>
          <p:grpSpPr>
            <a:xfrm>
              <a:off x="9614634" y="5998915"/>
              <a:ext cx="468000" cy="300960"/>
              <a:chOff x="9614634" y="5998915"/>
              <a:chExt cx="468000" cy="30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0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4A145E14-2C41-8E4B-92CD-73762B067DC4}"/>
                      </a:ext>
                    </a:extLst>
                  </p14:cNvPr>
                  <p14:cNvContentPartPr/>
                  <p14:nvPr/>
                </p14:nvContentPartPr>
                <p14:xfrm>
                  <a:off x="9899394" y="5998915"/>
                  <a:ext cx="167040" cy="27972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4A145E14-2C41-8E4B-92CD-73762B067DC4}"/>
                      </a:ext>
                    </a:extLst>
                  </p:cNvPr>
                  <p:cNvPicPr/>
                  <p:nvPr/>
                </p:nvPicPr>
                <p:blipFill>
                  <a:blip r:embed="rId451"/>
                  <a:stretch>
                    <a:fillRect/>
                  </a:stretch>
                </p:blipFill>
                <p:spPr>
                  <a:xfrm>
                    <a:off x="9884274" y="5983435"/>
                    <a:ext cx="197280" cy="31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2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B21137BC-0268-4246-B1A9-B7637A6A2EC6}"/>
                      </a:ext>
                    </a:extLst>
                  </p14:cNvPr>
                  <p14:cNvContentPartPr/>
                  <p14:nvPr/>
                </p14:nvContentPartPr>
                <p14:xfrm>
                  <a:off x="9985434" y="6235075"/>
                  <a:ext cx="97200" cy="6480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B21137BC-0268-4246-B1A9-B7637A6A2EC6}"/>
                      </a:ext>
                    </a:extLst>
                  </p:cNvPr>
                  <p:cNvPicPr/>
                  <p:nvPr/>
                </p:nvPicPr>
                <p:blipFill>
                  <a:blip r:embed="rId453"/>
                  <a:stretch>
                    <a:fillRect/>
                  </a:stretch>
                </p:blipFill>
                <p:spPr>
                  <a:xfrm>
                    <a:off x="9970314" y="6219955"/>
                    <a:ext cx="127440" cy="9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4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82EC9789-4DA6-D844-A926-C2B3E757703B}"/>
                      </a:ext>
                    </a:extLst>
                  </p14:cNvPr>
                  <p14:cNvContentPartPr/>
                  <p14:nvPr/>
                </p14:nvContentPartPr>
                <p14:xfrm>
                  <a:off x="9614634" y="6100795"/>
                  <a:ext cx="107640" cy="118080"/>
                </p14:xfrm>
              </p:contentPart>
            </mc:Choice>
            <mc:Fallback xmlns=""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82EC9789-4DA6-D844-A926-C2B3E757703B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9599514" y="6085675"/>
                    <a:ext cx="13824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6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1239DBDC-7DBF-DE4F-969B-B819EA3CE363}"/>
                      </a:ext>
                    </a:extLst>
                  </p14:cNvPr>
                  <p14:cNvContentPartPr/>
                  <p14:nvPr/>
                </p14:nvContentPartPr>
                <p14:xfrm>
                  <a:off x="9765114" y="6052555"/>
                  <a:ext cx="48600" cy="576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1239DBDC-7DBF-DE4F-969B-B819EA3CE363}"/>
                      </a:ext>
                    </a:extLst>
                  </p:cNvPr>
                  <p:cNvPicPr/>
                  <p:nvPr/>
                </p:nvPicPr>
                <p:blipFill>
                  <a:blip r:embed="rId457"/>
                  <a:stretch>
                    <a:fillRect/>
                  </a:stretch>
                </p:blipFill>
                <p:spPr>
                  <a:xfrm>
                    <a:off x="9749994" y="6037435"/>
                    <a:ext cx="792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8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D6C880F3-2B16-9B4F-BDC4-A5BDC18872EC}"/>
                      </a:ext>
                    </a:extLst>
                  </p14:cNvPr>
                  <p14:cNvContentPartPr/>
                  <p14:nvPr/>
                </p14:nvContentPartPr>
                <p14:xfrm>
                  <a:off x="9829554" y="6014755"/>
                  <a:ext cx="11160" cy="9720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D6C880F3-2B16-9B4F-BDC4-A5BDC18872EC}"/>
                      </a:ext>
                    </a:extLst>
                  </p:cNvPr>
                  <p:cNvPicPr/>
                  <p:nvPr/>
                </p:nvPicPr>
                <p:blipFill>
                  <a:blip r:embed="rId459"/>
                  <a:stretch>
                    <a:fillRect/>
                  </a:stretch>
                </p:blipFill>
                <p:spPr>
                  <a:xfrm>
                    <a:off x="9814434" y="5999635"/>
                    <a:ext cx="41760" cy="127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34146A-B9B3-F34B-8CE6-58F8003464CC}"/>
                    </a:ext>
                  </a:extLst>
                </p14:cNvPr>
                <p14:cNvContentPartPr/>
                <p14:nvPr/>
              </p14:nvContentPartPr>
              <p14:xfrm>
                <a:off x="10238154" y="6289075"/>
                <a:ext cx="150840" cy="258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34146A-B9B3-F34B-8CE6-58F8003464C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22674" y="6273595"/>
                  <a:ext cx="181440" cy="288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060E1FDA-4B18-7042-B729-214715E05D5F}"/>
                </a:ext>
              </a:extLst>
            </p:cNvPr>
            <p:cNvGrpSpPr/>
            <p:nvPr/>
          </p:nvGrpSpPr>
          <p:grpSpPr>
            <a:xfrm>
              <a:off x="10549554" y="6014755"/>
              <a:ext cx="414000" cy="295920"/>
              <a:chOff x="10549554" y="6014755"/>
              <a:chExt cx="414000" cy="29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20353E57-C6D0-3F49-810A-1CF1C185C7F9}"/>
                      </a:ext>
                    </a:extLst>
                  </p14:cNvPr>
                  <p14:cNvContentPartPr/>
                  <p14:nvPr/>
                </p14:nvContentPartPr>
                <p14:xfrm>
                  <a:off x="10549554" y="6014755"/>
                  <a:ext cx="209880" cy="29592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20353E57-C6D0-3F49-810A-1CF1C185C7F9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10534434" y="5999635"/>
                    <a:ext cx="240480" cy="32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866D159F-02C1-9942-A848-D95BD484B747}"/>
                      </a:ext>
                    </a:extLst>
                  </p14:cNvPr>
                  <p14:cNvContentPartPr/>
                  <p14:nvPr/>
                </p14:nvContentPartPr>
                <p14:xfrm>
                  <a:off x="10828914" y="6133195"/>
                  <a:ext cx="134640" cy="5760"/>
                </p14:xfrm>
              </p:contentPart>
            </mc:Choice>
            <mc:Fallback xmlns=""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866D159F-02C1-9942-A848-D95BD484B747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10813794" y="6117715"/>
                    <a:ext cx="16524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201D15AA-48EB-0345-B180-76016766979F}"/>
                      </a:ext>
                    </a:extLst>
                  </p14:cNvPr>
                  <p14:cNvContentPartPr/>
                  <p14:nvPr/>
                </p14:nvContentPartPr>
                <p14:xfrm>
                  <a:off x="10872114" y="6133195"/>
                  <a:ext cx="5760" cy="9720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201D15AA-48EB-0345-B180-76016766979F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10856634" y="6117715"/>
                    <a:ext cx="3636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BA8F60B5-627E-3A47-9244-6CC9425769A3}"/>
                      </a:ext>
                    </a:extLst>
                  </p14:cNvPr>
                  <p14:cNvContentPartPr/>
                  <p14:nvPr/>
                </p14:nvContentPartPr>
                <p14:xfrm>
                  <a:off x="10931154" y="6143995"/>
                  <a:ext cx="360" cy="10764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BA8F60B5-627E-3A47-9244-6CC9425769A3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10915674" y="6128515"/>
                    <a:ext cx="30960" cy="138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997A90E-015A-4302-A5A3-44F4615C7215}"/>
              </a:ext>
            </a:extLst>
          </p:cNvPr>
          <p:cNvSpPr txBox="1"/>
          <p:nvPr/>
        </p:nvSpPr>
        <p:spPr>
          <a:xfrm>
            <a:off x="1410954" y="428793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Alice</a:t>
            </a:r>
            <a:endParaRPr lang="en-AU" sz="3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BC1801-EC8F-9AE2-2835-3AB37DBE46C3}"/>
              </a:ext>
            </a:extLst>
          </p:cNvPr>
          <p:cNvSpPr txBox="1"/>
          <p:nvPr/>
        </p:nvSpPr>
        <p:spPr>
          <a:xfrm>
            <a:off x="7592819" y="487204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Bob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474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4D95-FA57-754C-B842-4C124529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zero-knowledge interactive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64723-C367-5644-BA54-352278445D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b="1" dirty="0"/>
                  <a:t>Completeness</a:t>
                </a:r>
                <a:r>
                  <a:rPr lang="en-AU" dirty="0"/>
                  <a:t>: If an honest </a:t>
                </a:r>
                <a:r>
                  <a:rPr lang="en-AU" dirty="0">
                    <a:solidFill>
                      <a:schemeClr val="accent2"/>
                    </a:solidFill>
                  </a:rPr>
                  <a:t>Alice</a:t>
                </a:r>
                <a:r>
                  <a:rPr lang="en-AU" dirty="0"/>
                  <a:t> plays according to the above, the </a:t>
                </a:r>
                <a:r>
                  <a:rPr lang="en-AU" dirty="0">
                    <a:solidFill>
                      <a:srgbClr val="00B0F0"/>
                    </a:solidFill>
                  </a:rPr>
                  <a:t>Bob</a:t>
                </a:r>
                <a:r>
                  <a:rPr lang="en-AU" dirty="0"/>
                  <a:t> accepts</a:t>
                </a:r>
              </a:p>
              <a:p>
                <a:r>
                  <a:rPr lang="en-AU" b="1" dirty="0"/>
                  <a:t>Soundness</a:t>
                </a:r>
                <a:r>
                  <a:rPr lang="en-AU" dirty="0"/>
                  <a:t>: I</a:t>
                </a:r>
                <a:r>
                  <a:rPr lang="en-US" dirty="0"/>
                  <a:t>f </a:t>
                </a:r>
                <a:r>
                  <a:rPr lang="en-US" dirty="0">
                    <a:solidFill>
                      <a:srgbClr val="FF0000"/>
                    </a:solidFill>
                  </a:rPr>
                  <a:t>G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50"/>
                    </a:solidFill>
                  </a:rPr>
                  <a:t>H</a:t>
                </a:r>
                <a:r>
                  <a:rPr lang="en-US" dirty="0"/>
                  <a:t> are not isomorphic or </a:t>
                </a:r>
                <a:r>
                  <a:rPr lang="en-US" dirty="0">
                    <a:solidFill>
                      <a:schemeClr val="accent2"/>
                    </a:solidFill>
                  </a:rPr>
                  <a:t>Alice</a:t>
                </a:r>
                <a:r>
                  <a:rPr lang="en-US" dirty="0"/>
                  <a:t> does not know the isomorphism, the </a:t>
                </a:r>
                <a:r>
                  <a:rPr lang="en-US" dirty="0">
                    <a:solidFill>
                      <a:srgbClr val="00B0F0"/>
                    </a:solidFill>
                  </a:rPr>
                  <a:t>Bob</a:t>
                </a:r>
                <a:r>
                  <a:rPr lang="en-US" dirty="0"/>
                  <a:t> rejects when he asks for the iso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AU" dirty="0"/>
              </a:p>
              <a:p>
                <a:r>
                  <a:rPr lang="en-AU" b="1" dirty="0"/>
                  <a:t>Zero-knowledge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AU" dirty="0"/>
                  <a:t> are both random permutations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64723-C367-5644-BA54-352278445D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4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8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2106-9B55-7448-9DA0-5B093B42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016D-B9D7-A04E-A740-B3411C11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have seen </a:t>
            </a:r>
            <a:r>
              <a:rPr lang="en-AU" dirty="0">
                <a:solidFill>
                  <a:schemeClr val="accent2"/>
                </a:solidFill>
              </a:rPr>
              <a:t>P, NP, and zero-knowledge</a:t>
            </a:r>
            <a:r>
              <a:rPr lang="en-AU" dirty="0"/>
              <a:t> in this class. </a:t>
            </a:r>
          </a:p>
          <a:p>
            <a:r>
              <a:rPr lang="en-AU" dirty="0"/>
              <a:t>There are several natural topics:</a:t>
            </a:r>
          </a:p>
          <a:p>
            <a:pPr lvl="1"/>
            <a:r>
              <a:rPr lang="en-AU" dirty="0">
                <a:solidFill>
                  <a:srgbClr val="00B0F0"/>
                </a:solidFill>
              </a:rPr>
              <a:t>Space</a:t>
            </a:r>
            <a:r>
              <a:rPr lang="en-AU" dirty="0"/>
              <a:t> (or memory) as a resource</a:t>
            </a:r>
          </a:p>
          <a:p>
            <a:pPr lvl="1"/>
            <a:r>
              <a:rPr lang="en-AU" dirty="0">
                <a:solidFill>
                  <a:srgbClr val="00B0F0"/>
                </a:solidFill>
              </a:rPr>
              <a:t>Randomness</a:t>
            </a:r>
            <a:r>
              <a:rPr lang="en-AU" dirty="0"/>
              <a:t> as a resource</a:t>
            </a:r>
          </a:p>
          <a:p>
            <a:pPr lvl="1"/>
            <a:r>
              <a:rPr lang="en-AU" dirty="0">
                <a:solidFill>
                  <a:srgbClr val="00B0F0"/>
                </a:solidFill>
              </a:rPr>
              <a:t>Parallel models</a:t>
            </a:r>
            <a:r>
              <a:rPr lang="en-AU" dirty="0"/>
              <a:t> of computation</a:t>
            </a:r>
          </a:p>
          <a:p>
            <a:r>
              <a:rPr lang="en-AU" dirty="0"/>
              <a:t>The quests into these problems and more make computational complexity an active research area</a:t>
            </a:r>
          </a:p>
          <a:p>
            <a:r>
              <a:rPr lang="en-AU" dirty="0"/>
              <a:t>Quantum computing: a computation revolution in the making</a:t>
            </a:r>
          </a:p>
          <a:p>
            <a:pPr lvl="1"/>
            <a:r>
              <a:rPr lang="en-AU" dirty="0"/>
              <a:t>Check out 43025 Introduction to Quantum Computing if interested</a:t>
            </a:r>
          </a:p>
        </p:txBody>
      </p:sp>
    </p:spTree>
    <p:extLst>
      <p:ext uri="{BB962C8B-B14F-4D97-AF65-F5344CB8AC3E}">
        <p14:creationId xmlns:p14="http://schemas.microsoft.com/office/powerpoint/2010/main" val="35595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FF39AC-DD6F-1E4D-B7AD-55D534A2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the course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C3A7C-DBE5-D640-89C0-901BBD3C7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53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3D9C6-2621-0540-85DF-3349D984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four components of this course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C8DB94-820E-0544-9FE6-D5544B615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(Deterministic and non-deterministic) finite automata, regular expressions, regular languages</a:t>
            </a:r>
          </a:p>
          <a:p>
            <a:r>
              <a:rPr lang="en-AU" dirty="0"/>
              <a:t>Pushdown automata, context-free grammars, context-free languages</a:t>
            </a:r>
          </a:p>
          <a:p>
            <a:r>
              <a:rPr lang="en-AU" dirty="0"/>
              <a:t>Turing machines, undecidable languages</a:t>
            </a:r>
          </a:p>
          <a:p>
            <a:r>
              <a:rPr lang="en-AU" dirty="0"/>
              <a:t>Computational complexity, P, NP, and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8375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4B59-BDE7-0846-A863-5BA575AA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3927-DE7F-6843-B422-49B3C3B3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Deterministic finite automata</a:t>
            </a:r>
          </a:p>
          <a:p>
            <a:pPr lvl="1"/>
            <a:r>
              <a:rPr lang="en-AU" dirty="0"/>
              <a:t>Closure properties (under operations on languages)</a:t>
            </a:r>
          </a:p>
          <a:p>
            <a:r>
              <a:rPr lang="en-AU" dirty="0"/>
              <a:t>Non-deterministic finite automata</a:t>
            </a:r>
          </a:p>
          <a:p>
            <a:pPr lvl="1"/>
            <a:r>
              <a:rPr lang="en-AU" dirty="0"/>
              <a:t>Equivalence with DFAs (powerset construction)</a:t>
            </a:r>
          </a:p>
          <a:p>
            <a:r>
              <a:rPr lang="en-AU" dirty="0"/>
              <a:t>Regular expressions</a:t>
            </a:r>
          </a:p>
          <a:p>
            <a:pPr lvl="1"/>
            <a:r>
              <a:rPr lang="en-AU" dirty="0"/>
              <a:t>Equivalence with NFAs</a:t>
            </a:r>
          </a:p>
          <a:p>
            <a:r>
              <a:rPr lang="en-AU" dirty="0" err="1"/>
              <a:t>Myhill-Nerode</a:t>
            </a:r>
            <a:r>
              <a:rPr lang="en-AU" dirty="0"/>
              <a:t> theorem: a characterisation of regular languages</a:t>
            </a:r>
          </a:p>
          <a:p>
            <a:r>
              <a:rPr lang="en-AU" dirty="0"/>
              <a:t>Pumping lemma for non-regular languages</a:t>
            </a:r>
          </a:p>
        </p:txBody>
      </p:sp>
    </p:spTree>
    <p:extLst>
      <p:ext uri="{BB962C8B-B14F-4D97-AF65-F5344CB8AC3E}">
        <p14:creationId xmlns:p14="http://schemas.microsoft.com/office/powerpoint/2010/main" val="29700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5329771" y="214315"/>
            <a:ext cx="38078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  = {q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5329767" y="809627"/>
            <a:ext cx="25167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+mn-cs"/>
              </a:rPr>
              <a:t> = {0,1}</a:t>
            </a: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329772" y="1162051"/>
            <a:ext cx="6862233" cy="9130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 Q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→ Q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+mn-lt"/>
                <a:cs typeface="Arial" pitchFamily="34" charset="0"/>
              </a:rPr>
              <a:t>transition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Arial" pitchFamily="34" charset="0"/>
              </a:rPr>
              <a:t>function</a:t>
            </a:r>
            <a:r>
              <a:rPr lang="en-US" sz="5333" dirty="0">
                <a:solidFill>
                  <a:srgbClr val="FFFF00"/>
                </a:solidFill>
                <a:latin typeface="+mn-lt"/>
                <a:cs typeface="Arial" pitchFamily="34" charset="0"/>
              </a:rPr>
              <a:t>*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5329770" y="2001840"/>
            <a:ext cx="470323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200" baseline="-25000">
                <a:solidFill>
                  <a:srgbClr val="FFFF00"/>
                </a:solidFill>
                <a:latin typeface="Arial" pitchFamily="34" charset="0"/>
                <a:cs typeface="+mn-cs"/>
              </a:rPr>
              <a:t>0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 Q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is start state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5329768" y="2597153"/>
            <a:ext cx="56477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</a:rPr>
              <a:t>F  = 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200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200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</a:rPr>
              <a:t>} </a:t>
            </a:r>
            <a:r>
              <a:rPr lang="en-US" sz="32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 Q</a:t>
            </a:r>
            <a:r>
              <a:rPr lang="en-US" sz="32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accept states</a:t>
            </a: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237068" y="192089"/>
            <a:ext cx="50186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+mn-cs"/>
              </a:rPr>
              <a:t>M = (Q, </a:t>
            </a:r>
            <a:r>
              <a:rPr lang="el-GR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, q</a:t>
            </a:r>
            <a:r>
              <a:rPr lang="en-US" sz="32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F)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where</a:t>
            </a:r>
          </a:p>
        </p:txBody>
      </p:sp>
      <p:graphicFrame>
        <p:nvGraphicFramePr>
          <p:cNvPr id="488456" name="Group 8"/>
          <p:cNvGraphicFramePr>
            <a:graphicFrameLocks noGrp="1"/>
          </p:cNvGraphicFramePr>
          <p:nvPr/>
        </p:nvGraphicFramePr>
        <p:xfrm>
          <a:off x="7408098" y="4062278"/>
          <a:ext cx="4044951" cy="2309814"/>
        </p:xfrm>
        <a:graphic>
          <a:graphicData uri="http://schemas.openxmlformats.org/drawingml/2006/table">
            <a:tbl>
              <a:tblPr/>
              <a:tblGrid>
                <a:gridCol w="127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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8488" name="Line 40"/>
          <p:cNvSpPr>
            <a:spLocks noChangeShapeType="1"/>
          </p:cNvSpPr>
          <p:nvPr/>
        </p:nvSpPr>
        <p:spPr bwMode="auto">
          <a:xfrm flipH="1">
            <a:off x="8307682" y="4052754"/>
            <a:ext cx="10583" cy="2339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8489" name="Line 41"/>
          <p:cNvSpPr>
            <a:spLocks noChangeShapeType="1"/>
          </p:cNvSpPr>
          <p:nvPr/>
        </p:nvSpPr>
        <p:spPr bwMode="auto">
          <a:xfrm flipV="1">
            <a:off x="7331893" y="4514716"/>
            <a:ext cx="419946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endParaRPr lang="en-US" sz="3733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8490" name="Text Box 42"/>
          <p:cNvSpPr txBox="1">
            <a:spLocks noChangeArrowheads="1"/>
          </p:cNvSpPr>
          <p:nvPr/>
        </p:nvSpPr>
        <p:spPr bwMode="auto">
          <a:xfrm>
            <a:off x="6519098" y="3949566"/>
            <a:ext cx="3683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US" sz="6400" dirty="0">
                <a:solidFill>
                  <a:srgbClr val="FFFF00"/>
                </a:solidFill>
                <a:latin typeface="Arial" pitchFamily="34" charset="0"/>
                <a:cs typeface="+mn-cs"/>
              </a:rPr>
              <a:t>*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2FC8D-6E18-A643-AFD2-07C47025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1" y="2704959"/>
            <a:ext cx="4182218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1" grpId="0"/>
      <p:bldP spid="488452" grpId="0"/>
      <p:bldP spid="488453" grpId="0"/>
      <p:bldP spid="488454" grpId="0"/>
      <p:bldP spid="488455" grpId="0"/>
      <p:bldP spid="488488" grpId="0" animBg="1"/>
      <p:bldP spid="488489" grpId="0" animBg="1"/>
      <p:bldP spid="488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0" name="Text Box 16"/>
          <p:cNvSpPr txBox="1">
            <a:spLocks noChangeArrowheads="1"/>
          </p:cNvSpPr>
          <p:nvPr/>
        </p:nvSpPr>
        <p:spPr bwMode="auto">
          <a:xfrm>
            <a:off x="6992564" y="47702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6992564" y="1172937"/>
            <a:ext cx="42206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N = (Q, </a:t>
            </a:r>
            <a:r>
              <a:rPr lang="el-GR" sz="3733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,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, 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, F)</a:t>
            </a:r>
          </a:p>
        </p:txBody>
      </p:sp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6992564" y="1773012"/>
            <a:ext cx="4400551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  = 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6992564" y="2449643"/>
            <a:ext cx="251671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l-GR" sz="3733" dirty="0">
                <a:solidFill>
                  <a:srgbClr val="FFFF00"/>
                </a:solidFill>
                <a:latin typeface="Arial" pitchFamily="34" charset="0"/>
                <a:cs typeface="+mn-cs"/>
              </a:rPr>
              <a:t>Σ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 = {0,1}</a:t>
            </a:r>
          </a:p>
        </p:txBody>
      </p:sp>
      <p:sp>
        <p:nvSpPr>
          <p:cNvPr id="492570" name="Text Box 26"/>
          <p:cNvSpPr txBox="1">
            <a:spLocks noChangeArrowheads="1"/>
          </p:cNvSpPr>
          <p:nvPr/>
        </p:nvSpPr>
        <p:spPr bwMode="auto">
          <a:xfrm>
            <a:off x="6992564" y="2996974"/>
            <a:ext cx="47032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Q</a:t>
            </a:r>
            <a:r>
              <a:rPr lang="en-US" sz="3733" baseline="-25000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0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 = {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, 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1" name="Text Box 27"/>
          <p:cNvSpPr txBox="1">
            <a:spLocks noChangeArrowheads="1"/>
          </p:cNvSpPr>
          <p:nvPr/>
        </p:nvSpPr>
        <p:spPr bwMode="auto">
          <a:xfrm>
            <a:off x="6992564" y="3630386"/>
            <a:ext cx="2975495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</a:rPr>
              <a:t>F  = 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</a:rPr>
              <a:t>} </a:t>
            </a:r>
            <a:r>
              <a:rPr lang="en-US" sz="3733">
                <a:solidFill>
                  <a:srgbClr val="FFFF00"/>
                </a:solidFill>
                <a:latin typeface="Arial" pitchFamily="34" charset="0"/>
                <a:cs typeface="+mn-cs"/>
                <a:sym typeface="Symbol" pitchFamily="18" charset="2"/>
              </a:rPr>
              <a:t> Q</a:t>
            </a:r>
            <a:endParaRPr lang="en-US" sz="3733">
              <a:solidFill>
                <a:srgbClr val="FFFFFF"/>
              </a:solidFill>
              <a:latin typeface="Arial" pitchFamily="34" charset="0"/>
              <a:cs typeface="+mn-cs"/>
              <a:sym typeface="Symbol" pitchFamily="18" charset="2"/>
            </a:endParaRPr>
          </a:p>
        </p:txBody>
      </p:sp>
      <p:sp>
        <p:nvSpPr>
          <p:cNvPr id="492572" name="Text Box 28"/>
          <p:cNvSpPr txBox="1">
            <a:spLocks noChangeArrowheads="1"/>
          </p:cNvSpPr>
          <p:nvPr/>
        </p:nvSpPr>
        <p:spPr bwMode="auto">
          <a:xfrm>
            <a:off x="6992564" y="4249512"/>
            <a:ext cx="2203449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2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,1) = </a:t>
            </a:r>
          </a:p>
        </p:txBody>
      </p:sp>
      <p:sp>
        <p:nvSpPr>
          <p:cNvPr id="492573" name="Text Box 29"/>
          <p:cNvSpPr txBox="1">
            <a:spLocks noChangeArrowheads="1"/>
          </p:cNvSpPr>
          <p:nvPr/>
        </p:nvSpPr>
        <p:spPr bwMode="auto">
          <a:xfrm>
            <a:off x="9039074" y="4239987"/>
            <a:ext cx="10837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sp>
        <p:nvSpPr>
          <p:cNvPr id="492574" name="Text Box 30"/>
          <p:cNvSpPr txBox="1">
            <a:spLocks noChangeArrowheads="1"/>
          </p:cNvSpPr>
          <p:nvPr/>
        </p:nvSpPr>
        <p:spPr bwMode="auto">
          <a:xfrm>
            <a:off x="9097126" y="4799920"/>
            <a:ext cx="635000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</a:t>
            </a:r>
          </a:p>
        </p:txBody>
      </p:sp>
      <p:sp>
        <p:nvSpPr>
          <p:cNvPr id="492577" name="Text Box 33"/>
          <p:cNvSpPr txBox="1">
            <a:spLocks noChangeArrowheads="1"/>
          </p:cNvSpPr>
          <p:nvPr/>
        </p:nvSpPr>
        <p:spPr bwMode="auto">
          <a:xfrm>
            <a:off x="6992564" y="5395687"/>
            <a:ext cx="234103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(q</a:t>
            </a:r>
            <a:r>
              <a:rPr lang="en-US" sz="3733" baseline="-25000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1</a:t>
            </a:r>
            <a:r>
              <a:rPr lang="en-US" sz="3733">
                <a:solidFill>
                  <a:srgbClr val="FFFFFF"/>
                </a:solidFill>
                <a:latin typeface="Arial" pitchFamily="34" charset="0"/>
                <a:cs typeface="+mn-cs"/>
                <a:sym typeface="Symbol" pitchFamily="18" charset="2"/>
              </a:rPr>
              <a:t>,0) = </a:t>
            </a:r>
          </a:p>
        </p:txBody>
      </p:sp>
      <p:sp>
        <p:nvSpPr>
          <p:cNvPr id="492578" name="Text Box 34"/>
          <p:cNvSpPr txBox="1">
            <a:spLocks noChangeArrowheads="1"/>
          </p:cNvSpPr>
          <p:nvPr/>
        </p:nvSpPr>
        <p:spPr bwMode="auto">
          <a:xfrm>
            <a:off x="8911775" y="5359174"/>
            <a:ext cx="1419073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{q</a:t>
            </a:r>
            <a:r>
              <a:rPr lang="en-US" sz="3733" baseline="-25000" dirty="0">
                <a:solidFill>
                  <a:srgbClr val="FFFFFF"/>
                </a:solidFill>
                <a:latin typeface="Arial" pitchFamily="34" charset="0"/>
                <a:cs typeface="+mn-cs"/>
              </a:rPr>
              <a:t>3</a:t>
            </a:r>
            <a:r>
              <a:rPr lang="en-US" sz="3733" dirty="0">
                <a:solidFill>
                  <a:srgbClr val="FFFFFF"/>
                </a:solidFill>
                <a:latin typeface="Arial" pitchFamily="34" charset="0"/>
                <a:cs typeface="+mn-cs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02" y="330039"/>
            <a:ext cx="468213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0" grpId="0"/>
      <p:bldP spid="492567" grpId="0"/>
      <p:bldP spid="492568" grpId="0"/>
      <p:bldP spid="492570" grpId="0"/>
      <p:bldP spid="492571" grpId="0"/>
      <p:bldP spid="492572" grpId="0"/>
      <p:bldP spid="492573" grpId="0"/>
      <p:bldP spid="492574" grpId="0"/>
      <p:bldP spid="492577" grpId="0"/>
      <p:bldP spid="492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C3A0-F8E0-5949-A98D-AADD54DC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4F2F1-8E8D-8148-A683-3226FF5F8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>
                    <a:latin typeface="Cambria Math" panose="02040503050406030204" pitchFamily="18" charset="0"/>
                  </a:rPr>
                  <a:t>Base cases:</a:t>
                </a:r>
                <a:endParaRPr lang="en-AU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 dirty="0"/>
              </a:p>
              <a:p>
                <a:r>
                  <a:rPr lang="en-AU" dirty="0"/>
                  <a:t>Inductive step: If R represents L and S represents M, then</a:t>
                </a:r>
              </a:p>
              <a:p>
                <a:pPr marL="0" indent="0" algn="ctr">
                  <a:buNone/>
                </a:pPr>
                <a:r>
                  <a:rPr lang="en-AU" dirty="0"/>
                  <a:t>RS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:r>
                  <a:rPr lang="en-AU" dirty="0"/>
                  <a:t>R+S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dirty="0"/>
              </a:p>
              <a:p>
                <a:pPr marL="0" indent="0" algn="ctr">
                  <a:buNone/>
                </a:pPr>
                <a:r>
                  <a:rPr lang="en-AU" dirty="0"/>
                  <a:t>R* </a:t>
                </a:r>
                <a:r>
                  <a:rPr lang="en-AU" dirty="0">
                    <a:solidFill>
                      <a:srgbClr val="00B050"/>
                    </a:solidFill>
                  </a:rPr>
                  <a:t>represents</a:t>
                </a:r>
                <a:r>
                  <a:rPr lang="en-AU" dirty="0"/>
                  <a:t> L*</a:t>
                </a:r>
              </a:p>
              <a:p>
                <a:r>
                  <a:rPr lang="en-AU" dirty="0"/>
                  <a:t>Example: (10 + 0*1) represents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{10}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∪{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1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4F2F1-8E8D-8148-A683-3226FF5F8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9871-2A27-1A4D-8074-1F6BB5E1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expressions and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70D5B-1FB1-2A49-B450-15009ADF9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For a regexp R, let L(R) be the language it represents</a:t>
                </a:r>
              </a:p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A string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 is </a:t>
                </a:r>
                <a:r>
                  <a:rPr lang="en-AU" dirty="0">
                    <a:solidFill>
                      <a:schemeClr val="accent2"/>
                    </a:solidFill>
                  </a:rPr>
                  <a:t>accepted</a:t>
                </a:r>
                <a:r>
                  <a:rPr lang="en-AU" dirty="0"/>
                  <a:t> by R, or w </a:t>
                </a:r>
                <a:r>
                  <a:rPr lang="en-AU" dirty="0">
                    <a:solidFill>
                      <a:schemeClr val="accent2"/>
                    </a:solidFill>
                  </a:rPr>
                  <a:t>matches</a:t>
                </a:r>
                <a:r>
                  <a:rPr lang="en-AU" dirty="0"/>
                  <a:t> R,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Example</a:t>
                </a:r>
                <a:r>
                  <a:rPr lang="en-AU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0, 010, and 01010 match (01)*0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110101110101100 matches (0+1)*0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70D5B-1FB1-2A49-B450-15009ADF9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9655-13B5-7B4F-92BE-79F9B477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7F15-27DE-1140-8E4D-1B2B8CF1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Congratulations to those who finish assignment 2 already</a:t>
            </a:r>
          </a:p>
          <a:p>
            <a:r>
              <a:rPr lang="en-AU" dirty="0"/>
              <a:t>Assignment 3 will be released on this Friday, 3</a:t>
            </a:r>
            <a:r>
              <a:rPr lang="en-AU" baseline="30000" dirty="0"/>
              <a:t>rd</a:t>
            </a:r>
            <a:r>
              <a:rPr lang="en-AU" dirty="0"/>
              <a:t> November</a:t>
            </a:r>
          </a:p>
          <a:p>
            <a:r>
              <a:rPr lang="en-AU" dirty="0"/>
              <a:t>It will be due on 17 November</a:t>
            </a:r>
          </a:p>
        </p:txBody>
      </p:sp>
    </p:spTree>
    <p:extLst>
      <p:ext uri="{BB962C8B-B14F-4D97-AF65-F5344CB8AC3E}">
        <p14:creationId xmlns:p14="http://schemas.microsoft.com/office/powerpoint/2010/main" val="16419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4397-4474-8547-B2C6-A3D30398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Context-free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6391-B631-284B-AEE1-B60AE625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Pushdown automata</a:t>
            </a:r>
          </a:p>
          <a:p>
            <a:pPr lvl="1"/>
            <a:r>
              <a:rPr lang="en-AU" dirty="0"/>
              <a:t>Definition: NFAs with stacks</a:t>
            </a:r>
          </a:p>
          <a:p>
            <a:r>
              <a:rPr lang="en-AU" dirty="0"/>
              <a:t>Context-free grammars</a:t>
            </a:r>
          </a:p>
          <a:p>
            <a:pPr lvl="1"/>
            <a:r>
              <a:rPr lang="en-AU" dirty="0"/>
              <a:t>Equivalence with PDAs</a:t>
            </a:r>
          </a:p>
          <a:p>
            <a:r>
              <a:rPr lang="en-AU" dirty="0"/>
              <a:t>Deterministic PDAs and LL(1) parsing</a:t>
            </a:r>
          </a:p>
          <a:p>
            <a:pPr lvl="1"/>
            <a:r>
              <a:rPr lang="en-AU" dirty="0"/>
              <a:t>Your assignment 2</a:t>
            </a:r>
          </a:p>
          <a:p>
            <a:r>
              <a:rPr lang="en-AU" dirty="0"/>
              <a:t>Pumping lemma for non-context-free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33340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2875-EC6F-4D48-8456-A3697D0E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PDA recognising </a:t>
            </a:r>
            <a:r>
              <a:rPr lang="en-US" altLang="zh-CN" dirty="0"/>
              <a:t>L</a:t>
            </a:r>
            <a:r>
              <a:rPr lang="en-AU" dirty="0"/>
              <a:t>={0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}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3DF80F-6815-ED42-8DDB-47711A8E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2204244"/>
            <a:ext cx="5676900" cy="3594100"/>
          </a:xfrm>
        </p:spPr>
      </p:pic>
    </p:spTree>
    <p:extLst>
      <p:ext uri="{BB962C8B-B14F-4D97-AF65-F5344CB8AC3E}">
        <p14:creationId xmlns:p14="http://schemas.microsoft.com/office/powerpoint/2010/main" val="372933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44F3-E13F-9E41-BC06-2DD83E8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to design a CFG for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}?</a:t>
                </a:r>
              </a:p>
              <a:p>
                <a:r>
                  <a:rPr lang="en-AU" dirty="0"/>
                  <a:t>Need to design the four components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…</a:t>
                </a:r>
              </a:p>
              <a:p>
                <a:pPr algn="ctr"/>
                <a:r>
                  <a:rPr lang="en-AU" dirty="0"/>
                  <a:t>V={S}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AU" dirty="0"/>
              </a:p>
              <a:p>
                <a:pPr algn="ctr"/>
                <a:r>
                  <a:rPr lang="en-AU" dirty="0"/>
                  <a:t>R={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}</a:t>
                </a:r>
              </a:p>
              <a:p>
                <a:pPr algn="ctr"/>
                <a:r>
                  <a:rPr lang="en-AU" dirty="0"/>
                  <a:t>S=S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0960-6A33-5440-A743-E2971099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68BB-CF43-254D-87E4-120FD242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Turing machines</a:t>
            </a:r>
          </a:p>
          <a:p>
            <a:pPr lvl="1"/>
            <a:r>
              <a:rPr lang="en-AU" dirty="0"/>
              <a:t>Recognisable versus decidable</a:t>
            </a:r>
          </a:p>
          <a:p>
            <a:r>
              <a:rPr lang="en-AU" dirty="0"/>
              <a:t>Counting argument (Russell’s barber paradox)</a:t>
            </a:r>
          </a:p>
          <a:p>
            <a:r>
              <a:rPr lang="en-AU" dirty="0"/>
              <a:t>Diagonalisation method: the acceptance problem</a:t>
            </a:r>
          </a:p>
          <a:p>
            <a:r>
              <a:rPr lang="en-AU" dirty="0"/>
              <a:t>Reductions and more undecidable problems</a:t>
            </a:r>
          </a:p>
          <a:p>
            <a:r>
              <a:rPr lang="en-AU" dirty="0"/>
              <a:t>Rice’s theorem: non-trivial &amp; semantic properties of Turing machines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64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9D6AA-4405-FE48-9A59-109BB923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machines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741CD-F69B-AB4B-BDE7-4E5D2B5FB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40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Tape</a:t>
            </a:r>
            <a:r>
              <a:rPr lang="en-US" dirty="0"/>
              <a:t>: divided into cells, wit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dirty="0"/>
              <a:t>each cell containing some letter</a:t>
            </a:r>
          </a:p>
          <a:p>
            <a:r>
              <a:rPr lang="en-US" dirty="0">
                <a:solidFill>
                  <a:srgbClr val="00B050"/>
                </a:solidFill>
              </a:rPr>
              <a:t>Read/write head</a:t>
            </a:r>
            <a:r>
              <a:rPr lang="en-US" dirty="0"/>
              <a:t>: read and write letters on the cell</a:t>
            </a:r>
          </a:p>
          <a:p>
            <a:r>
              <a:rPr lang="en-US" dirty="0">
                <a:solidFill>
                  <a:srgbClr val="FF0000"/>
                </a:solidFill>
              </a:rPr>
              <a:t>Program (or control unit)</a:t>
            </a:r>
            <a:r>
              <a:rPr lang="en-US" dirty="0"/>
              <a:t>: depending on the letter read and the internal state, a function decides the moves including some of the following: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Rewrite the letter;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Move the head left or right;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 its internal state;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Terminate the computation.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EBB64B7-3C4A-6E41-BDF0-88620797D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275" y="2830252"/>
            <a:ext cx="5181600" cy="23420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28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3CCC-8346-2243-8902-BA78D9F4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18C11-8A4B-DE44-8549-266C66DE7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 [Rice]. Let </a:t>
                </a:r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</a:rPr>
                  <a:t>P : {Turing Machines}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cs typeface="Calibri" pitchFamily="34" charset="0"/>
                  </a:rPr>
                  <a:t> {0,1}</a:t>
                </a:r>
                <a:r>
                  <a:rPr lang="en-AU" dirty="0"/>
                  <a:t> be a </a:t>
                </a:r>
                <a:r>
                  <a:rPr lang="en-AU" dirty="0">
                    <a:solidFill>
                      <a:schemeClr val="accent2"/>
                    </a:solidFill>
                  </a:rPr>
                  <a:t>non-trivial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F0"/>
                    </a:solidFill>
                  </a:rPr>
                  <a:t>semantic</a:t>
                </a:r>
                <a:r>
                  <a:rPr lang="en-AU" dirty="0"/>
                  <a:t> property. Then </a:t>
                </a:r>
                <a:r>
                  <a:rPr lang="en-AU" dirty="0">
                    <a:solidFill>
                      <a:srgbClr val="FFFF00"/>
                    </a:solidFill>
                  </a:rPr>
                  <a:t>L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>
                    <a:solidFill>
                      <a:srgbClr val="FFFF00"/>
                    </a:solidFill>
                  </a:rPr>
                  <a:t>={ M : P(M)=1} </a:t>
                </a:r>
                <a:r>
                  <a:rPr lang="en-AU" dirty="0"/>
                  <a:t>is undecidable.</a:t>
                </a:r>
              </a:p>
              <a:p>
                <a:r>
                  <a:rPr lang="en-AU" dirty="0"/>
                  <a:t>Intuitively, a property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 of TMs is </a:t>
                </a:r>
                <a:r>
                  <a:rPr lang="en-AU" dirty="0">
                    <a:solidFill>
                      <a:schemeClr val="accent2"/>
                    </a:solidFill>
                  </a:rPr>
                  <a:t>semantic</a:t>
                </a:r>
                <a:r>
                  <a:rPr lang="en-AU" dirty="0"/>
                  <a:t>, if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 respects the languages of the TM</a:t>
                </a:r>
              </a:p>
              <a:p>
                <a:r>
                  <a:rPr lang="en-AU" dirty="0"/>
                  <a:t>Example: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(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)=1 if and only if L(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 dirty="0"/>
              </a:p>
              <a:p>
                <a:r>
                  <a:rPr lang="en-AU" dirty="0"/>
                  <a:t>Non-example: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(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)=1 if and only if 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has 154 states </a:t>
                </a:r>
              </a:p>
              <a:p>
                <a:r>
                  <a:rPr lang="en-AU" dirty="0"/>
                  <a:t>A property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 is </a:t>
                </a:r>
                <a:r>
                  <a:rPr lang="en-AU" dirty="0">
                    <a:solidFill>
                      <a:schemeClr val="accent2"/>
                    </a:solidFill>
                  </a:rPr>
                  <a:t>trivial</a:t>
                </a:r>
                <a:r>
                  <a:rPr lang="en-AU" dirty="0"/>
                  <a:t> if every </a:t>
                </a:r>
                <a:r>
                  <a:rPr lang="en-AU" dirty="0">
                    <a:solidFill>
                      <a:srgbClr val="00B0F0"/>
                    </a:solidFill>
                  </a:rPr>
                  <a:t>M </a:t>
                </a:r>
                <a:r>
                  <a:rPr lang="en-AU" dirty="0"/>
                  <a:t>satisfies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, or no 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satisfy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</a:p>
              <a:p>
                <a:r>
                  <a:rPr lang="en-AU" dirty="0"/>
                  <a:t>Example: </a:t>
                </a:r>
                <a:r>
                  <a:rPr lang="en-AU" dirty="0">
                    <a:solidFill>
                      <a:srgbClr val="FFFF00"/>
                    </a:solidFill>
                  </a:rPr>
                  <a:t>P</a:t>
                </a:r>
                <a:r>
                  <a:rPr lang="en-AU" dirty="0"/>
                  <a:t>(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)=1 if and only if L(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) is either empty or non-empty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18C11-8A4B-DE44-8549-266C66DE7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7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C88C-2803-0D47-BF6C-51776E9C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6DA7-383E-D94A-AAEF-0FA9A430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complexity class P</a:t>
            </a:r>
          </a:p>
          <a:p>
            <a:r>
              <a:rPr lang="en-AU" dirty="0"/>
              <a:t>The complexity class NP</a:t>
            </a:r>
          </a:p>
          <a:p>
            <a:r>
              <a:rPr lang="en-AU" dirty="0"/>
              <a:t>Polynomial-time reductions and NP-completeness</a:t>
            </a:r>
          </a:p>
          <a:p>
            <a:r>
              <a:rPr lang="en-AU" dirty="0"/>
              <a:t>The first NP-complete problem: SAT and 3SAT</a:t>
            </a:r>
          </a:p>
          <a:p>
            <a:r>
              <a:rPr lang="en-AU" dirty="0"/>
              <a:t>More NP-complete problems</a:t>
            </a:r>
          </a:p>
          <a:p>
            <a:pPr lvl="1"/>
            <a:r>
              <a:rPr lang="en-AU" dirty="0"/>
              <a:t>Independent set (and vertex covers and cliques)</a:t>
            </a:r>
          </a:p>
          <a:p>
            <a:pPr lvl="1"/>
            <a:r>
              <a:rPr lang="en-AU" dirty="0"/>
              <a:t>Hamiltonian cycle (and Hamiltonian path and long path)</a:t>
            </a:r>
          </a:p>
          <a:p>
            <a:pPr lvl="1"/>
            <a:r>
              <a:rPr lang="en-AU" dirty="0"/>
              <a:t>Subset sum (and partition)</a:t>
            </a:r>
          </a:p>
        </p:txBody>
      </p:sp>
    </p:spTree>
    <p:extLst>
      <p:ext uri="{BB962C8B-B14F-4D97-AF65-F5344CB8AC3E}">
        <p14:creationId xmlns:p14="http://schemas.microsoft.com/office/powerpoint/2010/main" val="5189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665447" y="1260458"/>
            <a:ext cx="10898021" cy="3367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Definition:  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endParaRPr lang="en-US" sz="3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TIME(t(n))  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= { L’ |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there is a Turing machine M with time complexity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so that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L’ = L(M) }</a:t>
            </a:r>
          </a:p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= { L’ | L’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is a language decided by a Turing machine with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running time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5447" y="405582"/>
            <a:ext cx="10761713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Time-Bounded Complexity Classes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46619379-3CC0-4238-BAFC-3D395525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5609" y="2171740"/>
            <a:ext cx="5500688" cy="1806575"/>
            <a:chOff x="660" y="1268"/>
            <a:chExt cx="3465" cy="1138"/>
          </a:xfrm>
        </p:grpSpPr>
        <p:sp>
          <p:nvSpPr>
            <p:cNvPr id="742404" name="Text Box 4"/>
            <p:cNvSpPr txBox="1">
              <a:spLocks noChangeArrowheads="1"/>
            </p:cNvSpPr>
            <p:nvPr/>
          </p:nvSpPr>
          <p:spPr bwMode="auto">
            <a:xfrm>
              <a:off x="660" y="1482"/>
              <a:ext cx="3465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+mn-lt"/>
                  <a:cs typeface="Calibri" pitchFamily="34" charset="0"/>
                </a:rPr>
                <a:t>P</a:t>
              </a:r>
              <a:r>
                <a:rPr lang="en-US" sz="6000" dirty="0">
                  <a:solidFill>
                    <a:schemeClr val="tx1"/>
                  </a:solidFill>
                  <a:latin typeface="+mn-lt"/>
                  <a:cs typeface="Calibri" pitchFamily="34" charset="0"/>
                </a:rPr>
                <a:t> </a:t>
              </a:r>
              <a:r>
                <a:rPr lang="en-US" sz="6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=        TIME(</a:t>
              </a:r>
              <a:r>
                <a:rPr lang="en-US" sz="60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n</a:t>
              </a:r>
              <a:r>
                <a:rPr lang="en-US" sz="6000" baseline="30000" dirty="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k</a:t>
              </a:r>
              <a:r>
                <a:rPr lang="en-US" sz="60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)</a:t>
              </a:r>
            </a:p>
          </p:txBody>
        </p:sp>
        <p:sp>
          <p:nvSpPr>
            <p:cNvPr id="742405" name="Text Box 5"/>
            <p:cNvSpPr txBox="1">
              <a:spLocks noChangeArrowheads="1"/>
            </p:cNvSpPr>
            <p:nvPr/>
          </p:nvSpPr>
          <p:spPr bwMode="auto">
            <a:xfrm>
              <a:off x="1401" y="1268"/>
              <a:ext cx="675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0" dirty="0">
                  <a:solidFill>
                    <a:srgbClr val="FFFF00"/>
                  </a:solidFill>
                  <a:latin typeface="+mn-lt"/>
                  <a:sym typeface="Symbol" pitchFamily="18" charset="2"/>
                </a:rPr>
                <a:t></a:t>
              </a:r>
            </a:p>
          </p:txBody>
        </p:sp>
        <p:sp>
          <p:nvSpPr>
            <p:cNvPr id="742406" name="Text Box 6"/>
            <p:cNvSpPr txBox="1">
              <a:spLocks noChangeArrowheads="1"/>
            </p:cNvSpPr>
            <p:nvPr/>
          </p:nvSpPr>
          <p:spPr bwMode="auto">
            <a:xfrm>
              <a:off x="1339" y="2016"/>
              <a:ext cx="822" cy="3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k </a:t>
              </a:r>
              <a:r>
                <a:rPr lang="en-US" sz="3600" dirty="0">
                  <a:solidFill>
                    <a:srgbClr val="FFFF00"/>
                  </a:solidFill>
                  <a:latin typeface="+mn-lt"/>
                  <a:cs typeface="Calibri" pitchFamily="34" charset="0"/>
                  <a:sym typeface="Symbol" pitchFamily="18" charset="2"/>
                </a:rPr>
                <a:t> 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3741" y="698282"/>
            <a:ext cx="11060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n-lt"/>
              </a:rPr>
              <a:t>Polynomial Time</a:t>
            </a:r>
          </a:p>
        </p:txBody>
      </p:sp>
      <p:pic>
        <p:nvPicPr>
          <p:cNvPr id="4" name="Picture 2" descr="Definition Word Dictionary - Free photo on Pixabay">
            <a:extLst>
              <a:ext uri="{FF2B5EF4-FFF2-40B4-BE49-F238E27FC236}">
                <a16:creationId xmlns:a16="http://schemas.microsoft.com/office/drawing/2014/main" id="{0299560F-01CD-4512-A5AC-B6FD3D71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2"/>
          <p:cNvSpPr txBox="1">
            <a:spLocks noChangeArrowheads="1"/>
          </p:cNvSpPr>
          <p:nvPr/>
        </p:nvSpPr>
        <p:spPr bwMode="auto">
          <a:xfrm>
            <a:off x="2507235" y="1324836"/>
            <a:ext cx="894286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{ L | L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is decided by 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time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		nondeterministic Turing machine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}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663363" y="689731"/>
            <a:ext cx="828357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Definition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NTIME(t(n))  =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0D32E425-A7A1-4B77-BD6B-9FEE903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38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3CFD8974-438C-E64D-BBB1-49556896FB9C}"/>
              </a:ext>
            </a:extLst>
          </p:cNvPr>
          <p:cNvGrpSpPr>
            <a:grpSpLocks/>
          </p:cNvGrpSpPr>
          <p:nvPr/>
        </p:nvGrpSpPr>
        <p:grpSpPr bwMode="auto">
          <a:xfrm>
            <a:off x="2819399" y="2982914"/>
            <a:ext cx="6553201" cy="1892300"/>
            <a:chOff x="756" y="1249"/>
            <a:chExt cx="4128" cy="1192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7076FA2C-5D8C-484D-B63A-64659ECF2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1482"/>
              <a:ext cx="4128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NP</a:t>
              </a:r>
              <a:r>
                <a:rPr lang="en-US" sz="6000" dirty="0">
                  <a:solidFill>
                    <a:srgbClr val="FFFF00"/>
                  </a:solidFill>
                </a:rPr>
                <a:t> =        </a:t>
              </a:r>
              <a:r>
                <a:rPr lang="en-US" sz="6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NTIME(</a:t>
              </a:r>
              <a:r>
                <a:rPr lang="en-US" sz="6000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6000" baseline="30000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k</a:t>
              </a:r>
              <a:r>
                <a:rPr lang="en-US" sz="60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1B5A477-71C7-9347-B010-F20A316EA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" y="1249"/>
              <a:ext cx="675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0" dirty="0">
                  <a:solidFill>
                    <a:srgbClr val="FFFF00"/>
                  </a:solidFill>
                  <a:sym typeface="Symbol" pitchFamily="18" charset="2"/>
                </a:rPr>
                <a:t>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8DE741D0-97B8-0F4B-A3C0-945B15158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1978"/>
              <a:ext cx="936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k </a:t>
              </a:r>
              <a:r>
                <a:rPr lang="en-US" sz="44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 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7F74-9B7B-7F46-AAE5-705B770D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lecture in the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30A82-1768-D04C-B2F2-AE73EC83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Three NP-complete problems</a:t>
            </a:r>
          </a:p>
          <a:p>
            <a:pPr lvl="1"/>
            <a:r>
              <a:rPr lang="en-AU" dirty="0"/>
              <a:t>Independent set</a:t>
            </a:r>
          </a:p>
          <a:p>
            <a:pPr lvl="1"/>
            <a:r>
              <a:rPr lang="en-AU" dirty="0"/>
              <a:t>Hamiltonian cycles</a:t>
            </a:r>
          </a:p>
          <a:p>
            <a:pPr lvl="1"/>
            <a:r>
              <a:rPr lang="en-AU" dirty="0"/>
              <a:t>Subset sum</a:t>
            </a:r>
          </a:p>
          <a:p>
            <a:r>
              <a:rPr lang="en-AU" dirty="0"/>
              <a:t>An overview of the landscape of NP-complete problems</a:t>
            </a:r>
          </a:p>
        </p:txBody>
      </p:sp>
    </p:spTree>
    <p:extLst>
      <p:ext uri="{BB962C8B-B14F-4D97-AF65-F5344CB8AC3E}">
        <p14:creationId xmlns:p14="http://schemas.microsoft.com/office/powerpoint/2010/main" val="36160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501445" y="639597"/>
            <a:ext cx="11179278" cy="219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A language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 in NP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if and only if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there are polynomial-length </a:t>
            </a:r>
            <a:r>
              <a:rPr lang="en-US" sz="3600" i="1" dirty="0">
                <a:solidFill>
                  <a:schemeClr val="tx2"/>
                </a:solidFill>
                <a:latin typeface="+mn-lt"/>
              </a:rPr>
              <a:t>proofs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(aka.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certificates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witnesses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) for membership in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5174" y="3234688"/>
            <a:ext cx="196649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CLIQUE =</a:t>
            </a:r>
            <a:endParaRPr lang="en-US" sz="32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52231" y="3223802"/>
            <a:ext cx="709136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{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(</a:t>
            </a:r>
            <a:r>
              <a:rPr lang="en-US" sz="3200" dirty="0" err="1">
                <a:solidFill>
                  <a:srgbClr val="FFFF00"/>
                </a:solidFill>
                <a:latin typeface="+mn-lt"/>
                <a:sym typeface="Symbol" pitchFamily="18" charset="2"/>
              </a:rPr>
              <a:t>G,k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 | 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subset of nodes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 such that</a:t>
            </a:r>
            <a:b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		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 is a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k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-clique in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G } 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55174" y="4752338"/>
            <a:ext cx="251372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HAMPATH =</a:t>
            </a:r>
            <a:endParaRPr lang="en-US" sz="32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50225" y="4752338"/>
            <a:ext cx="709136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{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(</a:t>
            </a:r>
            <a:r>
              <a:rPr lang="en-US" sz="3200" dirty="0" err="1">
                <a:solidFill>
                  <a:srgbClr val="FFFF00"/>
                </a:solidFill>
                <a:latin typeface="+mn-lt"/>
                <a:sym typeface="Symbol" pitchFamily="18" charset="2"/>
              </a:rPr>
              <a:t>G,s,t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) | 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Hamiltonian path in graph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G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		from node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Symbol" pitchFamily="18" charset="2"/>
              </a:rPr>
              <a:t> to node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t } 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3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EDCF-41E7-B14F-9E0F-035E4523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BBFE-CC6D-AF47-9168-61FF02BE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Computers can be modelled and reasoned about theoretically</a:t>
            </a:r>
          </a:p>
          <a:p>
            <a:r>
              <a:rPr lang="en-AU" dirty="0"/>
              <a:t>Finite automata are useful for the setting with “constant” memory</a:t>
            </a:r>
          </a:p>
          <a:p>
            <a:pPr lvl="1"/>
            <a:r>
              <a:rPr lang="en-AU" dirty="0"/>
              <a:t>Make decisions based on current state and current letter</a:t>
            </a:r>
          </a:p>
          <a:p>
            <a:r>
              <a:rPr lang="en-AU" dirty="0"/>
              <a:t>Regular expressions are useful in programming and text editors</a:t>
            </a:r>
          </a:p>
          <a:p>
            <a:r>
              <a:rPr lang="en-AU" dirty="0"/>
              <a:t>Pushdown automata and context-free grammars are useful to analyse programs and in compilers</a:t>
            </a:r>
          </a:p>
          <a:p>
            <a:pPr lvl="1"/>
            <a:r>
              <a:rPr lang="en-AU" dirty="0"/>
              <a:t>Stacks, a first-in-last-out data structure, helps with efficient processing</a:t>
            </a:r>
          </a:p>
        </p:txBody>
      </p:sp>
    </p:spTree>
    <p:extLst>
      <p:ext uri="{BB962C8B-B14F-4D97-AF65-F5344CB8AC3E}">
        <p14:creationId xmlns:p14="http://schemas.microsoft.com/office/powerpoint/2010/main" val="319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EDCF-41E7-B14F-9E0F-035E4523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BBFE-CC6D-AF47-9168-61FF02BE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Turing machines are useful when thinking about general questions about your programs	</a:t>
            </a:r>
          </a:p>
          <a:p>
            <a:pPr lvl="1"/>
            <a:r>
              <a:rPr lang="en-AU" dirty="0"/>
              <a:t>Most programming languages are equivalent to Turing machines</a:t>
            </a:r>
          </a:p>
          <a:p>
            <a:pPr lvl="1"/>
            <a:r>
              <a:rPr lang="en-AU" dirty="0"/>
              <a:t>Can we decide if a program always stops? </a:t>
            </a:r>
          </a:p>
          <a:p>
            <a:r>
              <a:rPr lang="en-AU" dirty="0"/>
              <a:t>Given an algorithm, analyse its running time – if it is polynomial-time, that’s great</a:t>
            </a:r>
          </a:p>
          <a:p>
            <a:pPr lvl="1"/>
            <a:r>
              <a:rPr lang="en-AU" dirty="0"/>
              <a:t>Still, there may be room for improvement: linear? Quadratic?</a:t>
            </a:r>
          </a:p>
          <a:p>
            <a:r>
              <a:rPr lang="en-AU" dirty="0"/>
              <a:t>If a problem is NP-complete, then it is strong indication that poly-time algorithms cannot be designed</a:t>
            </a:r>
          </a:p>
          <a:p>
            <a:pPr lvl="1"/>
            <a:r>
              <a:rPr lang="en-AU" dirty="0"/>
              <a:t>But don’t let that stop you! Try all possible means you have…</a:t>
            </a:r>
          </a:p>
        </p:txBody>
      </p:sp>
    </p:spTree>
    <p:extLst>
      <p:ext uri="{BB962C8B-B14F-4D97-AF65-F5344CB8AC3E}">
        <p14:creationId xmlns:p14="http://schemas.microsoft.com/office/powerpoint/2010/main" val="16297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B9CD-A116-E04B-A2B1-33D82163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That’s all!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D808-F267-E944-BD15-89A35070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Thank you for staying together through this course</a:t>
            </a:r>
          </a:p>
          <a:p>
            <a:r>
              <a:rPr lang="en-AU" dirty="0"/>
              <a:t>Happy to meet you and talk with you</a:t>
            </a:r>
          </a:p>
          <a:p>
            <a:r>
              <a:rPr lang="en-AU" dirty="0"/>
              <a:t>It is a pity that we cannot do face-to-face teaching</a:t>
            </a:r>
          </a:p>
          <a:p>
            <a:r>
              <a:rPr lang="en-AU" dirty="0"/>
              <a:t>I hope that you will find this course interesting and possibly helpful with your future careers</a:t>
            </a:r>
          </a:p>
          <a:p>
            <a:r>
              <a:rPr lang="en-AU" dirty="0"/>
              <a:t>Suggestions and feedback: please write to me or leave them in the Student Feedback Survey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156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6544-E10B-A04A-A2F2-7E60654B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70CA-5AF4-4044-8992-55B85774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Some fancy topics: zero-knowledge proofs</a:t>
            </a:r>
            <a:r>
              <a:rPr lang="en-AU" strike="sngStrike" dirty="0"/>
              <a:t> and quantum computing </a:t>
            </a:r>
          </a:p>
          <a:p>
            <a:r>
              <a:rPr lang="en-AU" dirty="0"/>
              <a:t>Review of this course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Tutorial classes: go over the exam questions from last year</a:t>
            </a:r>
          </a:p>
        </p:txBody>
      </p:sp>
    </p:spTree>
    <p:extLst>
      <p:ext uri="{BB962C8B-B14F-4D97-AF65-F5344CB8AC3E}">
        <p14:creationId xmlns:p14="http://schemas.microsoft.com/office/powerpoint/2010/main" val="16344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6B7E-1ACC-CBF3-84BA-F8A95269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NP from the proof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E5F7-3F84-6F8D-D85C-9EA1681CB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Recall that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AU" dirty="0">
                    <a:solidFill>
                      <a:srgbClr val="FFC000"/>
                    </a:solidFill>
                  </a:rPr>
                  <a:t> </a:t>
                </a: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, a poly-time TM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, such that 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That is, </a:t>
                </a:r>
                <a:r>
                  <a:rPr lang="en-AU" dirty="0">
                    <a:solidFill>
                      <a:srgbClr val="00B0F0"/>
                    </a:solidFill>
                  </a:rPr>
                  <a:t>y </a:t>
                </a:r>
                <a:r>
                  <a:rPr lang="en-AU" dirty="0"/>
                  <a:t>can be viewed as a </a:t>
                </a:r>
                <a:r>
                  <a:rPr lang="en-AU" i="1" dirty="0"/>
                  <a:t>proof</a:t>
                </a:r>
                <a:r>
                  <a:rPr lang="en-AU" dirty="0"/>
                  <a:t> for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dirty="0"/>
                  <a:t> in </a:t>
                </a:r>
                <a:r>
                  <a:rPr lang="en-AU" dirty="0">
                    <a:solidFill>
                      <a:srgbClr val="FFC000"/>
                    </a:solidFill>
                  </a:rPr>
                  <a:t>L</a:t>
                </a:r>
              </a:p>
              <a:p>
                <a:r>
                  <a:rPr lang="en-AU" dirty="0"/>
                  <a:t>A “strange” question: is it possible to show that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dirty="0"/>
                  <a:t> in </a:t>
                </a:r>
                <a:r>
                  <a:rPr lang="en-AU" dirty="0">
                    <a:solidFill>
                      <a:srgbClr val="FFC000"/>
                    </a:solidFill>
                  </a:rPr>
                  <a:t>L</a:t>
                </a:r>
                <a:r>
                  <a:rPr lang="en-AU" dirty="0"/>
                  <a:t>, without revealing </a:t>
                </a:r>
                <a:r>
                  <a:rPr lang="en-AU" dirty="0">
                    <a:solidFill>
                      <a:srgbClr val="00B0F0"/>
                    </a:solidFill>
                  </a:rPr>
                  <a:t>y</a:t>
                </a:r>
                <a:r>
                  <a:rPr lang="en-AU" dirty="0"/>
                  <a:t>?</a:t>
                </a:r>
              </a:p>
              <a:p>
                <a:r>
                  <a:rPr lang="en-AU" dirty="0"/>
                  <a:t>This setting is of practical use in public key cryptography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E5F7-3F84-6F8D-D85C-9EA1681CB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1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677A-E6E4-9571-0703-A4BEB17B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 key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5815-D0F4-A001-8D36-29AD90E0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Alice generates a pair of keys (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r>
              <a:rPr lang="en-AU" dirty="0"/>
              <a:t>, </a:t>
            </a:r>
            <a:r>
              <a:rPr lang="en-AU" dirty="0" err="1">
                <a:solidFill>
                  <a:srgbClr val="00B050"/>
                </a:solidFill>
              </a:rPr>
              <a:t>pubKey</a:t>
            </a:r>
            <a:r>
              <a:rPr lang="en-AU" dirty="0"/>
              <a:t>)</a:t>
            </a:r>
          </a:p>
          <a:p>
            <a:r>
              <a:rPr lang="en-AU" dirty="0"/>
              <a:t>She releases </a:t>
            </a:r>
            <a:r>
              <a:rPr lang="en-AU" dirty="0" err="1">
                <a:solidFill>
                  <a:srgbClr val="00B050"/>
                </a:solidFill>
              </a:rPr>
              <a:t>pubKey</a:t>
            </a:r>
            <a:r>
              <a:rPr lang="en-AU" dirty="0"/>
              <a:t> in the public domain</a:t>
            </a:r>
          </a:p>
          <a:p>
            <a:r>
              <a:rPr lang="en-AU" dirty="0"/>
              <a:t>It is assumed that knowing </a:t>
            </a:r>
            <a:r>
              <a:rPr lang="en-AU" dirty="0" err="1">
                <a:solidFill>
                  <a:srgbClr val="00B050"/>
                </a:solidFill>
              </a:rPr>
              <a:t>pubKey</a:t>
            </a:r>
            <a:r>
              <a:rPr lang="en-AU" dirty="0"/>
              <a:t>, it is hard to compute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/>
              <a:t>Knowing </a:t>
            </a:r>
            <a:r>
              <a:rPr lang="en-AU" dirty="0" err="1">
                <a:solidFill>
                  <a:srgbClr val="00B050"/>
                </a:solidFill>
              </a:rPr>
              <a:t>pubKey</a:t>
            </a:r>
            <a:r>
              <a:rPr lang="en-AU" dirty="0"/>
              <a:t>, Bob interacts with Alice, so that Bob is convinced about Alice’s identity only if someone knows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/>
              <a:t>Completeness: Bob gets convinced by the real Alice</a:t>
            </a:r>
          </a:p>
          <a:p>
            <a:r>
              <a:rPr lang="en-AU" dirty="0"/>
              <a:t>Soundness: if Eve does not know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r>
              <a:rPr lang="en-AU" dirty="0"/>
              <a:t>, Bob cannot be convinced</a:t>
            </a:r>
          </a:p>
          <a:p>
            <a:r>
              <a:rPr lang="en-AU" dirty="0"/>
              <a:t>Zero-knowledge: Alice cannot send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r>
              <a:rPr lang="en-AU" dirty="0"/>
              <a:t> to Bob, as then Bob may pretend as Alice!</a:t>
            </a:r>
          </a:p>
        </p:txBody>
      </p:sp>
    </p:spTree>
    <p:extLst>
      <p:ext uri="{BB962C8B-B14F-4D97-AF65-F5344CB8AC3E}">
        <p14:creationId xmlns:p14="http://schemas.microsoft.com/office/powerpoint/2010/main" val="5783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14D6-F461-C992-C591-9FF7DA1F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Zero-knowledge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CDA7-18FF-DE84-4724-D408142D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Can Alice convince Bob about her possession of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r>
              <a:rPr lang="en-AU" dirty="0"/>
              <a:t>, but not revealing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r>
              <a:rPr lang="en-AU" dirty="0"/>
              <a:t>?</a:t>
            </a:r>
          </a:p>
          <a:p>
            <a:r>
              <a:rPr lang="en-AU" dirty="0"/>
              <a:t>This type of proof is called zero-knowledge: after interacting with Alice, Bob learns nothing about </a:t>
            </a:r>
            <a:r>
              <a:rPr lang="en-AU" dirty="0" err="1">
                <a:solidFill>
                  <a:srgbClr val="FF0000"/>
                </a:solidFill>
              </a:rPr>
              <a:t>priKey</a:t>
            </a:r>
            <a:endParaRPr lang="en-AU" dirty="0"/>
          </a:p>
          <a:p>
            <a:r>
              <a:rPr lang="en-AU" dirty="0"/>
              <a:t>This notion was first proposed by Goldwasser, </a:t>
            </a:r>
            <a:r>
              <a:rPr lang="en-AU" dirty="0" err="1"/>
              <a:t>Micali</a:t>
            </a:r>
            <a:r>
              <a:rPr lang="en-AU" dirty="0"/>
              <a:t>, and </a:t>
            </a:r>
            <a:r>
              <a:rPr lang="en-AU" dirty="0" err="1"/>
              <a:t>Rackoff</a:t>
            </a:r>
            <a:endParaRPr lang="en-AU" dirty="0"/>
          </a:p>
          <a:p>
            <a:r>
              <a:rPr lang="en-AU" dirty="0"/>
              <a:t>Any NP problem admits a zero-knowledge interactive protocol [</a:t>
            </a:r>
            <a:r>
              <a:rPr lang="en-AU" dirty="0" err="1"/>
              <a:t>Goldreich-Micali-Wigderson</a:t>
            </a:r>
            <a:r>
              <a:rPr lang="en-AU" dirty="0"/>
              <a:t>]</a:t>
            </a:r>
          </a:p>
          <a:p>
            <a:r>
              <a:rPr lang="en-AU" dirty="0"/>
              <a:t>Used to be thought of as a significant theoretical result, but recently turned out to be useful in blockchains (and crypto currencies)</a:t>
            </a:r>
          </a:p>
          <a:p>
            <a:r>
              <a:rPr lang="en-AU" dirty="0"/>
              <a:t>We will give an example based on graph isomorphism</a:t>
            </a:r>
          </a:p>
        </p:txBody>
      </p:sp>
    </p:spTree>
    <p:extLst>
      <p:ext uri="{BB962C8B-B14F-4D97-AF65-F5344CB8AC3E}">
        <p14:creationId xmlns:p14="http://schemas.microsoft.com/office/powerpoint/2010/main" val="18551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7D2A0-C87C-F54F-9675-57D69BA8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 isomorphism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6F2BE-8741-0443-A084-30C30E468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Graph isomorphism: Given two graphs G and H, whether there exists a map between the vertex sets that preserves the edge relation</a:t>
            </a:r>
          </a:p>
        </p:txBody>
      </p:sp>
      <p:pic>
        <p:nvPicPr>
          <p:cNvPr id="1026" name="Picture 2" descr="Computer scientist claims to have solved the graph isomorphism problem">
            <a:extLst>
              <a:ext uri="{FF2B5EF4-FFF2-40B4-BE49-F238E27FC236}">
                <a16:creationId xmlns:a16="http://schemas.microsoft.com/office/drawing/2014/main" id="{D7EDF1C6-AF87-1773-D52F-05975146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30477"/>
            <a:ext cx="6903720" cy="37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10B9-940F-CF42-AE49-68E4B923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identification scheme based on graph iso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A8AA-5437-B242-B505-986D774F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zero-knowledge interactive protocol for graph isomorphism</a:t>
            </a:r>
          </a:p>
          <a:p>
            <a:r>
              <a:rPr lang="en-US" dirty="0"/>
              <a:t>Two players: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Bob</a:t>
            </a:r>
            <a:r>
              <a:rPr lang="en-US" dirty="0"/>
              <a:t>. They are given two graphs,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/>
              <a:t> are isomorphic, (honest) </a:t>
            </a:r>
            <a:r>
              <a:rPr lang="en-US" dirty="0">
                <a:solidFill>
                  <a:schemeClr val="accent2"/>
                </a:solidFill>
              </a:rPr>
              <a:t>Alice</a:t>
            </a:r>
            <a:r>
              <a:rPr lang="en-US" dirty="0"/>
              <a:t> knows an isomorphism</a:t>
            </a:r>
          </a:p>
          <a:p>
            <a:r>
              <a:rPr lang="en-US" dirty="0">
                <a:solidFill>
                  <a:schemeClr val="accent2"/>
                </a:solidFill>
              </a:rPr>
              <a:t>Alice’s</a:t>
            </a:r>
            <a:r>
              <a:rPr lang="en-US" dirty="0"/>
              <a:t> goal: demonstrate that she knows the isomorphism, without revealing it to </a:t>
            </a:r>
            <a:r>
              <a:rPr lang="en-US" dirty="0">
                <a:solidFill>
                  <a:srgbClr val="00B0F0"/>
                </a:solidFill>
              </a:rPr>
              <a:t>Bob</a:t>
            </a:r>
          </a:p>
          <a:p>
            <a:r>
              <a:rPr lang="en-US" dirty="0">
                <a:solidFill>
                  <a:srgbClr val="00B0F0"/>
                </a:solidFill>
              </a:rPr>
              <a:t>Bob’s</a:t>
            </a:r>
            <a:r>
              <a:rPr lang="en-US" dirty="0"/>
              <a:t> goals: </a:t>
            </a:r>
          </a:p>
          <a:p>
            <a:pPr lvl="1"/>
            <a:r>
              <a:rPr lang="en-US" b="1" dirty="0"/>
              <a:t>Completeness</a:t>
            </a:r>
            <a:r>
              <a:rPr lang="en-US" dirty="0"/>
              <a:t>: If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/>
              <a:t> are isomorphic and Prover knows the isomorphism, he always accepts.</a:t>
            </a:r>
          </a:p>
          <a:p>
            <a:pPr lvl="1"/>
            <a:r>
              <a:rPr lang="en-US" b="1" dirty="0"/>
              <a:t>Soundness</a:t>
            </a:r>
            <a:r>
              <a:rPr lang="en-US" dirty="0"/>
              <a:t>: If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/>
              <a:t> are not isomorphic or Prover does know the isomorphism, he rejects with probability at least ½.</a:t>
            </a:r>
          </a:p>
        </p:txBody>
      </p:sp>
    </p:spTree>
    <p:extLst>
      <p:ext uri="{BB962C8B-B14F-4D97-AF65-F5344CB8AC3E}">
        <p14:creationId xmlns:p14="http://schemas.microsoft.com/office/powerpoint/2010/main" val="18994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{56E1D814-EAF1-B944-B808-870CF97349E8}tf16401369</Template>
  <TotalTime>72664</TotalTime>
  <Words>1782</Words>
  <Application>Microsoft Macintosh PowerPoint</Application>
  <PresentationFormat>Widescreen</PresentationFormat>
  <Paragraphs>225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41080 Theory of Computing</vt:lpstr>
      <vt:lpstr>Course management</vt:lpstr>
      <vt:lpstr>Review of lecture in the last week</vt:lpstr>
      <vt:lpstr>Outline of today’s lecture</vt:lpstr>
      <vt:lpstr>NP from the proof viewpoint</vt:lpstr>
      <vt:lpstr>Public key identification</vt:lpstr>
      <vt:lpstr>Zero-knowledge protocols</vt:lpstr>
      <vt:lpstr>Graph isomorphism</vt:lpstr>
      <vt:lpstr>An identification scheme based on graph iso</vt:lpstr>
      <vt:lpstr>PowerPoint Presentation</vt:lpstr>
      <vt:lpstr>The zero-knowledge interactive protocol</vt:lpstr>
      <vt:lpstr>Computational complexity</vt:lpstr>
      <vt:lpstr>Review of the course</vt:lpstr>
      <vt:lpstr>The four components of this course</vt:lpstr>
      <vt:lpstr>Regular languages</vt:lpstr>
      <vt:lpstr>PowerPoint Presentation</vt:lpstr>
      <vt:lpstr>PowerPoint Presentation</vt:lpstr>
      <vt:lpstr>Regular expressions: representation</vt:lpstr>
      <vt:lpstr>Regular expressions and languages</vt:lpstr>
      <vt:lpstr>Context-free languages</vt:lpstr>
      <vt:lpstr>A PDA recognising L={0n1n}</vt:lpstr>
      <vt:lpstr>CFG: examples</vt:lpstr>
      <vt:lpstr>Computability theory</vt:lpstr>
      <vt:lpstr>Turing machines</vt:lpstr>
      <vt:lpstr>Rice’s theorem</vt:lpstr>
      <vt:lpstr>Computational complexity</vt:lpstr>
      <vt:lpstr>PowerPoint Presentation</vt:lpstr>
      <vt:lpstr>PowerPoint Presentation</vt:lpstr>
      <vt:lpstr>PowerPoint Presentation</vt:lpstr>
      <vt:lpstr>PowerPoint Presentation</vt:lpstr>
      <vt:lpstr>Take home messages</vt:lpstr>
      <vt:lpstr>Take home messages</vt:lpstr>
      <vt:lpstr>That’s all!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683</cp:revision>
  <dcterms:created xsi:type="dcterms:W3CDTF">2021-08-02T12:55:16Z</dcterms:created>
  <dcterms:modified xsi:type="dcterms:W3CDTF">2023-10-29T23:55:05Z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