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816" r:id="rId3"/>
    <p:sldId id="822" r:id="rId4"/>
    <p:sldId id="794" r:id="rId5"/>
    <p:sldId id="797" r:id="rId6"/>
    <p:sldId id="798" r:id="rId7"/>
    <p:sldId id="800" r:id="rId8"/>
    <p:sldId id="802" r:id="rId9"/>
    <p:sldId id="799" r:id="rId10"/>
    <p:sldId id="803" r:id="rId11"/>
    <p:sldId id="804" r:id="rId12"/>
    <p:sldId id="805" r:id="rId13"/>
    <p:sldId id="820" r:id="rId14"/>
    <p:sldId id="819" r:id="rId15"/>
    <p:sldId id="817" r:id="rId16"/>
    <p:sldId id="777" r:id="rId17"/>
    <p:sldId id="806" r:id="rId18"/>
    <p:sldId id="714" r:id="rId19"/>
    <p:sldId id="713" r:id="rId20"/>
    <p:sldId id="712" r:id="rId21"/>
    <p:sldId id="266" r:id="rId22"/>
    <p:sldId id="807" r:id="rId23"/>
    <p:sldId id="361" r:id="rId24"/>
    <p:sldId id="812" r:id="rId25"/>
    <p:sldId id="808" r:id="rId26"/>
    <p:sldId id="811" r:id="rId27"/>
    <p:sldId id="809" r:id="rId28"/>
    <p:sldId id="459" r:id="rId29"/>
    <p:sldId id="460" r:id="rId30"/>
    <p:sldId id="818" r:id="rId31"/>
    <p:sldId id="821" r:id="rId32"/>
    <p:sldId id="813" r:id="rId33"/>
    <p:sldId id="814" r:id="rId34"/>
    <p:sldId id="429" r:id="rId35"/>
    <p:sldId id="430" r:id="rId36"/>
    <p:sldId id="815" r:id="rId37"/>
    <p:sldId id="7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C72A3-448D-B648-A9BD-AF59BD9E6052}">
          <p14:sldIdLst>
            <p14:sldId id="256"/>
          </p14:sldIdLst>
        </p14:section>
        <p14:section name="Course management" id="{F01CC889-4519-FE40-BD6A-C4E2F2E19D79}">
          <p14:sldIdLst>
            <p14:sldId id="816"/>
            <p14:sldId id="822"/>
          </p14:sldIdLst>
        </p14:section>
        <p14:section name="Review of last lecture" id="{37312179-E524-3240-B212-C2E147A3C75E}">
          <p14:sldIdLst>
            <p14:sldId id="794"/>
          </p14:sldIdLst>
        </p14:section>
        <p14:section name="Non context free languages" id="{7B68A4F1-E41D-EF4C-AF25-D92906D20781}">
          <p14:sldIdLst>
            <p14:sldId id="797"/>
            <p14:sldId id="798"/>
            <p14:sldId id="800"/>
            <p14:sldId id="802"/>
            <p14:sldId id="799"/>
            <p14:sldId id="803"/>
            <p14:sldId id="804"/>
            <p14:sldId id="805"/>
            <p14:sldId id="820"/>
            <p14:sldId id="819"/>
            <p14:sldId id="817"/>
            <p14:sldId id="777"/>
          </p14:sldIdLst>
        </p14:section>
        <p14:section name="Turing machines" id="{D5F16711-ED02-224A-96E3-C02235ACA1C2}">
          <p14:sldIdLst>
            <p14:sldId id="806"/>
            <p14:sldId id="714"/>
            <p14:sldId id="713"/>
            <p14:sldId id="712"/>
            <p14:sldId id="266"/>
            <p14:sldId id="807"/>
            <p14:sldId id="361"/>
            <p14:sldId id="812"/>
            <p14:sldId id="808"/>
            <p14:sldId id="811"/>
            <p14:sldId id="809"/>
            <p14:sldId id="459"/>
            <p14:sldId id="460"/>
            <p14:sldId id="818"/>
            <p14:sldId id="821"/>
          </p14:sldIdLst>
        </p14:section>
        <p14:section name="Turing machines and languages" id="{36FBF5A8-9821-664F-985A-C965B220C4A7}">
          <p14:sldIdLst>
            <p14:sldId id="813"/>
            <p14:sldId id="814"/>
            <p14:sldId id="429"/>
            <p14:sldId id="430"/>
          </p14:sldIdLst>
        </p14:section>
        <p14:section name="Conclusion" id="{93E30E51-B02D-FD42-99A7-BDDF43F8536D}">
          <p14:sldIdLst>
            <p14:sldId id="815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272"/>
  </p:normalViewPr>
  <p:slideViewPr>
    <p:cSldViewPr snapToGrid="0" snapToObjects="1">
      <p:cViewPr varScale="1">
        <p:scale>
          <a:sx n="115" d="100"/>
          <a:sy n="115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6:09.8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8:26.99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 30 7993,'8'0'891,"5"0"-737,-11 0 1,6 0-81,-3 0 132,3 0-221,0 0-371,5 0 378,-5 0-879,7 0 641,-7 0 0,0 0 246,-3 0 0,-3 0 0,4 0 0</inkml:trace>
  <inkml:trace contextRef="#ctx0" brushRef="#br0" timeOffset="298">0 89 7789,'0'8'121,"0"-1"85,0-7-131,0 6 79,0-4 0,0 6 110,0-3 0,0-2 13,0 7 0,0-5-129,0 5 0,0 1-119,0 9 0,5-2-374,0 6 215,0 1 71,-5 4 1,0 0-410,0 1 379,0-1 0,5 1-257,0-1 218,-1 0 0,-4-4-86,0-1 222,0-6-176,7-3 5,-5-2 525,11-11-108,-12 4 498,12-6-408,-4 0 18,-1 0 268,5 0-322,-5 0 3,7 0-536,-7 0 210,5 0 1,-10 0 207,7 0-618,-7 0 291,4 0 134,-1 0 0,-4 0 0,4 0 0</inkml:trace>
  <inkml:trace contextRef="#ctx0" brushRef="#br0" timeOffset="830">368 192 7795,'0'-8'-11,"-7"1"44,5 7 0,-6-5 388,3 0-272,4 0 73,-6 5-372,1 0 119,-3 0 1,0 0-20,-1 0 1,5 5 109,-5 0 1,2 7-119,-2-2 17,-3 3 1,10 6 85,-7 1 1,7-1 3,-2-4 1,-2 5 221,2-1-230,1 7-11,4-9 1,4 4 7,1-6 13,7-1 30,-4 1-434,7 0 236,-1-7 0,1 3 80,0-6-356,-1 0 227,1-5 0,0 0-905,0 0 1071,-1 0 0,1 0 0,0 0 0</inkml:trace>
  <inkml:trace contextRef="#ctx0" brushRef="#br0" timeOffset="1256">515 133 8864,'8'0'656,"-2"0"-561,-6 0 1,0 2-162,0 3 0,0 4 261,0 11-732,7-4 421,-6 12 1,6-10 47,-7 7-496,0-1 380,0 5 0,2-4-139,2-1 129,-2-6 36,5 4 1,-7-8 175,0 1 0,0 0 1,5-5 507,-1-1-363,1-5 1,2 2 79,3-6 0,-2 0 116,2 0 0,-1 0 9,6 0-280,-7 0 16,5-6 1,-4 4-387,5-3 149,-6 3 98,5 2 0,-9 0-139,6 0 53,-7 0 0,3-6-807,-6 4 449,0-4 479,7 6 0,-6 0 0,6 0 0</inkml:trace>
  <inkml:trace contextRef="#ctx0" brushRef="#br0" timeOffset="1808">867 456 7759,'10'0'429,"0"0"100,-7 0-196,4 0-315,-1 0 0,-4-1-172,3-4 157,-4 3 44,-1-4-395,0-1 178,0-1 132,0-7 0,0 1-13,0-1 0,0 0 151,0 1-23,0-1-56,0 0 0,0-4 19,0-1 74,0-6-81,0 10 1,0-11 274,0 8-197,0-1-51,0 5 76,0 1-63,0 6 26,0-5-86,7 11-111,-5-5 1,6 7 181,-3 0-273,-4 0 98,6 7 1,-2 6-93,0 7 180,6-1-1,-9 2 0,11 1-77,-3 2 51,-4 4 1,6-7-22,-8 4-61,8-4 74,-4 0 13,0-5-381,5 6 236,-11-8 1,9 1 1,-6 0-376,7-1 92,-11-5-106,6 4 558,-1-12 0,-4 6 0,4-7 0,-6 0 0</inkml:trace>
  <inkml:trace contextRef="#ctx0" brushRef="#br0" timeOffset="1980">897 309 7759,'8'0'139,"5"0"38,-11 0 0,6 0-28,-3 0-101,-4 0 104,12 0 0,-9 0-686,5 0 262,-5 0 196,9 0 76,-12 0 0,12 7 0,-4 1 0</inkml:trace>
  <inkml:trace contextRef="#ctx0" brushRef="#br0" timeOffset="2343">1279 148 7692,'0'-10'99,"0"0"1,0 5 622,0-5-534,0 7-300,-7-3 0,4 6 149,-7 0-633,7 0 401,-10 6 0,10 2-78,-7 7 83,7 0 225,-10-1 190,11 1-266,-11 0 7,11 0 237,-4-1-108,6 1 0,1-2 78,4-3 75,-3 3-212,11-5 1,-10 5 55,7-3 180,0 3-95,-2-11 1,5 11-34,-3-3-24,-4-4-32,7 1-164,-11-1 212,11-4 0,-11 11-251,4-5 24,-6 0 178,0 5-756,0-5 242,0 1-167,-6-3 393,-2 1 1,-2-6-710,0 4 910,0-3 0,-5-2 0,1 0 0</inkml:trace>
  <inkml:trace contextRef="#ctx0" brushRef="#br0" timeOffset="2659">1529 104 7740,'0'-8'677,"0"1"-211,0 0-174,0 6-1,0-6-862,-7 7 276,6 0 143,-12 0-316,4 7 285,1 1 0,0 2 36,3 0 43,4-1 75,-6 6 1,7 0-29,0-1 264,0 1-147,0 0 1,0-5 326,0-1-188,7 1 42,-6 5-46,12 0 1,-6-1 82,3 1 0,3 0-179,-5-7 1,0 5 164,-3-3-387,-4-4 99,6 7 1,-5-9-563,3 5 293,-4-5-27,-1 9 0,-1-12-875,-4 4 785,3-3-51,-11-2 461,11 0 0,-11 0 0,5 0 0</inkml:trace>
  <inkml:trace contextRef="#ctx0" brushRef="#br0" timeOffset="3119">1749 30 7740,'8'0'398,"-1"-6"0,-5 4-97,2-3-164,-2 4 189,5 1 0,-7 0-683,6-7 312,-4 5 0,6-4-85,-3 6 183,-3 0-85,11 0-60,-12 0 180,12 0 221,-11 0-274,4 0 0,-6 1 23,0 4 205,0-3-105,7 5 0,-5-6-33,3 4 130,-4 3-164,-1 0 1,0 5-38,0-3 0,0 3 90,0 2 1,5 5-300,0-1 70,0 7 23,-5-9-465,0 17 368,0-16 1,0 16-67,0-9-60,0 2 140,0 3 1,0-2-30,0-4 269,0-3-76,0-6 1,0 0 287,0-1-182,0-5 1,-2 2-52,-3-6 108,4 0-130,-12 1-57,11-4-471,-11 5 313,-2-7 1,-3 4 162,-6 1 0,-1 0 0,-4-5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8:43.00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456 500 7961,'0'-15'49,"0"1"0,5 4 1,0 0 46,-2-1 1,4 2-21,-2 0-61,6-1 0,-7 0 267,5 0-471,1 7 186,-2-10 0,5 6 58,-3-2 1,5-5 27,5 5 0,-2-4 222,6-2-218,1-6 1,4 4-63,0-2 0,2 2 87,4 3 1,-3-1-18,8 0 0,-6 1-7,5-1 1,-5 0-110,5 0 0,-4 6 121,4-1 1,-5 2-105,5-2 1,-6-2 75,1 8 1,4-8-11,1 2 1,-3 4-6,-2 1 1,4-2 13,1 2 0,-1-4 13,1 4 0,-5 0-16,5 5 1,-1-2 19,1-3 1,4 4-17,-4-4 0,-2 3-40,3 2 0,-6 0 57,5 0 1,-1 0-8,1 0 0,2 0-24,-7 0 0,7 0 6,-2 0 0,7 0-27,-2 0 1,3 0 26,-8 0 0,4 2-50,1 3 0,0-2 44,0 7 1,-5-2-83,1 2 0,-6 3 19,5-3 1,-1 3-19,1 1 1,-3-4 13,-7 0 1,-1 0-80,-4 4 0,7 0 74,-6-5 1,6 4 12,-6-3 1,-3 3 52,3 2 1,-2 0-58,1-1 1,-1 1 6,-3 0 0,-2 1-2,6 4 1,-1-2 4,2 6 1,1-4-17,-7 4 18,7-6 0,-3 8 14,7-6-20,-7 6 2,-2-10 0,-2 11-12,1-8-2,0 1 2,-6 1 0,4 0-52,-3 4 56,3-4 1,-10 0-6,7 4-72,-1-4 73,1 0 1,-5-1 253,0-1-250,0 7 1,-1-4-4,1 2 166,-7 4-77,10-12 0,-9 10-48,6-6-33,-7 6 22,3-3 0,-6 2-170,0-1 170,7-6 8,-5 10 1,4-7-124,-6 3 108,0 4 5,0-5-170,0 7 147,-6-8 0,2 6-15,-6-3 33,7-4-27,-10 7 1,10-10-16,-7 6 88,0 1-67,2-3 1,-5 5-14,3-8 17,-3 7 2,-2-9 1,1 9-7,-1-7 10,0 8 1,1-10 167,-1 8-165,-6-7 0,-1 8 5,-2-6-24,-4 6 19,12-10 1,-12 10 11,4-6-282,-11 6 130,4-3 0,-5 0 125,7-4-274,-7 4 254,5-6 0,-7 9-6,4-7-19,3 7 12,2-9 0,1 4-57,3-6 16,-2-1 28,-3-5 63,7 4-47,-4-5 1,9 0-49,-7-3 273,1 3-207,-6-6 1,1 9-14,-1-6 238,1 0-100,-7 1 1,0 1-114,-3 3-53,-3 3 67,4-5 0,-6 7-200,0-1 197,0 1 1,1 0-7,4-1 1,3 1 1,2-5-1,0 0-147,-1 0 135,12-2 0,-4 0-21,2-3 55,-3-4-43,-1 12 0,0-9 80,-1 6 84,-6-7-147,5 3 1,-6-1 163,2 0-156,-2 0 9,-1 2 147,-4-6-146,11 6 0,-12-7 47,4 0 241,3 0-157,0 0 1,12 0 40,-1 0 40,1 0-157,-6 0 1,6 0-141,-1 0 133,1 0 1,-1-2 83,1-3-248,-1 4 0,-4-6 161,6 1-275,-5 4 143,5-11 1,-11 10 11,0-7 1,0 6 13,4 0 1,-4-3-19,0 2 252,-1-6-205,6 9 0,-1-6 150,1 3-134,6 3 0,0-6-29,4 3 1,1 2 6,-7-7 0,7 5-42,-1-4 0,2 4 67,3-5 6,-8 0-98,6-5 82,-12 1 0,12-3-51,-4-2 45,-2 2-15,-1-4 1,0 0-186,3-4 186,-3 4-2,7-7 1,-10 10 66,6-6-57,1 6 1,-1-3 138,0 6 1,4-5-89,1 1 1,9-2 41,-9 1-72,4 4 1,3-7-82,3 3 86,-3-3 1,1-1 8,-3-1-270,4 1 255,-1 1 10,-1-5-223,0 5 197,-5 1 0,6-5-25,-3 8 272,-3-1-264,5-1 0,-2 3-20,1-6 398,5 6-209,-2-4 0,6 1-34,0-3 79,0 2-150,6-5-17,2 4 0,9-2 94,2 1-43,-2-1-237,4-4 99,0-1 1,-4 6 143,2-1-223,-3 1 0,-1-1 46,0 1 104,0 6-18,-7-3 0,3 1-46,-6 1 167,6-1-119,-9-1 0,10 3-47,-8-7 1,8 7 0,-4-1-31,0 2 0,5-2 7,-3-1 1,3 1 57,2 4-257,6-6 254,2 4 0,1-4-468,1 6 286,-1 1 1,7-1-366,4 0 0,-3 1 227,8-1 1,-8 5-334,3 0 1,-4 2 10,-2-2 678,-6-3 0,5 5 0,-5-7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8:58.25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44 44 7589,'0'-8'-156,"0"1"687,0 1 22,0 4-61,0-4-234,0-1-85,0 6 111,0-6-99,0 7 583,0 0-618,0 7 1,-2-4-3,-3 7 0,4 1 12,-4 8 1,2-1-61,-2 6 0,3 0 0,-2 5 0,2 1-49,2 4 1,-5 1-194,0 3 0,0 4-34,5-3 1,0-4 102,0-2 1,0-2-446,0-2 0,5-7 190,0-3 0,6-7-227,-1-3 0,3-6-241,1 2 319,1-3 0,-1-9 117,0-2 0,1-4 360,-1-1 0,-1-6 0,-3 1 0,1 0 0,-6 4 0,4 1 0,-4 0 0,0-1 0,1 1 0,2-1 0</inkml:trace>
  <inkml:trace contextRef="#ctx0" brushRef="#br0" timeOffset="326">217 303 7917,'0'8'-869,"0"5"1,5-10 467,-1 7 1629,1-7-749,-5 10 1,0-10 226,0 7-464,0-7 140,7 10-274,-6-5 0,6 6-113,-1 1 1,-3-1 69,7 0 0,-5-5-130,4-5 1,-4 3 53,5-2 0,-5-1-55,4-4 0,1 0 71,4 0 1,-4-1-146,0-4 1,-1 2 155,6-7 0,-3 0 13,-2-4-36,3 0 193,-12 6-174,6-5 1,-2 5 15,-1-7-171,1 1 79,-5 0 0,-5 4 100,1 0-316,-8 1 174,4 1 0,-6-4 22,0 8-533,-1-8 249,1 11 54,-1-12 223,1 11 1,4-4-1,1 6 0,4 0-42,-5 0-70,7-6-31,-3 4 148,6-4 1,1 7 1,4 4 0,-2-2-14,7 7 98,-1-7 0,6 10 0,-1-5 0</inkml:trace>
  <inkml:trace contextRef="#ctx0" brushRef="#br0" timeOffset="697">751 246 7917,'8'0'61,"-2"0"116,0 0 1,-4-2 176,3-3 129,-4 4 108,-1-6-230,0 7-33,0 0-198,-6 0 0,-2 0 102,-6 0 0,4 0-321,0 0 1,1 5 140,-6 0-334,1 6 182,-1-3 1,3 6-164,2 1 0,4-6 117,6 1 0,0-5-12,0 4 1,1-1 158,4 2 1,3 1 123,6-6 0,1 5-41,-1-5 1,6 4-78,-1-4 0,0 5 182,-5-6 1,6 8-26,-1-3 1,-1-1 96,-9 2 1,2-5-17,-6 4 0,0-4-9,-5 5 0,0-1-203,0 6 0,-8-6-142,-6 1 0,-1-2-60,-4 2 0,-2 1 98,2-6 0,-2 4-426,2-4 0,3 0-81,-3-5-397,2 0 1,3 0 974,0 0 0,-1-13 0,1-3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9:01.55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2453 15 8421,'8'-8'1037,"-2"2"-612,-6 6-256,0 0 202,0 6-158,0-4-285,0 10 265,0-4-48,0 7 0,0 1 14,0 3 1,0-1 86,0 6-126,-6 0 2,4 5 1,-4 1-111,6 4 104,-6 3 1,4 6 114,-3 0-508,4 1 220,1-1 1,-5 0-26,0 0 0,-2-1-179,3-4 0,2-2-91,-3-7 221,4-1 0,1-5 47,0-4 0,0-8 42,0-1-57,0-7 104,0 4-114,0-7-369,0 0 405,0-7-947,0 6 460,0-6 560,0 7 0,-7-6 0,-1-2 0</inkml:trace>
  <inkml:trace contextRef="#ctx0" brushRef="#br0" timeOffset="2107">477 1183 7819,'12'-9'-49,"-2"-1"1,3 2 4,-3-1 1,-2-3 28,1 8-48,-6-8 243,10 11-127,-11-12 70,11 5 0,-7-2 165,4 1-403,2-1 223,-4-4 0,12 4 108,-1 0-158,0 1 61,-4-6 0,5-1 210,4-3-236,4 3 0,1-5 21,-1 7 1,1-1 72,0 1-131,6 0 0,-3 4-65,7 0 1,-5 1 226,4-6-245,1 7 33,4-5 0,0 10 124,0-6-249,1-1 62,-1 2 1,5-5 146,0 4-33,7-4-40,-4-2 0,2 1 242,0-1-38,6 1-798,-6 0 676,9 6-46,-17-5 1,10 10-1,-7-7-92,0 7 103,-5-4 0,-4 7 16,-1 0 0,-4 0-10,4 0 1,-4 0 28,4 0-256,1 0 196,-2 0 0,4 0-102,-2 0 14,3 0 1,-1 0-88,-2 0 152,2 0 1,-4 0 14,6 0-141,-6 0 116,-1 0 0,-3 0-11,1 0 40,0 0 279,-6 0 1,1 0-114,0 0 107,6 7-289,-4-6 1,11 7 133,-4-3-102,-3-3-17,1 4-12,-1-6 20,-5 7 1,7-6 36,-3 4-124,-4-3 78,5 4 1,-11-4 35,1 2-194,-1-2 144,-2 4 1,5-4 147,-3 3-156,4-4 7,-6 6 0,7-6 161,0 4-136,0-3-9,-1 4-141,0-4 140,-6 4 10,7 1-46,0 1 1,-5 1 5,0 1 1,-6-5 43,1 4-9,3 1-22,-6 4 0,5-4 114,-7 0-128,7-1 10,-5 6 0,7-1 226,-4 1 18,-3-1-220,11 0 96,-11 1-82,5-1 0,-2 2 56,1 4-255,5-4 90,-9 11 0,5-10 159,-6 7-415,-1 1 197,0-3 0,1 4-185,-1-7 270,-6 6 4,5-8 1,-10 8 63,7-6-125,-7 7 51,4-10 358,-1 11-209,-4-11 0,9 12-53,-6-4 109,-1-4-64,-4 8 0,0-6-285,0 7-10,0 0 223,0 0 1,0-5-198,0 0 0,-1 0 103,-4 5 1,2-2-12,-7-3 29,7 3 23,-10-11 5,12 11-42,-12-10 0,6 10-12,-2-3 162,-4-3-52,5-1 0,-5-3-47,3 2 237,-2-3-226,4 5 1,-8-2-17,-4 0 33,4 0 2,-5 2-169,7-5 73,0 11 0,-1-9 63,1 6-95,-1-6 89,1 9 1,-5-9-37,-1 6 55,1-7-31,5 11 0,-1-12-61,1 3 218,-1 3-152,1-6 1,0 7 132,-1-4 0,-4-3-119,0 3 1,-1 2 204,6-2 0,-5 0-102,0-4 0,-1-1-158,6 1 94,-7-1-23,5 1 1,-5-1 6,7 0 1,-7 3 35,-3 2 0,3-3 0,2 3 1,-4-3-134,-1-2 119,4 1-50,-8-1 1,6 1 198,-7-1-160,7 1-10,-6-1-169,-1 0 173,-1 1 1,-7-1 28,3 1 4,4-1-31,-12 1 1,10-6 2,-6 1 101,-1-1-117,3 6 1,-5-6 135,8 1 0,-7-2-73,1 2 1,4 1-12,1-6 0,4 0 33,1-5-273,0 0 220,-6 6 1,3-4 36,-7 2-195,7-2 65,-9 4 0,4-4 83,-6 3-251,-1 3 216,1-7 1,-5 11-82,0-8 39,-7 1 37,10 2 1,-9-6 203,6 4 8,0-3-160,4-2 1,1 0 232,0 0-262,0 0 32,-1 0 0,6 0 24,-1 0 1,-1 0 18,-8 0-252,10-7 94,-10 6 1,6-6-75,-6 7-34,0 0 181,-2 0 0,5 0-223,-3 0-45,3 0 241,8 0 55,-4 0-71,4 0 1,0 0-51,3 0 191,4-6-142,1 4 0,-5-9-33,1 6-180,-1-6 229,-1 9 1,3-9-29,-7 6-145,1-6 87,-5 3 1,4-2-207,1 1 220,6-1 9,-10-4 194,11-1-173,-4 7 0,8-4 7,3 2 0,-2-4 2,7-6 0,-5 4-61,5-3 137,0-3-59,11 6 1,-5-7 128,3 4-123,-3 3-4,-1-11 0,4 6-10,1-3 0,-1-4-33,-4 4-133,6-3 91,-5-2 1,6-4 32,-2-1-163,-4-6 191,5 10 0,-5-12-49,3 3 295,-2 4-240,4-7 0,-5 12 98,3-4 59,-3-3-145,5 7 1,-4-5 116,2 6-91,-3 0-39,11 0 283,-10 0-229,10 0 0,-4 1 4,6-1-55,0 0 56,0 0 1,0-5-4,0 1-157,0-1 73,6 5 1,2-4-208,6-1 25,1-6 223,6 9 0,-4-5-261,7 2 112,0 3 0,5-9 49,0 7 55,0-7 1,1 9-118,4-2 259,3-4-45,6 0 1,-4 0-170,-1 3-138,-6 10 227,4-3 0,-8 11-945,1-3 1020,-6 9 0,4-3 0,-5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9:39.65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0 145 7820,'0'8'729,"0"-2"-531,0-6 1,2 0 16,2 0 0,4 0-303,7 0 0,-1 0 74,1 0 0,4 0-52,0 0 0,2 0 127,-2 0 0,-3-5-166,4 1 1,0-3 43,0 2 1,-1 2-8,-5-7-169,1 7 136,-1-10 39,-6 5 1,-1-1 32,-7-1-39,0 7 0,-2-5 34,-3 3 1,-3 4 57,-6-4 1,4-2 43,0 3 1,1-3-86,-6 2 0,1 4 52,0-4 0,-1 3 88,1 2 0,4 0 147,1 0-103,-1 0-37,-5 0 1,1 2-70,0 3 1,6-2 118,3 7 0,-2-1-71,3 6 1,-1 4-42,5 0 1,0 2-66,0-2 0,0-3 85,0 3 0,1-1-135,4 1 1,0-3 63,9 3 1,-2-7-147,7-3 0,-2-1 28,3 2 0,-3-4-267,7-6 1,-1 0-29,1 0 0,2 0-164,-7 0 0,5-1 58,-5-4 1,0 3 501,-4-2 0,6-4 0,1 0 0</inkml:trace>
  <inkml:trace contextRef="#ctx0" brushRef="#br0" timeOffset="351">505 44 9720,'2'9'433,"2"1"0,-2-5-229,3 4 0,-4 6 4,-1 4 1,0 7-148,0-2 0,0 3 5,0 2 0,0 6-179,0 4 1,0 1-265,0-2 0,0 4 256,0-4 0,0-3-519,0-1 1,0-3 301,0-3 0,0-5-173,0-4 0,2-4-378,3-6 187,-4-2 702,6-7 0,-7-7 0,0-1 0</inkml:trace>
  <inkml:trace contextRef="#ctx0" brushRef="#br0" timeOffset="616">548 145 7820,'8'-7'-386,"3"4"270,-6-7 1,6 7 732,-1-2 0,-2-1 336,2 1-158,-1 0-643,6 5 0,-1 0 69,1 0 1,-7 7-92,-4 2 0,0-1 92,0 2 0,-2 0-152,3 4 1,-5 1 87,-5-1 0,-1 0-549,-4 1 1,-3-1-12,4 1 0,-4-1-203,-2 1 1,1-3-436,0-2 348,-1 3 23,1-5 0,4 0 669,0-3 0,7-10 0,-3-3 0</inkml:trace>
  <inkml:trace contextRef="#ctx0" brushRef="#br0" timeOffset="1172">1039 73 7820,'-15'0'-321,"1"0"393,-1 0 1,1 0-97,0 0 1,4 0 283,0 0-30,-6 6-120,7-4 1,-11 9-64,11-6 176,-4 6-211,-1-3 1,4 6 113,0 1 1,7-6-130,-2 1 0,5-5 71,5 4 1,3-4-7,7 5 1,-1-7 20,0 2 1,1-2 22,-1 2 1,2-4 19,4 4 0,-9-3 146,3-2-225,-3 6 53,4 2 0,-7 7-300,-3-1 1,-4-4 93,-1-1 0,-1 1-503,-4 4 0,-3-4 37,-7 0 0,6-6-710,-1 6 1282,1-7 0,-6 4 0,1-7 0</inkml:trace>
  <inkml:trace contextRef="#ctx0" brushRef="#br0" timeOffset="1381">1125 159 7820,'8'0'1205,"-1"2"-772,-7 3-190,0-4-87,6 12 1,-4-10-757,2 7 470,-2-7 1,-2 10-11,0-4 0,2 4-281,3 2-167,-4-1 0,6 1 28,-7-1 250,0 0 1,0-4 309,0 0 0,0-7 0,0 3 0</inkml:trace>
  <inkml:trace contextRef="#ctx0" brushRef="#br0" timeOffset="1524">1125 29 7888,'0'-8'437,"0"-5"-433,0 12 89,0-6-1285,0 7 1192,7 0 0,-6 7 0,6 1 0</inkml:trace>
  <inkml:trace contextRef="#ctx0" brushRef="#br0" timeOffset="2082">1471 0 10729,'0'15'162,"0"1"72,0 3 1,0 4-345,0 5 1,5 1 118,0 0 0,0 0-532,-5 0 0,5 0 291,-1 0 0,3-2-573,-2-3 1,-2-3-36,7-7 1,-6-1 839,6-3 0,0-4 0,4-6 0,0 0 0</inkml:trace>
  <inkml:trace contextRef="#ctx0" brushRef="#br0" timeOffset="2410">1673 188 7820,'0'8'887,"0"5"0,0-5-614,0 6 0,2 1-102,3-1 1,-2-1-116,7-3 0,-6 2-165,6-2 1,0 1-69,4-1 1,1 1 45,-1-6 1,-4 0-15,-1-5 21,1 0 0,4-2-34,1-3 1,-3-3 51,-2-6 1,1-1 200,-6 1-124,6-7 1,-9 5 29,3-3 0,-4 3 96,-1 1 0,-6 1-289,-4 0 0,-2 1 71,-3 3 0,1-1-97,-1 6 1,1-1 100,-1 1 1,1 3-229,0-3 240,-1 4 1,2 7-188,4 4 0,2-2-20,7 2 1,0-1 311,0 6 0,2-3 0,3-2 0,-4 3 0,12-10 0,-3 7 0,3-7 0,1 3 0,0-6 0</inkml:trace>
  <inkml:trace contextRef="#ctx0" brushRef="#br0" timeOffset="2841">2005 188 7820,'15'0'18,"-1"0"0,-4 0 222,-1 0 1,-4 0 292,5 0-295,-1 0 1,1 0 178,0 0-306,-7 0 0,5 5 224,-3 0-463,-4 6 0,6-3 17,-7 6 0,0-4-44,0-1 0,-5 1-154,0 5 264,0-1 0,0 0-71,1 1 0,-1-6-293,5 1 140,0-7 181,0 4-9,0-7 220,0 0-165,6-7 0,-4 4-43,3-7 182,3 1-127,-7-6 0,10 1 123,-6 0-115,0-1 0,0-4 78,0 0 1,4-1-61,-4 6 1,5 0 297,-6-1 1,6 6-91,-5-1 0,5 5 248,-6-5-21,8 7-190,-4-10 143,6 12-172,0-6 1,6 7-53,-1 0-126,0 7 0,-4 1 81,-1 6 1,0 1-143,1-1 0,-6 1 3,1-1 98,-7 0 0,5 6 62,-3-1-324,-3 0 128,4-4 1,-6-1-525,0 0 228,0 1 196,-6-1 1,4-4-644,-3-1 338,-3-5-312,7 2 104,-6-6 0,7-2 673,0-2 0,7-4 0,1-7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9:50.49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491 462 7356,'0'-8'247,"0"-4"295,0 10-438,0-11 1,2 10 30,2-7 1,0 7 2,5-2 1,1-3 74,4-1-108,1-4 1,1-1 105,3-1-265,3 1 177,1-1 1,9 1 93,-3-1-282,3 1 152,3 0 0,-3-1-66,7 1-21,-1-7 0,4 5 84,-4-3 0,4 7 2,-4 3 1,6-1 12,4-4 0,-3-1-24,3 1 1,-8 4-64,-2 1 0,2 1 68,8-2 0,-4-1-145,-1 6 1,0-5-40,-4 6 0,-1-6 108,5 5 1,-7-1-96,7 1 0,-3 3 99,3-3 0,-3 4-19,4 1 0,-9 0 4,8 0 1,-8 0 9,4 0 0,-5 0-9,4 0 0,-1 0 16,1 0 0,-1 5-8,-3-1 0,-4 6 2,4-5 0,-4 5 86,-1-6 0,0 3-87,0-2 0,0-2 82,0 6 1,0-5-74,-1 0 0,6 3 8,0-2 1,1 4 7,-1-4 0,-4 1 14,4-1 0,-4-2 22,-1 7 0,0-2 16,0 2 1,-5 3 175,0-4 1,-2 4-125,2 1 1,2 1-102,-7-1 1,5 1 47,-5-1 1,7 5-27,-2 1 1,-1 0 28,1 0 1,-2-4-40,2 3 1,3 2-8,-3-2 1,4 2-123,1-2 0,-2-3 54,-3 3 1,1 2-132,-5-2 0,4 7-70,-5-2 221,0-3 3,-4 0 0,-3 0-20,-2 3 7,3-4 1,-11 6-46,2-7 281,-2 7-234,-2-10 0,0 11-12,0-3 66,0-3-37,-6 0 0,4-2-13,-3 0 28,-3 1 0,2-1-42,-4 0 1,-3 7 31,4-2 0,-6-2-153,-4 2 143,3 0 0,-7 4-11,4-4-251,3 3 119,-11-11 1,6 11-149,-3-3 251,-3 3 1,9-4-18,-6-4 0,5 2-13,-5-2 1,5 0 172,-5-4 1,6 4-115,-1 0 1,-2 1 265,2-6-143,-7 0 1,8 6-50,-6-1 162,7 0-85,-11-4 1,8 4-166,-4 0 94,-4 0-60,12-4 0,-11 1 20,3 3 0,2-3 51,-2 3-207,6-3 66,-9-1 1,4-1 92,-6 0-148,1 1 120,5-1 0,-4-4-9,3 0 108,-3-1-103,-2-1 0,-2 5-118,-2-3 122,2 2 1,-4-4 0,0 5-71,-4-3 68,-3 3 45,-1 1 0,5 1 90,-1-1 1,2 0-126,-1 1 160,-4-1-75,12 1 1,-10-2-127,6-4 68,0 4-3,6-5 1,-8 6-16,-2 1 30,3-7-11,-7 5-57,11-5 54,-10 0 1,4 3 0,-6-6 22,-1 0-42,7-5 0,-4 4-24,2 1 247,-2 0-210,4-5 1,2 0 228,6 0-206,0 0 0,0 0 33,0 0-172,0 0 140,0 0-4,1 0 0,-1-5-207,0 0 194,0 1 0,2 4-134,3 0 0,-3-5 122,2 0 0,-7-1-96,-1 1 65,-1 3 0,0-6-30,1 3 35,-7 4-5,9-6 0,-4 2 202,6 1-193,0-8 1,2 11 7,3-4 0,-3-1 8,3 1 1,3-6-131,2 1 127,3 4-4,1-7 1,-4 5-84,0-7 80,-1 1 0,4 1-9,-3 3-149,3-9 141,-5 10 1,2-12-41,0 6 103,0 1-82,4-1 30,1-5-11,-7 4 1,5-5-14,-3 6-102,9 1 114,-3-7 1,5 5-13,-6-3-178,6 3 184,-5 1 1,11-1-28,-2-3-19,-4 3 37,6-5 0,-4 2 48,6 0-55,0 0-17,0-2 130,0 5-103,0-12 1,0 6-20,0-7 75,0 7-45,0-6 1,0 6-19,0-7 219,0 0-191,0 0 0,6 1-2,4-1 67,-4 0-61,7-6 1,-5 6-1,6 0 35,1 0-26,-1 7 1,2-7-185,3 0 181,-3 0 1,5 2-115,-6 3 1,4-3 56,0 3 0,2-2-41,-2 2 0,-3-3 48,3 3 0,-1 1-80,1-1 0,-4 2 58,-1-2 1,1 1-8,-6 4 1,4 3-108,1-3 0,1 3-21,-1 1 0,2 1-393,4-1 0,-3 3-31,7 2 628,-6-3 0,9 5 0,-4-6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9:55.74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72 43 7864,'0'-9'103,"0"-1"110,0 1 190,0 0 107,0 3-138,0 6 452,0 0-504,0 6 184,0 3-209,0 5 1,0 7-93,0 3-138,0 3 0,0 2-1,0 0 1,5 1-204,0 4 1,0-4-460,-5 4 1,5-4 353,-1-1 0,3 0-165,-2 0 1,-4-2 122,4-3-1,-3-3-514,-2-6 1,4-1-266,1 0 1066,0-6 0,1 5 0,2-5 0</inkml:trace>
  <inkml:trace contextRef="#ctx0" brushRef="#br0" timeOffset="217">0 231 7864,'7'-8'-296,"-4"1"693,6 7 0,-4-1 220,5-4-495,-1 3 1,6-4-457,-1 6 0,1 0 187,-1 0 0,5-5-369,1 0 0,-1 1 248,-5 4 1,1 0-89,-1 0 1,1 0 355,-1 0 0,-6 6 0,-2 2 0</inkml:trace>
  <inkml:trace contextRef="#ctx0" brushRef="#br0" timeOffset="910">159 361 7864,'8'0'203,"5"0"1,-5 0 142,6 0-329,1 0 44,-1 0 1,-4 0 258,-1 0-389,1 0 100,4 0 0,1 0 190,-1 0-683,1-7 386,-1 6 0,0-11-159,1 8 186,-1-8 1,-1 9-107,-3-6 1,1 4-102,-6-5 102,0 1 1,-5-1 25,0 0 13,0 7 1,-7-5 93,-2 3 0,-4 4 95,-2-4 1,1 3-21,-1 2 101,1 0 0,1 2-49,4 3 0,-4-2 3,3 7 141,4-7 0,-6 10-12,8-4 0,-1-1 319,5 2-406,0-1 1,0 6 98,0-1-179,0 1 0,1-1-128,4 1 0,3-6 12,7 1 1,-1-5 79,1 4 0,-1-6-258,0 2 0,1-3 55,-1-2 0,1 0-211,-1 0 1,1-2 0,-1-3 0,0 2-137,1-6 1,-1-1 252,1-4 1,-6 4 261,1 0 0,-5 1 0,4-6 0,-4 1 0,5-1 0,-7 1 0,2 0 0,-4 4 0,-1 0 0,0 1 0,0-6 0,0 6 0,0-1 347,0 7 148,0-4-110,0 7 1,2 0 149,3 0-392,-4 0 0,11 2 273,-8 3-382,8 3 0,-6 6-9,4 1 1,1 1-101,-6 3 1,1-3-19,-1 3 1,-3-3 102,2-1 1,-2-1-61,-2 1 1,0-1 74,0 0 0,0-4-91,0 0 0,0-6 118,0 6 135,0-7-180,0 4 0,5-14 4,0-2 1,-1-4-48,-4-2 1,0 1 51,0 0 1,0-6-72,0 1 1,0 0 66,0 4 0,0 1-76,0 0 1,5 4 52,0 0-516,0 1 268,1-6 1,2 2 13,7 4 1,-1 2-563,0 7 807,-5 0 0,10 0 0,-3 0 0</inkml:trace>
  <inkml:trace contextRef="#ctx0" brushRef="#br0" timeOffset="1476">837 289 8168,'0'8'994,"1"3"-781,4-6 0,-3 6-277,3-2 0,-4 4 110,-1 2 1,0-6-350,0 1 0,5 0-124,0 4-99,0 0 148,-5 1 130,0-1 62,6-6 1,-4-3 35,3-10 1,1 2 123,-1-7 0,0 1-63,-5-6 1,1 1 229,4 0-65,-3-7 1,4 5 74,-6-4 1,2 4 75,2 2 0,-2 4-91,3 1 1,-2 6 220,2-2-94,-4 3-29,12 2 0,-10 7-62,7 2 0,-7 4-168,2 1 1,-2 1 23,2-1 0,-3 1-142,3-1 1,-4 1-35,-1-1 0,2-1 52,3-4 0,-4 4-143,4-3 92,-3-4-218,-2 1 256,0-7 0,0-7-111,0-2 0,4-4 114,1-2 1,0 1-3,-5 0 0,5-1 374,0 1 1,1 1-146,-1 3 1,-4-3 198,4 4 1,2 1-119,-3-2 0,3 7 12,-2-2 0,-2-1 228,7 1-147,-7 0 0,8 7-123,-6 3 0,4 3-129,-4 6 1,5-4-195,-5-1 1,-1 1 99,-4 4 1,2 1-454,3-1 0,-4 1 3,4-1-382,-3 0 437,-2 1 446,0-7 0,0 5 0,0-5 0</inkml:trace>
  <inkml:trace contextRef="#ctx0" brushRef="#br0" timeOffset="1665">1241 317 7615,'8'0'945,"0"5"-543,-3 0 0,-4 1-362,4-1 1,-2-3-191,2 3 1,-3 3-325,2 1 1,-2-1-69,-2 2-128,0 0-241,0 4 911,0 0 0,0 1 0,0-1 0</inkml:trace>
  <inkml:trace contextRef="#ctx0" brushRef="#br0" timeOffset="1799">1241 188 7864,'0'-10'-564,"0"0"671,6 7 1,-3-3-445,7 6 337,-7 0 0,10 0 0,-5 0 0</inkml:trace>
  <inkml:trace contextRef="#ctx0" brushRef="#br0" timeOffset="2315">1428 332 8042,'8'0'614,"-1"0"0,-7 1-917,0 4 255,0-3 1,5 11 55,-1-4-107,1 4 76,-5 2 0,0-6 212,0 1-550,0-1 135,0-1-96,0 5 44,0-11 194,0 4 1,2-6-1,3 0 1,-4-1 80,4-4-31,-3 3 0,-1-11-28,4 4 159,-3-4-56,4-1 0,-4-1-86,2 1 168,-2 6 14,4-5 229,1 5-209,-6 0 0,7 0 71,-3 3 0,-1 3-148,5-2 1,-6 4-108,2 4 0,3 4 82,2 7 1,-2-6-499,1 1 307,-5 0 1,7 4-38,-6 1-341,6 5 249,-10-10 265,6 9 0,-1-4 0,2 7 0</inkml:trace>
  <inkml:trace contextRef="#ctx0" brushRef="#br0" timeOffset="2720">1847 332 7809,'0'-8'602,"-7"-5"1,-1 11-379,-6-2 1,4 2-152,1 2 124,-1 0 11,-4 0-408,-1 6 179,7-4 0,-3 11 196,6-4-511,0 4 265,5 2 0,-1-1 42,-4 1 1,3-1-140,-3 0 0,5-1-275,5-3 294,-3 3 1,9-10-42,-6 7 0,6-7 84,-1 2 1,3-4-66,1-1 0,-4-1 87,-1-4 0,1 2 145,4-7-68,1 0 1,-3-4 322,-2-1-232,3 1 1,-11 0 118,2-1 1,3 6 3,-2-1 1,-1 5 23,-4-5 86,0 7-149,0-3 33,0 6 111,0 0-201,0 6 0,5 2 94,0 7-870,0-1 163,-5 1 0,1-1-312,4 0 0,-3-4 814,3 0 0,3-1 0,0 6 0</inkml:trace>
  <inkml:trace contextRef="#ctx0" brushRef="#br0" timeOffset="2994">2092 130 7809,'0'-15'1328,"2"6"-508,2-1-278,-2 7-198,4-3-124,-6 6 1,5 6-263,0 4 0,0 4 6,-5 5 0,0 1-15,0 8 0,0-2-276,0 8 259,0-4 0,5-1-27,-1 0-395,1 0 314,-5 0 0,0-5-130,0 0-510,7-7 253,-6 11 216,6-12 0,-6 3-234,4-10 581,-3-2 0,10-1 0,-4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9:59.73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29 73 7829,'14'-6'-63,"1"4"158,-1-4 1,1 6-279,-1 0-24,0 0 1,1 0-35,-1 0 0,-4 0-213,0 0 454,-1 0 0,6 0 0,-1 0 0</inkml:trace>
  <inkml:trace contextRef="#ctx0" brushRef="#br0" timeOffset="332">0 116 7829,'0'8'-917,"0"5"786,0-3 440,0-4 45,0 7-218,0-5 213,0 6-159,0 7 1,0-5 3,0 4 52,0-4-128,0 4 0,0 3 0,0 6-13,0-7 1,0 5-37,0-3 1,0 4-99,0 1 0,2-7-58,2-3 0,-2-3 151,3-1 40,-4-1-31,6 0 87,1 1 1,6-7-104,1-3 1,-6-4 2,1-1 1,0 0-59,4 0 0,-4 0 25,-1 0-336,1 0 190,4 0 0,-4 0 44,0 0-875,-7 0 617,10 0 1,-10 0-786,6 0 1118,-5 0 0,8 7 0,-4 1 0</inkml:trace>
  <inkml:trace contextRef="#ctx0" brushRef="#br0" timeOffset="672">346 217 8149,'7'8'1317,"-6"-1"-963,6-1 0,-7 2-85,0 7 0,0-1-394,0 0 0,0 7 182,0 3 1,0-1-471,0 1 1,0 0 273,0 5 1,1-7-445,4-3 0,-3-3 202,3-1 0,-4-1-662,-1 1 472,0-7 571,0-2 0,0-6 0,0-6 0,0-2 0</inkml:trace>
  <inkml:trace contextRef="#ctx0" brushRef="#br0" timeOffset="1002">346 188 7869,'8'-6'0,"5"-2"136,-3-6 0,3 4 17,1 0 0,0 7 236,1-2 0,-1 4-168,1 1 0,-1 1-57,1 4 1,-1 3-33,0 7 0,-1-1-237,-3 0 94,-4 1-2,1-1 53,-6 1 0,6 4 200,-7 0-509,0 0 186,-7-4 0,4-6-467,-7 1 400,1 0 0,-6 3-124,1-4 0,0 2 83,-1-6 1,1 2 208,-1-3 1,1-2-172,-1 3 330,1-4-56,0 6-58,6-6 60,1 6 1,7-6-47,0 4 365,0-3-228,7 11 1,1-10 45,6 6-191,0-5 0,1 8-20,-1-2 0,1-2 46,-1 2 1,1-5-313,-1 4 146,0-6 0,-4 9 4,0-8 0,-6 3-96,6-2 0,-5-4 3,4 4 160,-5-3 0,8 4 0,-4 2 0</inkml:trace>
  <inkml:trace contextRef="#ctx0" brushRef="#br0" timeOffset="1329">750 232 7743,'0'-8'1229,"0"-5"-674,0 11-154,0-4-355,0 6-18,0 6 0,0 2 163,0 7-573,7 6 288,-6-5 0,6 9 153,-7-6-767,0 7 506,0-10 0,0 10-791,0-7 447,6 7 252,-4-10-280,4 5 574,-6-7 0,0 0 0,0 1 0</inkml:trace>
  <inkml:trace contextRef="#ctx0" brushRef="#br0" timeOffset="1715">750 174 7820,'7'-8'167,"-6"-5"1,12 5 227,-3-6 394,-4 6-238,7 1-197,-5 1-232,6 4 34,1-4 1,-2 7 11,-4 4 0,4 2-108,-3 2 1,1 4 251,-2-3-740,-2 3 360,-1 1 1,-4 2-400,3 3 351,-4-9 0,-2 9-292,-4-9 0,2 3 188,-7 1 0,0-1-54,-4-4 1,0 3 50,-1-8 0,6 6 178,-1-5 0,0 4-241,-4-4 339,6 0 0,0-5 10,3 0 1,3 2 146,-2 3 1,4-4 83,4 4 0,0-3-106,5-2 0,1 4-29,4 1 1,1 5-63,-1-5 37,1 6 31,-1-10-27,0 12-3,1-5 0,-2 7 14,-4-1 0,-2-4 12,-7-1-61,0 1-100,0-2 1,-2 3-528,-3-6 403,-3 6 1,-8-8-600,-3 7 1,3-7 111,-3 2 611,3-3 0,1 4 0,1 2 0</inkml:trace>
  <inkml:trace contextRef="#ctx0" brushRef="#br0" timeOffset="2099">1096 188 7884,'7'8'-10,"-6"5"0,6-10 216,-7 7 1,0 1 298,0 9 1,0-3-498,0 7-40,0 0 0,0 5-339,0 0 1,0-2 212,0-3 0,0 2-82,0-7 0,0 5-11,0-5-549,0 1 800,0-6 0,0-6 0,0-2 0</inkml:trace>
  <inkml:trace contextRef="#ctx0" brushRef="#br0" timeOffset="2443">1125 160 7882,'7'-13'349,"2"3"0,-1-1-22,2 6 1,0-5-38,4 6 1,0-1-63,1 5 1,-6 6-210,1 4 0,-5 8 128,4 1 1,-5 2-608,0-2 1,-2-3 117,-2 3 1,0 2-36,0-2 1,-2 0 8,-2-4 0,-3-6 95,-2 1 0,-4-5 185,3 4-201,-3-5 33,-1 9 550,0-12-228,-1 12 1,5-11-57,1 2 0,6 0 210,-2 0 158,3-2-224,2 11 95,0-12 203,0 12-25,0-11-132,7 11 78,1-12-158,6 12 0,1-10 99,-1 7-232,-6-7 57,5 10 0,-5-11-50,6 2-23,1 4-193,-1-6-634,0 4-847,1 1 1608,-7-6 0,5 6 0,-5-7 0</inkml:trace>
  <inkml:trace contextRef="#ctx0" brushRef="#br0" timeOffset="2892">1428 520 8808,'0'-8'899,"0"-5"-859,0 5 0,0-6 193,0 0-508,0-1 256,0 1 1,0-1-247,0 1 223,0-7 0,2 0-33,3-3 0,-4-3-24,4 3 1,-2-3 8,2-2 1,-3 5 65,2 0 0,3 6 234,-2-1-93,-1 3 1,1 6-92,0 0-53,0 7 77,-5-3 35,6 6 70,-4 6-127,11 2 1,-12 7 189,4-1-181,3 1 1,-5-1-71,7 0 0,-5 6 77,4-1 0,-4 2-113,5-2 0,-7-1 70,2 6 1,1-7-315,-1 3 1,1-4-1,-1-2 0,-3 0-121,3 1 1,1-1 54,-1 1 0,1-6-347,-1 1 726,-3-7 0,4 10 0,-6-5 0</inkml:trace>
  <inkml:trace contextRef="#ctx0" brushRef="#br0" timeOffset="3054">1414 347 7796,'8'0'-442,"5"0"573,-4 0 0,-1 0 243,2 0 0,-1 0-480,6 0 0,-1 0 29,1 0 1,-6 0 76,1 0 0,0 0 0,4 0 0</inkml:trace>
  <inkml:trace contextRef="#ctx0" brushRef="#br0" timeOffset="3558">1890 131 7857,'-15'-7'236,"1"6"1,4-11-36,1 8 179,5-1-149,-8 5-423,4 0 128,-7 6 0,6-3 89,-1 7 1,2 5 24,-2 4 1,2 5 68,4-5 0,2 7-61,-3-2 0,4-2-65,1 2 1,0-5 52,0 5 1,4-4-290,1 4 1,6-7 101,-1 3 0,3-6-221,1-4 0,1 1 73,-1-6 0,2 0 289,3-5 0,-3 0 0,5 0 0</inkml:trace>
  <inkml:trace contextRef="#ctx0" brushRef="#br0" timeOffset="3843">2020 160 7087,'-8'0'1364,"1"6"0,7 2-1271,0 6 1,0 1-420,0-1 265,0 1 1,0 6 8,0 3 0,0-2-69,0 2 0,0-1 184,0 1-350,7-4 193,-6 1 0,10-10-17,-6 4 111,6-4-75,-9-3 0,11 3 196,-4-6-49,4 0 1,2-3-238,-1 2 172,1-2 1,-1 4-37,0-6 1,-4 0-301,0 0 342,-1 0-853,-1 0 840,5 0 0,-11 0 0,4 0 0</inkml:trace>
  <inkml:trace contextRef="#ctx0" brushRef="#br0" timeOffset="4021">2034 145 7857,'8'-8'166,"-2"2"-20,1 6 412,1 0-276,6 0 1,1 0-465,-1 0 92,1 0 0,-1 0-705,0 0 1,-1 1 794,-3 4 0,3 3 0,-5 7 0</inkml:trace>
  <inkml:trace contextRef="#ctx0" brushRef="#br0" timeOffset="4191">2034 289 7857,'14'0'618,"1"0"0,-1 0-378,1 0 1,-6 0-34,1 0 0,0 0-1146,4 0 617,0 0 0,1 0 322,-1 0 0,1-6 0,-1-2 0</inkml:trace>
  <inkml:trace contextRef="#ctx0" brushRef="#br0" timeOffset="4688">2337 30 7826,'8'-7'-261,"0"6"261,-3-4 1103,-4 3-262,12 2-212,-11 0-617,11-6 354,-12 4-52,12-4-826,-5 6 329,0 0-428,5 0 275,-5 0 362,0 0 0,3 2 16,-6 2 0,1 0 247,-1 5 0,-3-4 11,3 5-124,-4-1 1,-1 6-21,0-1 0,0 2 12,0 3 1,0-3-143,0 4 1,0 2 77,0 2 1,0 2-152,0-2 1,-1 3 78,-4-3 0,3-2-123,-3 2 1,4-1 31,1 1 0,0 2-29,0-7 1,0 2 92,0-2 1,0-3-38,0 3 1,0-8-12,0-1-29,0 0 79,0 4-23,0 0 0,0-4-120,0 0 139,0-7 0,-2 3-418,-3-6 62,4 7-54,-12-6 85,5 6 71,-6-7 0,4 0-723,0 0 691,1 0 1,-6 0 282,1 0 0,-7-7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50:23.03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260 1 8176,'8'0'844,"-1"0"-683,-1 0-108,2 0 0,2 0-100,-1 0 0,-4 0 104,5 0 0,-1 0-32,6 0 0,-1 0 130,1 0 0,-1 0-187,0 0 0,1 0-35,-1 0 0,1 0-122,-1 0 137,1 0 79,-1 0 8,0 0 6,1 0 0,-7 1 215,-3 4-222,-4-3 0,-1 6 23,0-4 1,0 0-9,0 5 1,0-4-47,0 5 1,0-6 12,0 6 0,0-5-14,0 5 1,0-6 36,0 6 1,0 0-6,0 4 1,0 0-29,0 1 1,0-1 15,0 1 1,0-1-14,0 1 0,0 4-13,0 0 1,0 5-1,0-5 0,0 7-104,0-2 1,2 3 71,3 2 0,-4 0-70,4 0 0,-3 4 84,-2 1 0,0 0 16,0-5 0,1 4-25,4 1 1,-3 0 173,3-6 1,-4 6-52,-1 0 1,0-1-42,0-4 0,0 0 26,0 0 0,0 5 68,0-1 0,0 3-75,0-3 0,5-1 18,0 7 0,0 1 201,-5 8 0,0 0-67,0 10 1,0-2-254,0 11 0,0-6 116,0 2 0,-2-4 52,-3-1 0,-1-1-43,-4 1 0,2-4-11,3-6 0,4 1-84,-4-11 9,-3-3 0,6 5 128,-2-6-296,2 0 197,2-5 1,0-1 38,0 1-98,0 7 60,0-6 0,-2 5-118,-3-6 109,4 6-1,-6-4 1,7 10-77,0-2 71,0-4 1,0 7-68,0-5 59,0 12 0,-1-4 7,-4 3 50,3-3-63,-4-1 1,6-3 14,0-2 170,0 2-178,0-4 0,0 2 57,0-1-40,0-6-34,0 10 1,0-5-7,0 6 20,0-6 0,0 5 0,0-4 0,0 4 1,0 1-28,0 0 1,0 1-9,0-1 0,0 0 32,0 0 0,0 5-11,0 1 1,0-1 151,0-5-145,0 0 0,5 5 28,0 0 1,-1-4 46,-4-6-67,0 1-10,0-3 15,7 6 0,-6-5 24,4 6-33,-3-6 14,-2 5 1,2-5 31,2 6-164,-2-6 120,4 4 0,-4-4-51,3 7 44,-4-8 1,11 5-18,-8-8 1,3 6-1,-2-6 0,-4 1-24,4-5 0,1 4-5,-1 1 0,2 0 31,-3-5 0,-2-1 1,3 1 1,-2 5 38,2 0 1,-4-1-40,4-4 0,-2 2 47,2 2 0,-3-1-36,3 7 1,-4-7 4,-1 2 0,5-2-36,0 1 1,0-1 14,-5 7 0,1-7 8,4 1 5,-3-2 0,4-1-9,-6 4 21,0-3 0,0 4-20,0-6 0,0-2 125,0-3 1,0 6-66,0-6 0,0 5-30,0-10 1,0 6-109,0-6 110,7 0-6,-6 2 0,6-5-127,-7 3 48,6-3 0,-3 3 64,7 1-69,-7 5 1,3-7 40,-6 6 0,5-5-121,0 5 1,1-5 86,-1 5 0,-3-6-7,3 1 1,-4 2 12,-1-2 1,0 1-45,0-6 89,0 0 0,5 1-87,0-1 100,0 1 1,-5-1-45,0 1 1,0-1 104,0 0 1,0 1-76,0-1 1,0 1 6,0-1 0,0 1-79,0-1 1,0 0-372,0 1 323,0-1 1,0 1-8,0-1 189,0-6 0,0 0-192,0-3 246,0-3 40,0 10 0,0-8 55,0 5-95,0-6 1,0 5 54,0-3-181,0-3 55,0 4 1,0-4 32,0 3-174,0-4 153,0 6 7,0-7 514,0 0-672,-7 0 170,6 0 3,-6 0-173,7 0 10,-6 0 148,4 0-201,-11 0 156,12 0 0,-7 0-39,3 0 29,3 0-6,-10 6 0,8-4 86,-5 3-86,-1-4 1,-4 1 69,-1 3 1,-1-4-52,-3 4 1,1 1 96,-6-1-93,0 0 1,-6 0 19,-4 0-9,4-1-8,-12-4 0,10 5 20,-6 0-116,-1 0 90,2 1 1,2-4 87,6 3-87,0-4 1,0 4-10,1 0 7,5 0 1,2-5 12,7 0-80,6 0 67,-5 6 1,10-4 13,-7 2-199,7-2 184,-3-2-2,6 0-3163,0 0 2196,6 0 958,-4-6 0,10-2 0,-4-7 0</inkml:trace>
  <inkml:trace contextRef="#ctx0" brushRef="#br0" timeOffset="1850">1357 837 7332,'0'-8'292,"0"2"-27,6 6 182,-4-7-216,4 6-1,-6-6 303,0 7-244,0 7 0,0-4 348,0 7-368,0-1 0,0 6-98,0-1 1,0 7 27,0 3 1,0 3-258,0 2 1,0 0 106,0 0 0,0 4-6,0 1 0,0 6-17,0-1 1,2-4-364,2-1 1,0-4 95,5-1 0,1-7 44,4-2 1,1-4 267,-1-2 0,2-6-69,3-3 0,-3-4 97,4-1 1,-3 0-55,3 0 1,-4 0-157,3 0 0,-3 0 30,-2 0 1,-4 0-122,-1 0 1,-4 0-280,5 0-678,-7 7-369,4-6 700,-7 6 828,0-7 0,0-7 0,0-1 0</inkml:trace>
  <inkml:trace contextRef="#ctx0" brushRef="#br0" timeOffset="2050">1385 808 7986,'15'-8'0,"-7"-4"0,5 5 0,-4-2 279,4 2-125,2 7 0,4 0-54,0 0-50,0 0 1,-4 0 0,4 0 52,0 0-1013,0 0 602,-4 0 0,-2 2-622,-4 3 500,4-4 430,-11 12 0,10-5 0,-3 6 0</inkml:trace>
  <inkml:trace contextRef="#ctx0" brushRef="#br0" timeOffset="2232">1328 1054 7986,'9'0'570,"1"0"1,-5 0-248,4 0 1,1 0 45,4 0 0,1 0-268,-1 0-51,7 0 1,-3 0-40,6 0-505,0 0 347,-2 0 8,6 0 1,-12 0-406,3 0 544,3 0 0,1 0 0,6 0 0</inkml:trace>
  <inkml:trace contextRef="#ctx0" brushRef="#br0" timeOffset="2758">1833 1140 7888,'8'0'412,"-2"2"-228,-6 3 432,0-4-305,0 12 1,5-10 165,0 7-744,-1-1 227,-4 6 1,0-1-65,0 1 27,0-1 241,0 1-387,0-1 156,0 0 55,0 1 1,0-6-63,0 1 1,0-5 9,0 5-15,0-7 0,0 3 1,0-7-109,0-4 0,0-3 87,0-7 1,2-1-83,3-3 0,-2 3 3,7-3 1,-5-2 95,4 2 1,-4-1 298,5 6-150,-7 0 1,5-1-105,-3 1 472,-4 6-175,12 1 178,-11 7-260,10 0 1,-10 2-64,3 3 1,1 4-134,-1 11 1,5-4-104,-6 3 0,3-1 136,-2 1 1,-2-3-728,7 3 442,-7-3 0,3-2 271,-6 1 0,7 6 0,1 1 0</inkml:trace>
  <inkml:trace contextRef="#ctx0" brushRef="#br0" timeOffset="3159">2309 1155 7827,'-8'0'-794,"1"-7"1772,7 6-519,0-6 191,-6 7-397,4-6 0,-6 4-18,3-3 1,2 4-27,-6 1 0,1 1 71,-2 4-71,-3-3-26,5 17 0,-2-9-93,1 9 119,-1 3 0,2-6-607,2 12 367,6-12 0,0 9-21,0-6-485,0 1 387,0-6 1,6 1-62,4-1-322,9-6 334,-3 5 1,7-12-37,-4 4 0,-3-3-135,3-2 1,2 0-883,-2 0 1252,0 0 0,2-7 0,2-1 0</inkml:trace>
  <inkml:trace contextRef="#ctx0" brushRef="#br0" timeOffset="3510">2467 1212 7827,'8'0'1524,"-1"0"-1086,-7 0 1,1 5-359,4 0-31,-3 6 41,4-3 0,-6 7 38,0-1-132,0 0 214,0 1-454,7-1 222,-6 1 212,12-1-732,-5 1 238,6-7 79,1 4-104,6-10 182,-5 4 0,5-10 21,-7-1 138,0-6-47,1 3 1,-2-7 51,-4 1-72,-2-1-32,-1 1 1,-4-1-133,3 1 1,-10 0 130,-5-1-343,-3 7 235,-8-5 0,1 5-24,-4-6-265,-4-1 253,6 7 1,-1-3 239,4 6-9,3-6-122,8 10 209,-5-6-47,12 7-37,-6 0 1,9 0-87,3 0 0,4 2-33,11 3 117,-4-4 0,4 12 0,1-5 0,2 6 0,6 1 0</inkml:trace>
  <inkml:trace contextRef="#ctx0" brushRef="#br0" timeOffset="3844">2958 1169 7827,'0'-10'0,"0"1"415,0-1-101,6 2-26,-4-5 52,4 5 1,-6 0-697,0 2 275,0 6 1,-1 0-54,-4 0 320,-3 0-41,-7 0 0,1 6 1,0 4 1,-1 3 42,1 1 13,-1 1-151,1-1 0,1 0 122,3 1-66,-2-1 2,10 7 1,-4-5-632,6 3 273,0-3 161,0-1-320,0-1 245,6 1 1,-1-6 4,9 1 1,-6-7-69,11 2 1,-6-3 28,6-2-35,-2 0 35,-3 0 1,0 0-374,1 0 203,-1-7 156,1 6 1,-1-12 210,0 3 0,1-3 0,-1-1 0</inkml:trace>
  <inkml:trace contextRef="#ctx0" brushRef="#br0" timeOffset="4023">3044 982 9528,'8'0'540,"-1"0"1,-7 8-376,0 6-53,0 0 45,0 14 0,0-11-661,0 7 300,0 0 204,0 5-1374,0 0 928,6 6 0,-4-6-15,3 0 461,3 0 0,-7-7 0,6 7 0</inkml:trace>
  <inkml:trace contextRef="#ctx0" brushRef="#br0" timeOffset="4359">3203 1256 7827,'10'-5'428,"-1"0"-218,1 0 51,-2 5-2,11-6-102,-9 4 0,11-6 157,-7 3-602,0 4 284,1-12 1,4 11 193,0-2-812,1-5 476,-12 8 0,4-10-169,-2 6 199,-4 0 29,1 5 33,-7-6-31,0 4 47,0-4 1,-2 1-8,-3 0 0,-3 0 8,-6 5 21,0 0 16,-7 0 1,5 0 43,-4 0-49,4 0 6,2 0 1,0 0 247,-1 0-10,7 0-229,-5 7 254,12 1-6,-12 6-183,11 0 159,-4 1-171,6-1 1,1 1 109,4-1-288,-3 1 103,11-1 0,-10 0 166,7 1-923,-1-1 527,6-6 0,-1 4-1029,0-8 1271,7 1 0,-5 2 0,5 1 0</inkml:trace>
  <inkml:trace contextRef="#ctx0" brushRef="#br0" timeOffset="4840">3722 1155 7827,'0'-15'-686,"0"6"588,0-1 1000,0 7-545,0-10 1,-1 7-3,-4-4 1,2 3-107,-7 7 0,5-4-449,-4-1 134,-1 0 1,-4 7 47,-1 2 0,1 0-121,-1 5 1,3 1 123,2 4 0,-3 2 91,3 4 0,4-4-4,1 3 0,4 2-79,1-2 1,0 0 16,0-4 0,0 4-3,0 0 0,4 0-144,1-4 0,6-6 108,-1 1 1,3-7-26,1 2 1,2-3-135,4-2 1,-4-5 97,3 0 0,-3-8-134,-2-1 0,1-1 97,-1-4 0,1 1-60,-1-1 0,-1 2 52,-4-7 0,3 4-7,-7-4 0,-1 5-41,-4-5 0,0 5 45,0-5 0,0 1 281,0-1 0,-1-1-89,-4 5 1,3-1 418,-3 2 0,-1 3-208,1-3 1,0 8 1017,5 1-468,0 7-473,0-3 0,0 7 85,0 4 1,0 3-102,0 6 0,5 2-27,0 4 0,0-3-77,-5 7 1,5 0-253,0 5 0,-1-2 88,-4-2 1,0 2-398,0-3 1,5 3-26,0 2 0,0 0-217,-5 0 1,0-5 9,0 0 1,1-7 214,4 3 1,-3-4-1088,3-2 1443,-4-6 0,6 5 0,1-5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50:29.42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1 159 7860,'0'-8'-358,"0"1"240,0 7 0,0-1 82,0-4 779,0 3-62,0-4-163,0 6 198,0 0 1,0 6-683,0 4 1,5 3 208,-1 1-38,1 7-526,-5-5 260,0 5 0,2-5-368,3 3 351,-4-3 1,7 5-77,-3-7-225,3-6 166,0 5 52,5-11 1,-5 9-31,6-6 0,1 0 82,-1-5-329,-6 0 217,5 0 0,-5-7-61,6-2-22,1 2 105,-7-6 1,3 5-36,-6-6 148,0 0-35,1-1 0,-4 1 199,3-1-55,-4 1 50,6-1 0,-6 1-91,4 0-92,-3 6 840,-2-5-277,0 11-125,0-4 229,0 6-123,0 0 32,0 6-169,0 2-105,0 7 1,0-1-283,0 0 72,0 7-157,0-5 1,0 7-474,0-4 530,0-3 0,6 5-203,-4-7 212,4-6 0,0 5-144,4-3-266,-4-4 264,7 1 1,-5-7-230,7 0 316,-1-7 1,1-1 167,-1-6 0,0-1 0,1 1 0,4-5 0,0-1 0,-1 1 0,-8 5 0,2-1 0,3-6 0,7-1 0</inkml:trace>
  <inkml:trace contextRef="#ctx0" brushRef="#br0" timeOffset="240">491 130 7801,'0'-15'-32,"0"1"508,7 6-107,-6-5-103,6 12-245,-7-6 107,0 7 191,0 0-420,-7 0 159,6 7 0,-12-4 39,3 6 0,2 1-84,-1 4 0,1 1 281,-2-1-658,-3 1 140,12-1-191,-6 1 241,7-1 49,0 0-119,0-6 217,0 5-24,0-5 323,7 7-144,-6-7 0,12 3-69,-3-6 0,2 4 130,3-4 0,-6 2 410,1-3-196,-7-2-213,10 11 0,-10-12-45,7 4 83,-7 3-1231,4-6 444,-7 11 388,-7-12-1348,-1 6 660,0-7 859,-5 0 0,5 0 0,-6 0 0</inkml:trace>
  <inkml:trace contextRef="#ctx0" brushRef="#br0" timeOffset="433">693 173 7860,'8'0'543,"-1"0"-260,-1 0 1,-4 2 118,2 3-416,-2-4 68,-2 12 1,2-5 194,2 6-937,-2 1 540,4-1 1,-6 1 57,0-1-649,0 1 523,0 5 0,0-8-273,0 2 281,7-3 208,-6-3 0,6 5 0,-7-5 0</inkml:trace>
  <inkml:trace contextRef="#ctx0" brushRef="#br0" timeOffset="583">751 15 8624,'8'-7'-306,"-2"6"-620,1-6 926,1 7 0,6 7 0,1 1 0</inkml:trace>
  <inkml:trace contextRef="#ctx0" brushRef="#br0" timeOffset="950">938 260 7860,'0'14'19,"0"1"0,0-6 37,0 1 1,0-1 262,0 6-187,-6-7 0,4 5-34,-2-4 220,2-2-747,2 6 302,0-12-138,0 6 178,0-7 41,0 0-27,0-7-58,0-1 42,0-6 27,0-1 64,0 1 0,5-2-24,0-3 13,-1 3 11,3-5 1,-6 6 4,4 1 114,3-1-116,-6 1 1,6 1 338,-3 4-160,-4-4-72,6 5 1,-1-2 344,4 1-203,-4 5 52,7-2-427,-11 6 297,10 0 41,-4 0-418,7 6 167,-1-4 1,-4 11 27,-1-4 1,-4 9-110,5 1 0,-5 0-719,4-4 436,-5 6 187,2-5 1,-6 6 210,0-3 0,6-3 0,2 5 0</inkml:trace>
  <inkml:trace contextRef="#ctx0" brushRef="#br0" timeOffset="1531">1386 144 7860,'0'-14'484,"0"-1"-422,0 1 868,0 6-370,-7-5-174,6 12-493,-12-6 146,11 7 0,-11 0 184,4 0-561,2 7 252,-6 1 0,10 8 163,-6 3-261,5-3 109,-2 5 0,6-2-73,0 0 199,0 0-26,0-4 0,0-1 4,0 1-111,0-1 90,0 1-185,6-7 1,-4 4 178,11-10-368,-5 4 59,6-6 158,1 0-121,-1 0 214,1-6 0,-6 0 101,1-4-29,-1-3 0,-1 5-175,-3-6 474,3 6-184,-6-5 0,4 5 70,-6 0 21,0-5-205,0 5 433,0-6-99,0 6-24,0 1-61,7 7 84,-6-6 65,6 4-51,-7-4-208,0 12 0,5-3 342,-1 7-367,1 0 0,0 6-114,0 3 133,0-3 1,-1 10 110,1-7-368,0 6 93,-5-2 0,5 11 289,0-1-865,-1 7 441,-4-9 0,0 6-640,0-4 389,0-2 196,0 4 1,0-6-157,0 0 274,0-7 1,0 4-194,0-7 548,0 0-182,-6-11 45,4-1-35,-4-1-111,0-4 360,-2 4-177,-7-12 0,1 4-19,-1-3-110,7-3 25,-11 0 0,14-6-198,-9-1-24,3 7 186,-4-4-115,7 4-85,2-13 188,-1 5-117,6-5 37,-6 6 1,12 1-38,0 0-761,6-1 357,-9 1 504,11 6 0,-5-12 0,6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6:11.60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589 456 8050,'14'-6'796,"-6"-3"-490,-1-5 0,-2 4 183,0 0-344,0 7 24,-5-10 0,1 6-128,4-3 0,-2 2 93,7 3 0,0-1-123,5-4 1,1-3 70,4 3 0,-2-8 40,6-1 1,1-1 130,4 5 0,0-1-120,1-4 0,-1 4-6,1-3 0,1 2 21,3 2 0,-8 6-169,3-1 1,1 2 97,-1-2 1,4 2-154,-9 3 1,4 3 58,2-3 1,4-3 33,0-2 1,5 4 48,-4 1 0,4-2-33,-5 2 1,5-6 141,-4 1 1,4 4-75,-5 1 1,2-2-42,-2 2 1,-3 0 25,4 5 0,-4 0-133,-2 0 1,-4 0 37,-1 0 1,6 0-83,4 0 1,-5 0 25,-4 0 0,-1 0 71,6 0 1,4 0 55,0 0 1,1 0-71,-6 0 1,0 0 141,1 0 1,-1 0-112,1 0 0,-3 2-3,-2 3 1,3-2-6,-4 7 0,-1-2-1,1 2 1,-6 3 22,2-3 0,-2 3-9,2 2 0,-2-1 165,6 1 0,-4 0-104,4-1 1,1 1-75,4 0 0,-4 1 39,-1 4 0,-4-4-207,4 4 1,-4-2 111,4 1 0,-6-1 63,2 7 1,1-6-10,-1 6 1,-1-6-5,-4 6 1,0-7-48,-1 2 1,-4-4 35,0-1 1,-2 1-78,2 3 0,1-2 78,-6 2 0,5-2-5,-5-3 1,1 3-18,-1 2 0,-3-2 12,3 2 0,-4-2 16,-1-3 1,0 6-24,0 0 0,0 4 37,0-4 1,0 1-25,0-2 0,0-1-22,0 7 0,0-7 26,0 1 0,-4 4-91,-1 2 1,-7-2 80,2 1 1,2-4-4,-2 4 1,1-6-4,-6 2 0,0 1 4,1-1 1,1 4-78,3-4 1,-7-1 59,8-4 0,-13 5-72,8-1 1,-4 1 52,3-5 0,0 1-45,1 4 63,-8-4 0,6 7 60,-4-4-64,-2-2 1,4 6 34,-7-4 0,6-3-57,-6 4 17,7-4 105,-3-1-88,0 0 1,3 1-20,-7 4 160,7-10-128,-10 9 0,12-11-7,-4 7 86,-2 0-74,-1-1 1,-2 1 33,1 0-31,-1-7 0,-4 5-5,-1-3 1,1 3 2,0 2 1,-1-6 10,1 1-8,-1 0 0,-1 0-1,-3 0 8,10-7-9,-11 10 3,12-11 0,-4 9 1,2-6 1,-6 5 27,7-5 0,-6 4 4,11-4 0,-6 5-17,6-5 1,-8 5-7,3-5 0,1 1-3,-1-1 0,-1-3 5,-4 3 0,-1-4 46,1-1 0,-1 0-43,1 0 0,-2 0-83,-3 0 1,3 0 37,-4 0 0,-1 0-88,2 0 0,-7 0 112,2 0 0,3 0-12,2 0 1,-2 0 14,2 0 0,-2-5-22,1 0 1,4 1 16,-3 4 1,3 0-25,2 0 0,-2-7 6,-4-3 1,9 2 1,-3-2 1,3 5-7,-4-4 0,-1-1 43,-3-5 0,3 0-34,-3 1 0,3-1 37,1 0 0,1 5-34,-1 1 0,3-1 107,2-5 0,-1 5-88,6 1 1,-1 4 13,2-5 0,7 0-44,-3-5 0,6 4-6,-1-4 0,-3 4-75,3-9 1,-1 4 95,1 1 1,-3-4 13,3-1 1,2-5-28,-2 6 1,0-2 46,-5 1 1,1 4-45,-1-4 0,5 2 145,0-1 0,1 7-99,-6-3 1,7 4 10,3-4 0,-2 1-172,2-1 152,1 0 1,4-4-185,0-1 0,0 0 60,0 6 0,1-6 24,4 1 0,-2-8 37,7 3 1,-5 1 95,5-1 1,0-1 96,4-4 0,-4 1-111,0 3 1,-2-1-8,2 7 1,3-6-13,-3 6 0,3-6-96,2 5 1,-1-4 112,1 4 1,1-4-234,4 4 1,-4-4 25,4 4 0,1-4 99,-1 4 0,-1-4 146,-4 4 1,0 0-95,-1 6 1,1-6 90,0 0 1,-5 6-58,-1 4 1,1 0 11,5-5 1,0 1 2,-1-1 1,3 5-203,2 0 1,-1 2 56,7-2 0,-2-3-278,1 4 0,4-3 8,-4 2 0,4-1-134,1 6 0,1-6-121,-1 1 1,-4 2 646,-1-2 0,1 0 0,4-5 0</inkml:trace>
  <inkml:trace contextRef="#ctx0" brushRef="#br0" timeOffset="1260">589 897 7647,'0'-15'-640,"6"7"1047,-4 2 1,4 4 420,-6-3-293,0 4-207,0-6-349,0 7 586,0 0 1,5 2-440,0 3 1,0-2 28,-5 7 0,0-5 61,0 4 1,0 3-56,0 7 0,0-2 90,0 2 0,0 3-51,0-3 0,0 7-114,0-1 0,0 3 19,0 1 1,0 0-131,0 1 0,0-1-146,0 1 1,0-1 93,0 0 0,0-1-29,0-3 1,5 2 8,0-2 0,0-4-274,-5-1 0,0-9-486,0-1-256,0 0-328,0 4 429,0-5 104,0-3 908,0-6 0,6-6 0,2-3 0</inkml:trace>
  <inkml:trace contextRef="#ctx0" brushRef="#br0" timeOffset="1612">574 868 7939,'10'-15'0,"-2"0"0,-2 1 338,6-1 0,-4 0-51,7 1 1,4 4 111,1 0 1,-1 7-165,-4-2 1,5-2-61,-1 2 1,3 0-84,-3 5 1,-3 7 141,4 3 1,-4 3-131,-1 2 0,0-1 73,0 1 0,-6 1-93,1 4 1,-7-4 83,2 4 0,-3-4 11,-2-1 1,0 0-124,0-1 1,-2 3 116,-3 2 0,-3-7-323,-6 2 1,-6-2 113,0 2 1,-1-1-237,1-3 0,4-2 127,-3-3 1,1-3-286,-2 3 1,4-3 155,-4-2 1,9 0-1101,1 0 629,0-7 745,2 5 0,1-17 0,7 2 0</inkml:trace>
  <inkml:trace contextRef="#ctx0" brushRef="#br0" timeOffset="2173">1059 809 7896,'10'-5'87,"0"0"75,-7-6 0,5 9 217,-3-3-377,-4 4 108,6 1 214,0 0-248,-6 0 42,6 6 1,-2 2 74,0 7-34,-1 0 0,1 1-132,0 4 1,0-2 109,-5 6 0,2-4-178,3 4 1,-4-4 32,4 4 0,-3-6-116,-2 2 1,0-4-3,0-1 126,0 0 195,0-1-91,0-6 0,-2-1-108,-3-7 0,4-2 50,-4-3 0,3-3-126,2-6 0,0-6 129,0 0 0,0-1-162,0 1 0,0 4 86,0-3 0,2-3-67,3 3 1,-2-1 35,7 5 1,-5 1-3,4-1 1,0 5-561,0 0 184,4 1-188,-4 0 624,5 3 0,1 6 0,0 0 0</inkml:trace>
  <inkml:trace contextRef="#ctx0" brushRef="#br0" timeOffset="2659">1500 882 7832,'-10'0'0,"0"0"0,5 0 216,-4 0-6,5 7 0,-4-1-112,3 4 1,4 3 129,-4-3 0,3 8-233,2 2 0,0-1 41,0-4 1,7 5-111,2-1 120,4 1 0,2-7 83,0-3 0,0 1-71,-1-6 0,6 0 52,-1-5 1,1 0-194,-5 0 0,-1-5 35,1 0 0,-2-6-148,-3 1 0,1-3 60,-6-2 0,5 0 27,-5 1 1,0-1 84,-5 0 0,0-4-21,0-1 0,0 1 93,0 4 1,-7-5-79,-2 1 0,-4-1 131,-2 5 1,0 1-92,0-1 0,1 5 127,-1 0 1,5 7 7,0-2-915,1 4 770,-6 1 0,0 6 0,1 2 0</inkml:trace>
  <inkml:trace contextRef="#ctx0" brushRef="#br0" timeOffset="3298">2088 824 6713,'-2'-15'0,"-3"0"114,4 1 805,-6 5-570,1-4 72,-3 5-485,-5 0 0,-1 1 67,0 7 0,1 0-67,-1 0 0,5 7 73,0 3 0,1 3 208,-6 2 0,5 4-171,0 1 0,7 4-25,-2-4 0,3 1-59,2-1 1,0-4 110,0 4 1,2-4-164,3-1 0,3-6 98,7 1 1,0-7-58,-1 2 1,1-3 60,0-2 0,-1 0-78,1 0 1,0-7 10,-1-2 1,1-4 50,0-2 0,0 0-13,-1 1 1,-4-1 22,0 0 0,-5 0-16,5 1 3,-7-1 0,8 0 252,-6 1-163,0-1 334,-5 0-190,0 7-101,0 2 246,0 6-127,0 0-66,0 6 1,0 2-80,0 7 0,0 1-124,0 4 1,0-2 63,0 6 1,0 1-117,0 4 1,5 1-31,0-1 1,0 5 98,-5 1 1,1 1-151,4-2 0,-3-3 85,3 3 1,1-3-68,-1-1 1,0-8 96,-5-2 0,5-4 28,0-1 0,0-5 63,-5 0 238,0-7-225,-7 3 0,-1-6-5,-7 0 1,1 0-165,-1 0 0,-5 0 138,1 0 1,-6 0-542,6 0 1,-6-1 510,6-4 0,-7-3 0,3-7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50:36.43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43 42 10221,'-8'2'615,"4"3"-151,2 4-424,2 4 1,0 8 293,0 3-55,0 3-545,0 8 238,0 2 1,5 7-1107,0-1 816,6 0 1,-10 0 69,4 1-1175,3-7 902,-6-2 1,4-8 520,-6-3 0,7 3 0,1-4 0</inkml:trace>
  <inkml:trace contextRef="#ctx0" brushRef="#br0" timeOffset="284">0 57 7956,'7'-13'0,"2"3"206,4-3-99,1 5 1,1 0 177,-1 4 1,5 4 114,1 4-213,5-2-79,-9 17 31,5-9 1,-6 12-28,-1-2-42,1-4 1,4 9 124,0-6 0,-5 1 114,-4-6-146,-7 1 201,10-1-108,-11 0 0,4 1-454,-12-1 187,-9 1 1,-2-1 162,-7 0-533,6 1 274,-9-1 1,4-1-1310,-6-3 976,1 3 0,5-5 440,4 6 0,-4 0 0,1 1 0</inkml:trace>
  <inkml:trace contextRef="#ctx0" brushRef="#br0" timeOffset="1287">505 388 7857,'-6'-14'-380,"-2"6"1,-2-3 270,0 6 833,7 0-127,-10 5-106,5 0-373,-6 0 0,1 2 184,3 3-172,-2 3 1,4 8 130,-7 3-198,7-3 56,2 11 0,1-6 119,0 3-463,0 3 182,5-11 0,0 10 94,0-7-482,0 0 324,0-4 0,7-2-306,2-4 258,4 4 1,2-11-117,-1 3 0,0-5 31,1-5 106,-1-3-168,1-7 110,-1 1 0,1-1 66,-1 1 1,0-2 8,1-3 1,-6 3-78,1-4 260,-7 4-169,4 8 1,-6-4 43,4 2 1,-3-3 262,3-1 311,-4 6-245,-1-5 148,0 11-103,0-4-162,0 6 1,0 1 43,0 4 1,0-1 20,0 5-197,0 1 83,0 11 1,0-5-201,0 3-63,7-3 157,-6 5 1,10-5-354,-6 3 252,6-3-52,-9-2 0,6 1-30,-3-1 0,-4-4 13,4 0 130,3-7-13,-6 3 1,6-6-86,-3 0 230,-4 0-159,12 0 0,-10-6-268,7-4 288,-7-3 1,8-1-213,-6-1 120,6-5 0,-7 4 32,5-4 116,-6-2-69,10 6 0,-10-5-110,7 7 492,-7-1-229,10 1 1,-11-1 247,2 1-246,5 6 0,-8 0 224,4 3 37,3 3 0,-5-4 148,7 6-52,-7 0-80,10 6-423,-12 2 84,12 7 0,-10 1 265,7 3-572,-7-3 204,10 5 0,-10-5 113,7 3-338,-7-3 172,3 5 1,-6-6 48,0-1-89,7 0 171,-5 1 1,4-6 129,-6 1-48,0-7 94,0 4 129,0-7 0,0-2-115,0-3 1,0-3-102,0-6 1,0-2-26,0-3 1,0 1-10,0-6 1,0 6-21,0-1 1,0-2-304,0 2 1,2-2 120,2 2 1,4 3-728,7-3 580,-7 9 1,5-1 287,-4 6 0,10-6 0,4 3 0</inkml:trace>
  <inkml:trace contextRef="#ctx0" brushRef="#br0" timeOffset="2071">1212 388 7825,'8'-14'458,"5"6"104,-12 2-196,6-1 200,-7 6 15,0-6-354,0 1 113,0 4-266,0-4 0,-2 11 86,-3-1 0,2 8-209,-7-3 1,7-1 99,-2 2 1,4-1-48,1 6 0,0-1-38,0 1 0,0-1 3,0 1 0,5-6 103,-1 1 0,6-1 111,-5 6-195,6-1 0,-4 1 72,2-1 0,2-4-364,-6-1 156,0 1-434,-5 4 1,-2-1 269,-2-3 1,0 1-133,-5-6 1,-1 0-197,-4-5-601,-1 0 601,1 0 640,-1-7-305,7-1 305,2-6 0,12 1 134,4 3 1,8-1-73,1 6 1,7-4 118,-2 4 1,3-1-97,2 1 510,0 3-372,-1-4 0,1 1 89,0 0 0,-5-5-62,0 6 1,-5-6-219,5 5 0,-6-4 99,1 4-6,-9-6-219,3 3 43,-12-7-1,6 1 10,-7-1 1,0 1 57,0-1-16,-7 1 1,-1 0 18,-6-1 0,-1 7 1,1 3 1,4-1 122,1 1 0,-1 0-78,-4 5 65,-1 0 0,1 7-32,0 2 0,4 4 88,0 2 0,5 1-91,-4 3 0,6-1 18,-2 6 0,3-5-122,2 5 1,0-5 94,0 5 1,2-6-200,3 1 1,3 0 52,6-4 1,1 2-120,-1-7 1,2-4 42,3-1 1,-1-3-438,6-2 1,-5 0 3,5 0 569,-6 0 0,9-7 0,-5-1 0</inkml:trace>
  <inkml:trace contextRef="#ctx0" brushRef="#br0" timeOffset="2690">1760 129 7708,'10'0'1172,"-1"0"-714,1 0-176,4 0 0,7-5 38,3 0-409,3 0 115,9 5 1,-1 0-469,3 0 283,4 0 163,-11-6 0,4 4-238,-6-2 165,0 2-1,-7 2-914,-1 0 496,-7 0 488,1 0 0,-1 0 0,0 0 0</inkml:trace>
  <inkml:trace contextRef="#ctx0" brushRef="#br0" timeOffset="2901">2020 114 7867,'0'8'426,"0"5"0,0-5-184,0 7 1,0-4 204,0 3 1,0-2-143,0 7 0,0 3 59,0 2 0,4 3 9,1 2-834,0 0 410,2 0 1,-4 0-967,6 0 573,-5 0 390,2-1 0,-6 0-1296,0-4 542,6 3 808,-4-11 0,11 5 0,-5-7 0</inkml:trace>
  <inkml:trace contextRef="#ctx0" brushRef="#br0" timeOffset="3332">2308 432 7856,'8'-7'434,"-1"6"-209,-7-6 1,1 7 704,4 0-837,-3 0 1,6 0-467,-4 0 348,-2 7 0,9 1-28,-6 6 1,0 1-105,-5-1 1,5 0 76,0 1 0,-1-1-4,-4 1 1,0-1 34,0 1 0,0-1-60,0 0 41,0-6 393,0-1-66,0-7-88,0 0 1,2-7-14,3-2 1,-4-6-91,4-4 1,-3 3-204,-2-3 191,0-4 31,0 7-219,6-4 72,-4-1 0,4 5 108,-6-4-460,7 11 264,-6-4 0,12 7-65,-3-4-511,-4 4 448,7 6 0,-5 0-517,6 0 793,1 0 0,-1 6 0,1 2 0</inkml:trace>
  <inkml:trace contextRef="#ctx0" brushRef="#br0" timeOffset="3694">2568 533 7856,'9'0'-252,"1"0"1,-5 0 251,4 0 977,1 0-553,-2 0 1,5-5 181,-3 0-538,2 0 91,3 5 1,-6-5-276,1 1 72,0-1 67,4-2 1,1 4-21,-1-6-90,0-1 272,-6 2-273,5-5 72,-5 5 1,2-1 184,-1-1-240,-5 7-16,2-10 101,-6 5-259,0 0 158,-6-5 0,-2 11-115,-7-2 213,1 2-4,-1-4 0,1 4-51,0-3 35,-1 4 9,1 1-198,-1 6 178,1 2 1,-1 2-30,1-1 161,6 1-131,-5 4 0,12 1-20,-4-1 256,-3 1-101,6-1 1,-4 5 246,6 0-167,0 1-83,6-6 1,2 1-256,7-1 203,-1-6 1,5 3-103,0-6 20,7 6 0,-3-9 106,5 3-173,1-4 41,0-1 1,0-1 62,0-4-1423,0 3 1407,-7-4 0,5-7 0,-4-3 0</inkml:trace>
  <inkml:trace contextRef="#ctx0" brushRef="#br0" timeOffset="4198">3015 518 7846,'8'0'-1548,"-2"0"1290,-6 0 829,0 0 51,7 0-237,-6 0-401,12 0 90,-11 0 240,11 0-458,-5 0 139,6 0 0,-1-1 53,-3-4 1,2 2-56,-2-7 0,1 5 108,-1-4-27,3 5 0,-7-8 37,4 2 1,1 2-23,-6-2-40,0 1 1,-5-6 43,0 1 1,0 4-108,0 1 0,-7 1 87,-2-2 1,-4 2 1,-2 3 1,1 4-29,-1-4 0,6 3-10,-1 2 0,1 0 47,-6 0-39,1 7 0,4 1 30,0 6-43,7 0 13,-3 1 0,6 4 62,0 0-222,0 7 152,0-10 0,0 6 35,0-2 136,6-4-168,2 5 0,8-7-31,4 0 29,-4 1 0,6-6 48,-3 1-147,-3-7 101,12 4 6,-6-7-886,0 0 572,-1 0 1,-2 0 267,1 0 0,5 0 0,-2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50:41.73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217 29 7975,'0'-8'146,"-7"2"1,4 1 267,-6 0 138,5 0-333,-8 5 112,10 0-94,-11 0-145,5 0 0,-6 2 267,-1 3 0,4 8-122,-3 6 0,2 6 32,-7-1 1,3 8 65,2 2-198,-1 6 1,2 2 83,4 6 1,2 6-1103,7-1 633,0-3 0,2 0 164,3-7-1433,9-6 1021,9-2 0,6-8-1173,-1-3 1669,1-9 0,7-2 0,0-5 0</inkml:trace>
  <inkml:trace contextRef="#ctx0" brushRef="#br0" timeOffset="725">419 534 7816,'0'-14'-571,"0"-1"856,0 1-127,0-1 1,0 1-280,0-1 55,0 7 0,0-9-4,0 2 0,1-4-329,4 0 195,-3 3 108,11-11 64,-12 4 0,12-6-24,-3 1 251,-4-1-220,7 0 1,-7 5-98,4 0 408,3 0-105,-12 1 136,12 2-170,-5 7 0,2 6-64,-1 3 0,-4 4 23,5 1 1,-5 1 272,4 4-195,-6 3 0,10 6-36,-3 1 218,-4-1-175,7 7 0,-5-5 14,7 3 0,-6 2 56,1-2 1,-2 5 226,1-4-196,4 5 0,-6-2 15,2 6-607,4-7 258,-11 5 1,9-6-396,-6 3 1,4 3 289,-4-3 1,5-1-890,-5 1 685,-1-6 0,-4 2-59,0-5-202,0-1-30,0-6 69,0 5 573,0-11 0,-6 4 0,-2-6 0</inkml:trace>
  <inkml:trace contextRef="#ctx0" brushRef="#br0" timeOffset="883">462 375 7550,'10'-8'-402,"-1"4"1088,-6 2-423,10 2 1,-5 0-148,7 0 0,1-5-288,3 0 0,-1 0 172,6 5 0,0-6 0,5-2 0</inkml:trace>
  <inkml:trace contextRef="#ctx0" brushRef="#br0" timeOffset="1703">1154 346 7837,'-6'-8'-57,"4"-4"913,-4 10-140,6-4-192,0 6-209,-6 0 1,4 0-176,-4 6 31,6 2 0,0 6 171,0 1-380,0-1 71,0 7 0,0-5-411,0 3 255,0 4-19,0-7 0,4 5-362,1-7 318,0-6-229,1 5 258,2-5 0,7 0-131,-1-3 132,-6-4 1,5-7-369,-3-4 316,3-2 0,-4-3 84,1 1 0,-2-1 37,1 1 1,-1-1 138,-3 1 0,-3 0-117,3-1 1,-2 6 459,2-1-204,-4 7 52,6-4-66,-7 7 0,0 2 75,0 3 0,0 3-112,0 6 0,0 2-139,0 3 0,5-3 197,-1 4-115,8-4 0,-4-2 118,6 1-150,-6-7 0,5-2 50,-4-6-83,4 0 41,-5 0 1,5 0 39,-3 0-183,-4 0 202,7-6-218,-5-2 27,6-7 1,-6 1-65,-3-1 0,-3 6-69,-2-1-343,0 0 360,0-4 1,0 0-357,0-1 0,-2 6 103,-3-1 1,2 5 441,-6-4 0,-1-1 0,-4-5 0</inkml:trace>
  <inkml:trace contextRef="#ctx0" brushRef="#br0" timeOffset="1993">1530 303 7837,'9'0'-633,"1"0"316,-1 0 158,-1 0 853,5 0-352,-5 0 1,2 0 117,-1 0-307,1 7 0,3-4 124,-3 6-322,2 1 41,-10 4 0,6 1 235,-3-1-453,-4 1 191,6 6 0,-6-5-201,4 3 166,-3 3 12,4-6-18,-6 5-139,0-6 19,0-1 153,0-6-22,0-2 279,0-6-14,0 0-194,0-6 165,-6 4-68,4-10 1,-4 4 118,6-7-98,0 1 0,0-2-89,0-4 21,0 4 0,0-4-13,0 5 0,1 2-92,4 4 1,-2-4 112,7 3-781,0-3 477,4-1 0,-4 4 236,-1 1 0,7 6 0,7-4 0</inkml:trace>
  <inkml:trace contextRef="#ctx0" brushRef="#br0" timeOffset="2559">2078 390 7790,'0'-15'492,"0"7"-275,-7-4-11,6 10-1,-12-5 93,11 1-144,-11 4 0,10-4 154,-6 6-295,-1 6 57,-4 2 1,-1 7 263,1-1-417,6 1 124,-5 6 0,10-5-143,-7 3 84,7 3 13,-4-6 1,7 5-440,0-6 176,0-7 164,0 4-153,7-10 141,1 11 1,6-12 0,1 4-176,-1-10 113,1-3 0,1-6 57,3 0-151,-3-1 114,5 1 0,-12-1 28,1 1 249,0-1-184,-2-5 0,3 8 131,-6-2-194,-1 3-50,-4-4 511,0 7-107,0-4 123,0 10-230,-6-5 0,4 14-7,-2 3 76,2 2-149,2 3 0,0 4 51,0 0-371,0 0 185,6-4 0,-2-1-201,5 1 200,1-1 0,4-4-593,1-1 460,-1-5 1,1 7 229,-1-6 0,0-1 0,1-4 0</inkml:trace>
  <inkml:trace contextRef="#ctx0" brushRef="#br0" timeOffset="2810">2381 318 7686,'0'-8'470,"0"1"-162,0 7 189,0 0 1,1 7-190,4 2 106,-3 4-260,4 1 1,-6 7 304,0 3-305,0 4 1,0 0-147,0 1 0,0 2-497,0 2 506,0 4-933,0 7 650,6-8 1,-4 5-27,3-8 0,-4 1-197,-1-5 1,0-2 41,0-3-436,0-3 883,0-7 0,0-6 0,0-1 0</inkml:trace>
  <inkml:trace contextRef="#ctx0" brushRef="#br0" timeOffset="3043">2409 375 7790,'15'-9'-24,"-1"-1"24,1 7 754,-1-4-416,1 7 1,-6 2 220,1 3-354,-1-3-51,-1 10 1,-1 1-32,-7 6 116,0 1-47,0-6-249,0 0 70,0 1 1,-2-1 239,-3 1-783,-3-1 406,0 1 0,-4-6 45,2 1-1201,-3-7 855,-1 3 1,4-6 424,1 0 0,-1 7 0,-5 1 0</inkml:trace>
  <inkml:trace contextRef="#ctx0" brushRef="#br0" timeOffset="3472">2640 375 7825,'5'-9'-374,"0"-1"233,0 7 1,-4-5 46,4 3 856,-3 3-446,4-4 1,-4 6-214,3 0 44,-4 0-1,6 0 152,-1 0-183,-4 6 0,6 2 57,-4 7 1,-2 1-20,3 3 1,1 4 76,-1 5 6,0 1-91,1 0 1,-4 0-466,3 0 245,-4 6 0,-1-4-203,0 2 1,0-2-302,0-2 1,0-2-163,0-3 0,0-3-125,0-7 866,0 1 0,0-7 0,0-2 0,0-6 0</inkml:trace>
  <inkml:trace contextRef="#ctx0" brushRef="#br0" timeOffset="3685">2756 375 7825,'13'-9'-203,"-4"-1"0,2 5 897,-6-4-4,6 5-281,-3-2-291,7 6 1,-7 6 150,-3 4-388,3 3 113,-7 1 0,6 6-157,-7-1 136,-7 0 45,6-5 0,-12 1-306,3-1 145,4 1 0,-7-1-728,5 1 551,-6-1 1,-1-4 319,1-1 0,-1-6 0,1 4 0</inkml:trace>
  <inkml:trace contextRef="#ctx0" brushRef="#br0" timeOffset="4539">2943 447 7825,'8'0'0,"0"0"420,-3 0 130,-3 0-210,10 0 93,-4 0-165,7 0 1,-5 0-295,-1 0 81,1 0 1,4 0 173,1 0-621,-7 0 349,4 0 0,-4 0-551,7 0 438,-1-6 0,-1 3 53,-3-7 1,1 5-53,-6-4 0,4 4 60,-4-5 0,0 6 7,-5-6 1,0 5 30,0-4 1,-6 4 14,-4-5 0,-3 7-60,-1-2 0,-1 3 79,1 2 0,-1 0 48,1 0 26,0 0 0,1 2 131,3 3 0,-1 3 94,6 6 1,-4 1-102,4-1 0,0 1 56,5-1-90,0 7 0,0-5 83,0 3-262,0-9 149,6 3 1,2-5-202,7 6 167,-1-6 1,1-2-117,-1-6 0,5 0-201,1 0 1,4-1-158,-5-4 1,6 2 167,-1-7 0,-1 1-69,1-6 1,-2 1 50,2-1 1,-3 1-253,-6-1 1,-2 6 498,-4-1 0,4 1 0,-11-6 0,4 1 0,-6-1 0,0 1-61,-6-1 542,4 1 256,-4 6-98,6 2-192,0 6 0,1 0-146,4 0 1,-3 6-221,2 4 106,4 2 1,-6 5-378,3 2 153,3-3 0,-7 6-490,4-3 387,-3-3 0,3 5-42,-1-6-92,1 6-60,2 1 129,-6 0 0,7-2 330,-3-11-218,-3-2 242,4-7 1,-6-2 39,0-3-192,7 4 201,-6-12-97,6 5 1,-7-8-20,0-3 3,0 3-32,0-5 1,0 2 34,0-1-53,0 1 3,0-2 1,0 5 206,0-3-208,0-3 1,4 5 146,1-2 0,6 8 69,-1 1 1,3 6-262,1-6 81,-6 7 0,5-4 81,-3 7-651,3 0 377,1 0 0,0 7 0,1 2-1303,-1-2 1423,-6 6 0,5-5 0,-5 6 0</inkml:trace>
  <inkml:trace contextRef="#ctx0" brushRef="#br0" timeOffset="5320">4097 404 7788,'0'-14'-82,"7"6"137,-6-5 0,6 10 40,-7-7 602,6 7-20,-4-4-333,11 7-580,-5 0-193,6 0 263,0 7 107,-6 1 0,0 11 33,-3 0 58,-3 1 0,4-6 69,-6 0-52,7 1-9,-6-1-89,6 1-117,-7-1 147,0-6 1,-5 5-12,0-3 0,-5-2-41,6 1-205,-8-6 177,4 4 1,-6-7-1,0 0-81,-1 0 95,7-7 48,-5-1 0,7-6 311,-4 0-141,-3-1 2,12 1 1,-7-1 48,3 1 1,3-2-81,-2-3 1,2 3-7,2-4 0,0 4 9,0 2 92,6-1-136,2 1 1,8 1 73,4 4-60,-4-4-3,11 11-108,-5-11 80,14 12 0,-6-6 44,4 7 166,3 0-200,-7-6 0,7 4 58,-3-2-260,-4 2 198,-1 2 0,-2 0-312,-3 0 166,-3 0 1,0 0 46,-7 0-321,1 0 166,-1 0-1,-6 0-839,-1 0 491,-1 0 551,-4 0 0,10-6 0,-4-2 0</inkml:trace>
  <inkml:trace contextRef="#ctx0" brushRef="#br0" timeOffset="5620">4458 87 7788,'8'0'208,"-2"0"314,-6 6-129,7 2-211,-6 0 0,6 7 77,-7-1 0,1 2 49,4 8-265,-3 0 30,4 11 0,-4-2 286,3 5-380,3 0 175,0 12 0,0-5-287,-4 3 61,-2-3 29,11-2 1,-10 4-9,7-4 0,-7-3 120,2-11-229,-4 0 111,6-7 1,-6 4-3,4-7-103,-3 0 156,-2-4 0,-7-6-160,-2 1 169,2-7-20,-6 4 0,5-7-382,-6 0 186,0 0-27,-1 0-776,1 0 439,-1 0 236,-6 0 333,5 0 0,-17-13 0,2-3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50:48.25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0 116 8208,'0'-8'906,"0"2"0,2 6-689,2 0 0,4-5-63,7 0 0,1 0 29,3 5-53,-3 0 29,18 0 1,-10 0-356,10 0 162,-4-6 0,-1 4 277,0-2-1391,6 2 618,-11 2 229,10 0-933,-12 0 767,1-6 0,-1 4 467,-3-3 0,-3-3 0,5 0 0</inkml:trace>
  <inkml:trace contextRef="#ctx0" brushRef="#br0" timeOffset="234">289 1 7858,'-8'0'-376,"-5"0"1161,11 0-27,-11 0-209,12 0-76,-6 6-183,7-4 0,-5 11 81,1-4 120,-1 11-228,5-4 1,0 11-26,0-3-175,0 3 122,0 8 1,1-3-386,4 7 153,-3-7 1,4 10-1034,-6-12 790,7 12 1,-6-12 63,4 4-1500,-3-4 1726,-2-1 0,6 0 0,2 0 0</inkml:trace>
  <inkml:trace contextRef="#ctx0" brushRef="#br0" timeOffset="790">563 376 7826,'0'-8'839,"0"1"-262,0 7 129,0 0-666,6 0-56,-4 7 158,10 1 0,-10 6-203,3 1 61,-4 6-60,6-5 0,-5 9-55,2-6 0,0 6 69,0-6 1,-2 0-193,3-5 121,-4 7-175,-1-5 9,7-1 282,-6-9-21,6-6-29,-7 0 1,0-3-73,0-7 83,6 1 35,-4-12 0,4 2 75,-6-1 0,2-4-84,3 5-126,-4-7 137,6 10 1,-7-6-8,0 3-179,6 3 89,-4-5 1,4 11-756,-6 1 855,6-1 0,2-4 0,7-1 0</inkml:trace>
  <inkml:trace contextRef="#ctx0" brushRef="#br0" timeOffset="1163">779 520 7817,'8'0'77,"5"0"39,-12 0 1,12 5 195,-3 0-184,3 0 28,-5-5 0,5 0 199,-4 0-199,10 0 0,-7-5 157,2 0-509,-3 0 247,4-1-50,-1-2-187,1 0 171,-1-5 1,-1 10 152,-4-7-159,4 0-21,-5 2 1,0-4 96,-3 2-213,-3 4 21,-2-7-132,0 5 160,0-7 1,-2 6 48,-3-1-76,-3 7 116,-6-4-122,-1 1 117,1 4 0,0-4-37,-1 6 238,1 0-235,-1 6 250,1 2 41,-1 7-233,7-1 0,-3 2 244,6 4-102,-6-4 0,10 4 92,-4-5-94,3-1 0,2 2 28,0 4 1,2-4 99,3 3 1,3-8-94,6-1-245,7-1 166,-5-1 1,10 3-199,-7-6 1,5 0-334,-5-5 0,2 0 436,-2 0 0,4 7 0,5 1 0</inkml:trace>
  <inkml:trace contextRef="#ctx0" brushRef="#br0" timeOffset="1773">1197 535 7816,'0'8'0,"2"-2"0,3-6 0,-2 0 280,7 0 0,-6 0 10,6 0 0,0 2-287,4 2-49,-6-2-48,5 4 0,-5-6-50,6 0 1,1-1 178,-1-4-291,1 3 174,-1-10 0,-4 8-47,-1-5 177,-6-1-111,10-4 292,-11-1-85,4 1-155,-6-1 0,0 6 185,0-1-139,0 1 0,-1-4-208,-4 3 200,-3-3 0,-7 10 32,1-7-219,0 7 175,-1-10 1,1 12 14,-1-4-10,1 3-8,-1 2 99,1 7-114,6 1 1,-5 6-9,4 1 315,2-1-177,-6 7 1,12-5-49,-4 3 0,3 2-14,2-2 0,0 5 38,0-4-226,7-1 168,1-5 1,6 1 49,1-1-400,-1-6 194,7 5 0,-5-11-583,3 2 479,4-2 0,-7-2 215,3 0 0,3 6 0,1 2 0</inkml:trace>
  <inkml:trace contextRef="#ctx0" brushRef="#br0" timeOffset="2469">1774 174 9059,'-8'14'1093,"4"1"-887,2 6-26,2 1 0,0 7-547,0 0 229,0 6 9,0 2 1,-5 1-120,0 1 1,-1-4 179,1-1-1108,4-1 393,-6-10 358,7-1-291,0-1 716,0-13 0,0-1 0,0-7 0</inkml:trace>
  <inkml:trace contextRef="#ctx0" brushRef="#br0" timeOffset="2793">1760 217 7799,'0'-8'615,"0"-5"-293,6 12 1,-2-6-148,5 7 0,-4 2-67,5 3 0,-1 8 190,6 6-468,-1 6 153,1-2 0,1 6-88,3 0 1,-3-1 103,3 1 1,-3 3-24,-2-3 0,1 2 62,-1-12 101,1 7-97,-7-17 0,5 10-19,-4-9 253,4-4 36,-5 1-205,5-7 1,-5-7 92,6-2 1,-4-4-145,0-1 39,-7-1 1,10-4-23,-4 0 0,-1-2-89,2 2 0,-5 1-76,4-6 1,-6 1-29,2-1 154,3-3-594,-6 5 375,4-7 0,-6 5-37,0 0 1,0 1 4,0-1 1,0 3-656,0 7 222,0 6 650,0-5 0,-6 12 0,-2-6 0</inkml:trace>
  <inkml:trace contextRef="#ctx0" brushRef="#br0" timeOffset="3263">2351 376 8502,'0'-8'307,"0"1"1,-1 9-29,-4 3-111,3 3 0,-4 6-66,6 1 53,-6-1 1,4 5 154,-3 1-569,4-1 253,1 2 1,0-5 169,0 3-404,6-3 195,2-2 1,6-4-53,1 0-4,-1-7 138,1 3 0,1-7-187,3-4 176,-3 3 29,5-11-131,-7 5 95,1-6 0,-3-5 14,-2 0-136,3-1 125,-11 6 1,4-1 16,-6 1-330,0 0 175,0-1 0,-8 2-230,-7 4 63,1-4 245,-7 5 1,5-2-531,-3 1 221,3 5 108,-5-2-682,7 6 921,-1 0 0,1 0 0,-1 0 0</inkml:trace>
  <inkml:trace contextRef="#ctx0" brushRef="#br0" timeOffset="3934">2770 448 7831,'9'-5'0,"1"0"0,-7-1-37,2 1 299,3 4-52,-6-12-398,4 11 182,-6-11 183,0 12-128,-6-12 58,-2 11 1,-2-4 106,0 6 73,1 0-168,-6 0 1,1 0 166,-1 0-134,1 0-38,0 6 0,4 2 29,0 7-16,1-7 1,-1 9-489,1-2 278,5 2 1,-2-2 55,6-1-411,0 1 308,0 6 0,0-10-46,0 3 0,6-4-24,4-1 1,3-2-102,1-7 247,7 0-45,-5 0 1,6-2-138,-2-3 152,2-3 1,1-8 90,-4-3 0,2 3-62,-2-3 0,0-4 155,-4 1-54,-1 0 1,-4-1-101,-1 4 241,-6 3-211,4-5 0,-7 2-19,0 0 226,0-1-186,0 6 327,-7-1-128,-1 1-1,0 6 151,2-5-45,0 12-78,4-6-315,-4 7 160,6 0 0,0 7 77,0 2-64,0 4 2,0 8 1,0-3 65,0 6-287,0-7 192,0 10 1,4-6-95,1 3-88,6 4 129,-3-6 1,2 2-224,0 0 23,-1-6 226,6 3-92,6-7 62,-5 0 1,6-6-10,-3-3 239,4-3-113,6-2 1,-2-7-110,-3-2 376,3-4-217,-11-1 1,10-2 290,-7-4-345,0 4-29,-4-5 0,-1 7-123,0 0 194,-6 6-23,-1-5-186,-7 5 48,0 0 152,0-5-357,-7 5 139,-1 0 0,-6 1-106,0 7 32,-1 0 151,-6 0 1,5 0-50,-3 0 26,3 0 1,6 2-13,1 3 77,6 3-58,-10 6 6,11 1 88,-4-1-84,6 1 0,0-1 7,0 0 1,5 2 7,-1 4 1,8-4 4,-3 3 1,6-3 9,4-2 0,-3-4 6,3 0 1,4-7 12,1 2-45,-4-4 0,8-1 0,-6 0 0</inkml:trace>
  <inkml:trace contextRef="#ctx0" brushRef="#br0" timeOffset="4511">3578 59 7762,'8'0'266,"4"0"154,-2 0 1,-2 0-10,2 0 272,-1 0-351,6 6 0,-1 2 92,1 6 209,-1 7-339,7 2 1,-5 7-202,3 4-43,-3 3-32,-8 6 1,0 2-229,-3 3 212,-3 3 0,2 0-538,-8-2 1,-6-6 318,-9-5 0,3 2-822,-4-6 671,-2-7 0,6-6-107,-3-6-563,3-1 1038,1-6 0,-6 5 0,-1-5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0:45:22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15852 14147 24575,'35'-28'0,"-1"1"0,9-2 0,10-4 0,1 1 0,-7 4 0,2 1 0,0 1-581,-3 0 1,6-4 0,1 1 0,-6 4 580,7 0 0,-5 4-775,-5 1 0,-1 0 775,11-5 0,-1 0 0,-12 9 0,2-1 0,9-8 0,6-4 0,-4 2 0,-2 6 0,2 0 0,-2-1 0,9-3 0,-1 2 0,-9 4 0,-7 5 0,-2 3 0,2-2 0,3-1 0,-7 4 0,12-1 893,3-2-893,3 0 0,-16 8 0,4-5 0,-1 1 0,-8 3 0,-2-1 0,0-2 0,-2-2 0,-4 3 0,12 4 0,16 3 0,5 0 0,-8 0 0,9-1 0,0 0 0,-10 2 0,6 0 0,1 0 0,-4 0 0,5 0 0,-3 0 0,-9 0 1085,13 0-1085,4 0 0,-4 0 1893,-26 0-1893,-1 0 0,-28 0 0,-17 0 0,-2 0 0,-7 0 0,11 0 0,2 0 0</inkml:trace>
  <inkml:trace contextRef="#ctx0" brushRef="#br0" timeOffset="1301">18677 13036 24575,'57'27'0,"0"-1"0,0 1 0,3 1 0,-1 1 0,-8-3 0,-13-2 0,-6-3 0,3 2 0,-6-5 0,-16-11 0,-4 2 0,-11-5 0,-27 18 0,-5-8 0,-23 15 0,18-11 0,-4 5 0,0 1 0,7-3 0,-4-1 0,5-1 0,24-10 0,-5-2 0,9 0 0,-8 7 0,8-6 0,-5 6 0,3-5 0,3-2 0,-3-1 0,-6 5 0,4-6 0,-5 7 0,1 0 0,11-8 0,-4 4 0</inkml:trace>
  <inkml:trace contextRef="#ctx0" brushRef="#br0" timeOffset="2325">19921 13017 24575,'0'56'0,"0"-1"0,0-10 0,0 3 0,0 9 0,0 6 0,0-5 0,0-9 0,0 1 0,0 0 0,0 6 0,0 2 0,0-6 0,0 15 0,0-5 0,0-7 0,0-4 0,-3-7 0,6-13 0,13-27 0,21-2 0,2-8 0,9-2 0,5 2 0,6 1 0,-1-1 0,-10 1 0,-1-1 0,1 2-493,9 0 1,2 0-1,-8 3 493,-14 0 0,-6 2 0,11-1 0,-28 0 0,-7 0 0,-4 0 0</inkml:trace>
  <inkml:trace contextRef="#ctx0" brushRef="#br0" timeOffset="3026">20703 13456 24575,'61'0'0,"5"0"0,-9 0 0,2 0 0,-21 0 0,0 0 0,24 0 0,-3 0 0,-7 0 0,-6 0 0,-4 0 0,-22 0 0,1 0 0,-15 0 0</inkml:trace>
  <inkml:trace contextRef="#ctx0" brushRef="#br0" timeOffset="3812">20750 13766 24575,'47'0'0,"-9"0"0,-6 0 0,5 0 0,26 0 0,-1 0 0,-28 0 0,0 0 0,22 0 0,-5 0 0,-20 0 0,-24 0 0,-1 0 0</inkml:trace>
  <inkml:trace contextRef="#ctx0" brushRef="#br0" timeOffset="5233">22016 12935 24575,'-33'0'0,"11"0"0,-16-3 0,13 5 0,7 1 0,2 2 0,10 7 0,4-5 0,2 10 0,0-6 0,0 23 0,0 4 0,0 13 0,0 2 0,0-19 0,0 0 0,0 11 0,0 17 0,0-34 0,0 4 0,0-12 0,0 3 0,0-10 0,0 0 0,0-4 0,0 0 0,0 0 0,0-3 0,0 3 0,0 0 0,-10-2 0,1-1 0,-12-2 0,7-4 0,-10 0 0,6 0 0,1 0 0,5 0 0,8 8 0,8 16 0,4 9 0,3 22 0,0 0 0,-6 5 0,-2-11 0,1-7 0,-3-10 0,6 0 0,-3-4 0,4 3 0,0 2 0,-1-4 0,-3-1 0,3-11 0,-7-4 0,6 0 0,-5-4 0,7-2 0,1-2 0,1-4 0,5 1 0,-9-2 0,3 0 0,0 0 0,-2 0 0,4 0 0,-4 0 0,-1 0 0,-3 0 0</inkml:trace>
  <inkml:trace contextRef="#ctx0" brushRef="#br0" timeOffset="6523">22477 13382 24575,'0'52'0,"0"1"0,0 0 0,0 16 0,0-8 0,0-1 0,0-2 0,0-27 0,3 1 0,16-24 0,1-8 0,22 0 0,-19-6 0,-1-1 0,-13-6 0,-5-5 0,3 0 0,3-6 0,1-7 0,-1 6 0,-3 2 0,-2 14 0,-4 3 0,4 6 0,1-3 0,1 3 0,2 0 0,21 18 0,-10-8 0,24 17 0,-16-12 0,5-3 0,1-2 0,3 0 0,-1-3 0,-1-2 0,-1-5 0,19 0 0,-17 0 0,1 0 0,-20 0 0,6 0 0,-11 0 0,12-3 0,-14-6 0,4-2 0,-5-5 0,-2 2 0,-1 1 0,-2-1 0,-1 1 0,-3 3 0,0-9 0,0 8 0,0-8 0,0 7 0,0 5 0,0 2 0</inkml:trace>
  <inkml:trace contextRef="#ctx0" brushRef="#br0" timeOffset="7908">23763 13438 24575,'0'29'0,"0"-9"0,0 23 0,0 9 0,0-13 0,11 26 0,1-38 0,7-3 0,2-18 0,-7-6 0,18 0 0,-15 0 0,14 0 0,-10 0 0,-3 0 0,-1-2 0,-8-5 0,-2-7 0,0-9 0,4-14 0,-2 2 0,5-2 0,-5 10 0,7-4 0,-7 14 0,3-5 0,-6 19 0,3 20 0,-2-6 0,3 20 0,0-17 0,5 4 0,3-4 0,38 18 0,-24-17 0,1-1 0,6 2 0,1-1 0,24 3 0,-3-15 0,-22-3 0,5 0 0,-17-3 0,-4-7 0,-1-13 0,1-16 0,-8 0 0,-8 4 0,0 9 0,-7 12 0,7-6 0,-7 9 0,3 2 0,-3 6 0</inkml:trace>
  <inkml:trace contextRef="#ctx0" brushRef="#br0" timeOffset="8926">24929 13000 24575,'0'23'0,"0"18"0,0-19 0,-1 20 0,2 3 0,5-2 0,-6-7 0,1-2 0,7-12 0,-4-15 0,-1 1 0,0-4 0,-3 5 0,0-3 0,0 0 0,-3-52 0,2 36 0,-3-40 0</inkml:trace>
  <inkml:trace contextRef="#ctx0" brushRef="#br0" timeOffset="10811">24959 12958 24575,'18'0'0,"6"0"0,15 0 0,-3 0 0,-5 0 0,-13 0 0,-9 0 0,1 0 0,2 0 0,0 3 0,-2 0 0,-1 3 0,-1 0 0,-3 0 0,3 1 0,-8-1 0,3 9 0,-3 0 0,0 10 0,0-3 0,0 0 0,0 16 0,-23 4 0,8-7 0,-25-5 0,-7-16 0,12-4 0,-8 0 0,27-4 0,4-5 0,11 1 0,-1-2 0,20 0 0,-6 0 0,10 0 0,-5 0 0,-7 0 0,6 0 0,-9 0 0,5 3 0,-6 1 0,6 4 0,0 4 0,-2-1 0,7 3 0,-10-8 0,8 3 0,-9-5 0,0 1 0,0-4 0,-3 4 0,1-2 0,1 3 0,1 1 0,1-4 0,1 2 0,1 1 0,-2-2 0,-1 5 0,-1-6 0,-1 3 0,-1 0 0,3-3 0,-6 3 0,3-3 0,0 3 0,-3-2 0,3-2 0</inkml:trace>
  <inkml:trace contextRef="#ctx0" brushRef="#br0" timeOffset="13562">26139 13057 24575,'22'29'0,"4"20"0,-16-18 0,12 22 0,-17-18 0,5-10 0,-4 3 0,-6-17 0,6 4 0,-6-6 0,3 0 0,-3-3 0,0 3 0,0 0 0,0-2 0,0 2 0,0 2 0,0-1 0,3 2 0,0-6 0,6-3 0,0-3 0,1 0 0,1 0 0,-1 0 0,-1 0 0,0 0 0,-3 0 0,0 0 0,0 0 0,0 0 0,0 0 0,-2 5 0,-2 5 0,-2 4 0,0 30 0,-7 4 0,1 14 0,-6-10 0,4-5 0,4-17 0,-3 17 0,6-27 0,-2 11 0,3-12 0,0 13 0,0-8 0,0 8 0,0 14 0,0-13 0,0 14 0,4-6 0,-3-11 0,2 36 0,-3-18 0,0 3 0,0-13 0,-3-18 0,3-2 0,-6-3 0,3-9 0,-3 0 0,0-2 0,0-2 0,2-2 0,2 0 0</inkml:trace>
  <inkml:trace contextRef="#ctx0" brushRef="#br0" timeOffset="15144">22340 15205 24575,'0'42'0,"0"-20"0,0 29 0,9-17 0,-3-13 0,6 8 0,-8-19 0,-1-4 0,-3-4 0</inkml:trace>
  <inkml:trace contextRef="#ctx0" brushRef="#br0" timeOffset="15746">22513 15166 24575,'0'24'0,"0"-7"0,0 6 0,0-12 0,0-2 0,0-6 0</inkml:trace>
  <inkml:trace contextRef="#ctx0" brushRef="#br0" timeOffset="16404">23097 15192 24575,'0'44'0,"0"-1"0,0 21 0,0-6 0,0 12 0,0-20 0,0 7 0,0 4 0,0-1 0,0-4-2172,0-2 0,0-3 1,0 0-1,0 3 2172,0 1 0,0 4 0,0 1 0,0-1 0,0-2 0,1 2 0,0 0 0,0-4 0,1-4 1112,3 15 0,-1-4-1112,-1-14 0,-1 0 0,0-4 0,3 3 0,-2-11 1394,-3-17-1394,-3-15 0,-7-2 0,5-2 0,-5 0 0</inkml:trace>
  <inkml:trace contextRef="#ctx0" brushRef="#br0" timeOffset="17599">23220 15184 24575,'9'0'0,"7"0"0,-1 0 0,25 0 0,-10 0 0,24 3 0,-25 1 0,7 4 0,-15 8 0,-2-4 0,-2 8 0,-10 26 0,-7-11 0,-8 18 0,-19-9 0,9-19 0,-23 19 0,14-16 0,-6 5 0,11-16 0,-18-1 0,28-12 0,-23 2 0,28-6 0,-2 0 0,3 0 0,0 0 0,3 0 0,0 0 0</inkml:trace>
  <inkml:trace contextRef="#ctx0" brushRef="#br0" timeOffset="18982">23983 15180 24575,'-23'42'0,"10"-19"0,-7 16 0,11-26 0,1 17 0,1-10 0,4 10 0,3-14 0,0-6 0,0 5 0,9 2 0,-4 1 0,11-5 0,-6-4 0,6-2 0,8-3 0,-5 2 0,8-6 0,-13-6 0,14-26 0,-15 9 0,7-32 0,-13 37 0,-3-9 0,-1 20 0,3 26 0,-1 5 0,5 17 0,-3-12 0,0-12 0,5-1 0,3 5 0,5-4 0,-7-1 0,-1-7 0,-6-5 0,1 1 0,-1-4 0,2 1 0,-4-2 0,2 0 0</inkml:trace>
  <inkml:trace contextRef="#ctx0" brushRef="#br0" timeOffset="19763">24493 14791 24575,'0'13'0,"0"36"0,0-3 0,0-8 0,0 6 0,0 4 0,0 4 0,0-3 0,0-7 0,0 1 0,0 3 0,0 5 0,0-7 0,0 15 0,0-7 0,0-9 0,0-12 0,0-16 0,0-8 0,0 2 0,0 0 0,-12-5 0,-1-2 0,-1-3 0,4-2 0</inkml:trace>
  <inkml:trace contextRef="#ctx0" brushRef="#br0" timeOffset="20403">24826 15161 24575,'0'22'0,"0"21"0,0-10 0,0 4 0,0 0 0,0-4 0,0 23 0,0-30 0,0 18 0,0-18 0,0-1 0</inkml:trace>
  <inkml:trace contextRef="#ctx0" brushRef="#br0" timeOffset="21033">24868 14907 24575,'0'3'0,"0"0"0</inkml:trace>
  <inkml:trace contextRef="#ctx0" brushRef="#br0" timeOffset="22198">25053 15197 24575,'0'47'0,"0"-11"0,0 13 0,0-25 0,0-1 0,0-12 0,3-22 0,1 10 0,7-22 0,10 13 0,1-2 0,6 2 0,-10 4 0,4 5 0,2-2 0,-4 3 0,26 0 0,-22 0 0,37 10 0,-31 8 0,8 2 0,-21 3 0,-4-4 0,-8-2 0,1 0 0,-4-8 0,-1-6 0,2-3 0</inkml:trace>
  <inkml:trace contextRef="#ctx0" brushRef="#br0" timeOffset="28947">26086 15213 24575,'-21'0'0,"0"0"0,7 0 0,-2 0 0,-4 0 0,-3 0 0,5 0 0,-3 6 0,17 14 0,-5-3 0,8 9 0,-2-13 0,3 3 0,0-2 0,0 5 0,0-1 0,3 13 0,8 4 0,0-4 0,7 0 0,2-13 0,1 0 0,4-8 0,9-4 0,-9-6 0,13 0 0,-15-6 0,11-12 0,-5-31 0,-6-10 0,-11 17 0,-3-2 0,-6 0 0,-2 1 0,3-16 0,-3 7 0,-2 1 0,1-7 0,0 17 0,0 1 0,0-7 0,0 10 0,0 17 0,0-8 0,0 18 0,3 9 0,-2 19 0,6 26 0,0 15 0,0 5 0,-2-23 0,1 0 0,5 22 0,1 0 0,1-15 0,0-6 0,7 12 0,-1-8 0,-1-4 0,-3-16 0,4 4 0,-7-21 0,-4-5 0,13-2 0,-3-2 0,3 0 0,10 0 0,-12 0 0,11-25 0,-16-1 0,-1-11 0,-9 10 0,-1 14 0,0-11 0,-2 12 0,5-10 0,-6 15 0,6-2 0,-3 3 0,3 3 0,0 0 0,0 3 0,12 0 0,-9 0 0,8 0 0,-7 0 0,-4 0 0,7 10 0,-6 2 0,-1 15 0,1 1 0,-3 13 0,4-6 0,0 7 0,4 0 0,-7-12 0,5 3 0,-4-13 0,-1-28 0,0-7 0,-5-16 0,0-1 0,0 1 0,0-8 0,0 3 0,0 0 0,4 14 0,9-7 0,-1 10 0,12-5 0,-5 10 0,-1 0 0,9-1 0,-5 2 0,-1 5 0,-5 2 0,-10 6 0,0 0 0,0 0 0,9 0 0,-1 0 0,5 0 0,11 58 0,-16-33 0,11 29 0,1 2 0,-9-24 0,3 1 0,4-2 0,11-12 0,2-6 0,-2-11 0,1-4 0,3-6 0,15-12 0,-35 4 0,-2-7 0,-8-16 0,-4 16 0,-12-24 0,-7 25 0,-17-6 0,8 11 0,-6 7 0,15 7 0,-8 3 0,-18 0 0,4 3 0,-6 4 0,19 0 0,7 9 0,5-8 0,2 4 0,3-6 0,6 0 0,17-3 0,2 0 0,28-3 0,-2 0 0,-5 0 0,20-17 0,-18 3 0,8-12 0,-16 12 0,-3 2 0,-2-5 0,27-2 0,-23 8 0,-8 7 0,6 1 0,-7 3 0,-5 0 0,16 48 0,-14-2 0,-8-10 0,-1 0 0,3 11 0,-7-9 0,-4-20 0,-1 13 0,-3-21 0,0 6 0,0-6 0,-3 8 0,0-7 0,0 4 0,0-6 0,3-17 0,0-5 0,0-41 0,4 17 0,4-25 0,8 18 0,1 9 0,2-1 0,1 12 0,1 8 0,-3 3 0,0 10 0,-11 3 0,5 0 0,-2 19 0,-3-1 0,-2 33 0,-5 1 0,0-7 0,0-6 0,0-19 0,0-3 0,3 0 0,1-1 0,5 3 0,-1-1 0,-1 1 0,-4-6 0,-3-4 0,0-3 0,2-3 0,2-6 0,3-8 0,-1-4 0,5-16 0,0-4 0,1 0 0,-1-2 0,0 15 0,2-2 0,4 3 0,3 4 0,-7 9 0,-1 5 0,0 3 0,5 3 0,2 12 0,2 20 0,-4 18 0,-4-3 0,-1-3 0,0-2 0,2 0 0,-3-10 0,2-3 0,2-12 0,11-7 0,1-8 0,26 1 0,1-10 0,1 0 0,-13-4 0,-15 4 0,-3-5 0,-6 4 0,-2-1 0,-7 0 0,-3 3 0,-3-3 0,3 0 0,-6 0 0,6 2 0,-6-1 0,6 4 0,-6-4 0,9-11 0,-1-6 0,3-22 0,-1 13 0,7-27 0,-11 31 0,9-12 0,-14 26 0,2-4 0,-9 3 0,-4-4 0,-1 5 0,0 7 0,5 3 0,-9 3 0,1 0 0,-2 3 0,0 4 0,9 3 0,-17 21 0,13-13 0,-13 19 0,17-25 0,-2 2 0,6-2 0,-3-1 0,6 5 0,-3-7 0,3 10 0,0 2 0,0 7 0,0-3 0,0-2 0,0-12 0,0 12 0,9-9 0,-1 3 0,32 6 0,-7-10 0,11 5 0,-16-8 0,1 0 0,-9-6 0,7 2 0,-2-6 0,5 0 0,-1 0 0,3 0 0,-14 0 0,5-3 0,-11 0 0,12-6 0,-16-1 0,19-3 0,-12 3 0,8 0 0,-5 3 0,-10 1 0,1 3 0,-9 0 0</inkml:trace>
  <inkml:trace contextRef="#ctx0" brushRef="#br0" timeOffset="29745">29361 15199 24575,'0'26'0,"0"5"0,0-15 0,0 9 0,0-4 0,0-6 0,0 0 0,0-17 0,11-22 0,-8 13 0,9-14 0</inkml:trace>
  <inkml:trace contextRef="#ctx0" brushRef="#br0" timeOffset="30394">29553 15105 24575,'0'19'0,"0"-2"0,0 30 0,0-16 0,0 15 0,0-4 0,0-16 0,0 15 0,0-29 0,0 3 0,0-12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1:55:40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23095 6264 24575,'42'5'0,"0"0"0,21 1 0,-11 5 0,0-4 0,-20-7 0,30 4 0,-30-4 0,4 0 0,-7 0 0,-2 0 0,-5 0 0,0 0 0,-6 0 0,-5 0 0,13 0 0,-8 0 0,6 0 0,1 0 0,9 0 0,-1 0 0,3 0 0,-2 0 0,7 0 0,25-11 0,-16 5 0,8-5 0,-28 4 0,-1 3 0,19-7 0,-18 3 0,18-3 0,-14 3 0,-7 4 0,11 1 0,7-4 0,-2 3 0,4-7 0,-13 7 0,-8-2 0,1 5 0,-8-2 0,2 3 0,-10-3 0,5 2 0,-2-1 0,-2 2 0,-1 0 0,-3 0 0,0 0 0,0 0 0,3 0 0,0-3 0,1 2 0,-4-1 0,-4 2 0</inkml:trace>
  <inkml:trace contextRef="#ctx0" brushRef="#br0" timeOffset="3980">23909 5374 24575,'0'-9'0,"0"-14"0,0-11 0,0 3 0,0-10 0,0 25 0,0-17 0,0 17 0,-6-19 0,1 12 0,-5-4 0,6 3 0,-2-6 0,5-5 0,-2-8 0,0-2 0,2 18 0,-2-7 0,3 20 0,0-15 0,0 12 0,0-8 0,0 6 0,0 8 0,0-4 0,0 6 0,0 2 0,0-1 0,0-1 0,0 2 0,0-2 0,3 6 0,6 0 0,-4-11 0,4 7 0,-9-11 0,0 12 0,0 0 0,0 0 0,0 0 0,0 0 0,0 0 0,0 0 0,0-3 0,0 2 0,-3 1 0,0 3 0,-3 3 0,-1 0 0,-12 17 0,6-4 0,-16 17 0,7 2 0,1-7 0,-3 13 0,12-18 0,-1 0 0,7-7 0,-1-1 0,4-1 0,-3 0 0,6-14 0,-3-1 0,9-10 0,-1-3 0,5-1 0,3-10 0,0 4 0,10-16 0,-11 22 0,4-11 0,-10 23 0,6-12 0,1 4 0,0 1 0,4-1 0,-7 10 0,3-2 0,-5 3 0,-2 3 0,0 0 0,1 0 0,7 6 0,-4 0 0,3 4 0,-3 4 0,-3-1 0,3 6 0,-1-5 0,-6 1 0,3-8 0,-3 2 0,1 1 0,1-3 0,1 5 0,1 0 0,2-1 0,-6 1 0,5-1 0,-7-3 0,7 3 0,-7-5 0,4-3 0,-1 0 0,5-3 0,-5 0 0,2 0 0</inkml:trace>
  <inkml:trace contextRef="#ctx0" brushRef="#br0" timeOffset="72782">9042 8999 24575,'39'0'0,"-8"0"0,18 0 0,5 0 0,7 0-980,-1 0 1,0 0 979,-1 0 0,-19 0 0,1 0 0,20 0 0,0 2 0,0 0 0,-23-1 0,-2-1 0,10 2 0,2 0 250,-2-2 0,-4 0-250,12 4 0,-13-3 0,6-1 0,17 2 0,-1 0 0,-26-2 0,1 0-329,30-1 0,-4 2 329,-13 3-41,12-3 41,-25 3 945,10-1-945,-29-2 99,1 2-99,-10-3 1069,30 0-1069,12-2 0,10-1 0,-8 1 0,4 0 0,4-1-1212,-3 2 0,4-1 0,0 1 0,-2-1 1212,-8 1 0,-2-1 0,0 1 0,-1 0 0,12 0 0,-2 2 0,1-1-536,4 0 1,1 0 0,2 0 535,-14 0 0,2 0 0,0 0 0,3 0 0,-2 0 0,3-1 0,1 1 0,0 0 0,1 1 0,1 0 0,1 1 0,1 0 0,-2 0 0,-2 0 0,5 0 0,-1-1 0,-3 1 0,-2 0 0,7 1 0,-4 1 0,-3 0 0,9-2 0,-10 0 0,4 2 0,-16-4 0,-1 1 0,10 2 0,-14-3 0,5-2 0,-1 0 0,2-1 0,3-1-377,-2 1 1,6 0-1,3 0 1,1 1 376,-7 0 0,1 1 0,1-1 0,0 1 0,1 0-200,2 0 0,0 0 0,1-1 0,0 1 0,0 1 200,-2-1 0,-1 1 0,1 0 0,1 0 0,3 1 0,-4 0 0,4 0 0,2 1 0,0 0 0,-1 0 0,-4 0 0,-5-1 0,2 0 0,-6-1 0,-1 1 0,5 0 0,1 1 0,4 0 0,3 1 0,0 0 0,-1 1 0,-5-1-333,7 0 1,-2 1-1,-4 0 1,-4 1 332,10 1 0,0 1 0,-1-2 0,5 1 0,-7-1 0,-9 0 0,-4-2 0,4-2 0,-1 0 0,-5 1 0,-1 0 612,-4-2 1,-4 0-613,-8 0 4872,12 0-4872,-4-2 0,4 0 0,25 0 0,-12-1 0,8-3 0,-4 1 0,2 2 0,-1-1 803,-7 1 1,3-1 0,-4 0-804,1 2 0,-4 0 0,-3 2 0,-2 0 0,1-2 0,-2 0 0,22 2 0,-6-4 0,-41 4 0,-2 0 0,-6-3 1827,0 3-1827,-3-3 0,3 3 0,0 0 0,6 0 0,-5 0 0,2 0 0,-6 0 0</inkml:trace>
  <inkml:trace contextRef="#ctx0" brushRef="#br0" timeOffset="78227">8948 10129 24575,'6'0'0,"0"0"0,0 0 0,0 0 0,0 0 0,1 0 0,-1 0 0,6 0 0,4 0 0,6 0 0,15 0 0,3 0 0,10 0 0,-6 0 0,6 0 0,-2 0 0,2 0 0,-2 0 0,-5 0 0,5 0-1215,7 0 1,15 0-1,4 0 1,-2 0 0,-12 0 1214,-14 0 0,-7 0 0,12 0 0,-7 0 0,10 0 0,6 0 0,6 0 0,3 0 0,1 0 0,-1 0 0,-4 0 0,-4 0 0,-7 0-955,6 0 1,-6 0-1,-3 0 1,1 0-1,6 0 955,-2 0 0,6 0 0,3 0 0,1 0 0,0 0 0,-3 0 0,-5 0 0,-6 0 0,4 0 0,-7 0 0,-3 0 0,4 0-163,12 0 1,2 0 0,-1 0 0,-6 0 162,-10 0 0,-5 0 0,3 0 0,7 0 0,4 0 0,-2 0 0,-11 0 0,14 0 0,10 0 0,-7-5 0,-12 1 0,8-2 0,-5 1 0,-3-2 0,0 1 594,8-1 1,6 0 0,-4 0-595,1 1 0,0 0 0,2 2 0,7-1 0,-3 2 0,-11 0 0,-1 0 0,1 1 0,7 0 0,2 0 0,-4 1 0,6 0 0,-2 2 1506,-5-1 0,3 0 0,-3 0-1506,-9 0 0,-2 0 0,1 0 0,3-1 0,1 1 0,-4 1 0,-1 0 0,-6 2 0,3 1 552,-11 2 1,0 0-553,11 3 0,14-1 0,-26-5 3049,-5-3-3049,-8 0 1038,3 0-1038,-12 0 0,-2 0 0,-2 0 0,7 0 0,-6 0 0,14 3 0,-13-3 0,7 3 0,-9-3 0,0 0 0,0 0 0,-3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6:17.80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5557 30 7954,'-15'-6'-12,"7"4"206,-5-4-64,11 6 1,-9-2-93,6-3 192,-7 4 1,4-6-475,-7 7 197,1 0 0,-3 2-75,-2 3 1,1-2 136,-7 7 1,6-2-75,-6 2 30,1 3 1,-6-5 5,1 6 0,-2 1 0,-3 0 22,-6 0 0,3-6 119,-2 1 0,1-2-64,-1 2 0,-2-2-32,7-3 1,-1-3-18,6 3 0,-5-4 2,-1-1 1,1 5-84,5 0 0,-1 0 99,1-5 0,0 5-56,-1 0 1,1 1 37,-1-1 1,1-3 15,0 3 1,4-4-29,1-1 0,4 0 330,-5 0-140,1 0-44,-5 0 1,4 2 158,1 3-223,-1-3 114,-4 4 0,3-6-3,-4 0-49,4 7-333,-10 1 130,7 0 1,-6 5 255,1-3-535,-7 10 235,10-11 0,-5 11 51,7-10-223,-7 3 0,3 1-96,-6 1 252,0-7 278,1 5-238,-4-11 0,9 9-162,-6-6 804,6 7-309,-9-11-18,11 6 26,-5-1-226,7-4 0,-6 11-115,1-3 0,0-2 131,4 2 0,-4-5-154,0 5 1,-2-5 75,1 4 1,4-5-45,-3 1 1,3 1 59,2-1 1,-1 0 84,1-5 1,1 1-23,4 4 0,-4-3 143,3 3 0,-2 1 5,-3-1 1,6 2-93,-1-2 1,6-2-136,-6 7 0,2-5 110,-1 5 0,1-6-223,3 6 1,4-6 61,-4 0 0,-3 3-79,-1-2 1,3 0 71,1-5 1,-1 1 1,1 4 61,-6-3 250,10 4-254,-12-6-5,12 7 0,-7-5 179,3 3 23,-3 3-153,1-7-24,-6 12 49,11-11 0,-5 9-53,2-6 0,-1 7-83,-4-2 1,-1-2 77,6 2 1,-4-1 17,4 6 1,-4-5-11,4 0 1,-4-2-16,4 2 0,-4 1 42,4-6 0,-4 5-32,4-5 0,-1 0 154,1-5 0,2 4-123,-6 1 1,4 2 3,-4-2 0,4-2-71,-4 7 1,-1-5 66,-4 5 0,4-6-60,1 6 1,-1 0 48,-4 5 1,-2-5-51,-4-1 0,4 1 30,-3 5 1,3-2-24,2-3 0,-2 3 16,-4-3 0,4-2 74,-3 2 1,1-2 42,-1 1 0,1 5-93,-6-5 1,6 4 12,-1 2 1,2 0-2,-3 0 0,3-1-23,-8 1 0,8-5-5,-3 0 1,4-1-4,2 6 1,0-5 23,-1 0 0,1-1-51,-1 6 1,1-5 24,0 0 0,2 0 7,-2 4 1,5-4 147,-6 0 0,1 0-85,4 4 0,-3-4 18,-1 0 0,1 0-41,4 4 1,-4-4-37,4 0 1,1 0 31,-2 4 0,7-4-6,-1 0 0,-3-2-11,3 2 1,-1 3 11,6-3 0,-1-2 74,0 2 0,2-5-61,3 5 198,-3-7-156,5 10-44,0-11 39,1 4 16,7-6-519,0 0 0,13 0 0,4 0 0</inkml:trace>
  <inkml:trace contextRef="#ctx0" brushRef="#br0" timeOffset="1617">5777 310 7997,'8'0'-419,"-1"0"220,-7 0 1731,0 0-1280,-7 0-254,-1 6 1,-2 2 80,0 7 1,2 0-153,-2-1 1,-3 3 98,4 2 1,-4-1-57,-2 7 1,0-2 0,-1 4 0,-2 1-36,-2 3 103,1 2 105,4-4-128,-6 1 1,4 4 9,-2 0 60,2 7-60,3-10 0,-1 5 28,0-6-95,1-1 70,-1 7 0,5-10 31,0 3-221,7-2 198,-10 2-164,5-6 66,-7 5 0,5-10 49,1 6 1,-1-6-16,-5 2 1,2 1 6,3-2 76,-3 1-68,5-5 1,-7-1-21,1 1 193,-1 0-80,7 0 1,-5-1-82,3 1 297,3-7-275,-6 5 0,7-5-54,-4 7 63,-3 0 0,6-1-108,-2 1 1,-5 5 68,5-1-86,-4 1 110,-2-5-82,7-1 27,-5 1 318,11-7-69,-4-1 166,6-7-202,0 0-167,0 6 64,0-4 0,-2 9-435,-3-6 103,3 7-241,-4-11-327,6 6-177,0-7 1007,0-7 0,6-1 0,3-7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6:20.87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1044 6410,'15'-15'0</inkml:trace>
  <inkml:trace contextRef="#ctx0" brushRef="#br0" timeOffset="274">441 1074 7873,'7'-9'98,"-6"3"0,6 4-824,-7-3 563,6 4 1,-2-6 162,6 7 0,-7-6 0,3-3 0</inkml:trace>
  <inkml:trace contextRef="#ctx0" brushRef="#br0" timeOffset="629">779 1088 8993,'0'8'-360,"0"-1"0,2-7-89,3 0 449,-3 0 0,4 6 0,-6 3 0</inkml:trace>
  <inkml:trace contextRef="#ctx0" brushRef="#br0" timeOffset="1747">1059 0 8019,'8'0'-239,"5"0"418,-12 0 0,8 0 293,-4 0-330,-4 0 0,7 0 77,-3 0 1,-3 2-36,3 3 0,1-2 21,-1 7 1,5 0-94,-5 5 0,6-1 52,-1 1 1,2 5-114,-3-1 0,6 7-58,0-1 0,-1 3 91,6 1 1,1 5-158,-1 1 1,4 4 105,-4-5 0,5 7 35,-6-2 1,2-3-30,-1-2 0,-4-3-30,4-1-1,-4 6 0,-1-10-39,0 3 0,-1-8-12,1 4 1,0-5 33,-1 4 0,1-1 82,0 1 0,-1-1-62,1-3 1,-5-4-311,0 4 1,0 1 288,4-1 211,1-1-417,-7-4 218,5 0 1,-6-1-47,3 1 1,3 0-14,-4-1 0,-2-4 41,-2 0 0,1 0-59,-1 5 141,7-1 1,-6 1-103,4 0 0,-2-1 115,-3 1-89,-3 0 0,9-1-26,-6 1 50,0 0-31,2-1 16,-6-5-2,6 4-5,-7-12 3,0 12 0,1-11-7,4 3-72,-3-3 63,4-2-1,-6 0-1938,0 0 1960,-6-7 0,-2 5 0,-7-4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6:23.87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529 1309 7926,'9'0'813,"-3"0"-1090,-6 0 231,0 0 300,7 0-1259,-6 0 520,6 0 485,-7 6 0,6-4 0,3 4 0</inkml:trace>
  <inkml:trace contextRef="#ctx0" brushRef="#br0" timeOffset="227">1044 1279 7894,'8'7'352,"-1"-6"-232,-7 6 1,5-6 310,-1 4-256,1-3-334,-5 5-775,0-7 934,7 6 0,-6-4 0,6 4 0</inkml:trace>
  <inkml:trace contextRef="#ctx0" brushRef="#br0" timeOffset="438">1470 1220 7888,'8'9'625,"5"-3"-477,-11-6 1,9 2-1,-6 3 1,2-4-57,-2 4 208,-4-3-893,13-2 0,-11 5 177,7 0 416,-7-1 0,10 3 0,-5 1 0</inkml:trace>
  <inkml:trace contextRef="#ctx0" brushRef="#br0" timeOffset="1861">0 30 7918,'8'-7'208,"-3"-3"119,-3 4 1,-2-1-192,0 7 82,7 0-178,-6 0 288,12 0 0,-5 0-351,14 7 73,-6-6 1,7 11 270,-4-7-406,-2 6 217,11-9 0,-7 11-6,3-3 1,4-2-129,-3 2 1,2-2-107,3 2 83,-1 3 1,2-5-141,3 7 0,-3-6 96,4 1 1,-3 0-2,3 5 1,-3-1 79,8 1 1,-6 0-43,5 0 0,-6-1-45,1 1 1,4 0-87,1-1 1,-8-1-1,-2-3 0,-3 3-20,4-3 1,-3 1 253,-2-1 0,1 3-126,-6-3 0,1-2 141,-1 2 1,-2-5-76,6 5 0,-6-2 17,2 2 0,-2 3-22,1-3 1,-1 3 26,7 1 1,-7-4-53,1 0 1,-1-2-9,2 2 0,-2 3 76,6-3 1,-4-2 1,4 2 0,-1-2 23,2 2 0,2-2 8,-2-3 1,-2-4 169,1 4 0,-4 2-60,4-2 0,-1 1-64,2-1 0,1-2-20,-7 7 0,6-5-75,-5 5 1,1-5-9,-2 5 0,-1-2-145,7 2 1,-7 1 101,1-6 0,4 5-113,2-5 0,-2 4 238,1-4 1,-4 5-110,4-5 1,1 2 135,4-2 1,1-4-119,-1 4 1,-5 2 44,1-3 1,-1 6-36,6-5 1,-2 5 11,-4-5 0,4 1 2,-4-1 0,3 2-111,-3 3 1,4 1-156,-4-6 225,-2 6 0,5-4 7,-2 3-123,3 3 108,1-12 1,0 11-13,1-7 28,-1 6-17,7-9 0,-5 9 98,3-6-95,-3 7 0,-1-9 22,-1 7 1,1-1 10,-1 6 0,0-5-69,1 0 1,-1 0 50,1 4 1,-3 1-181,-2 0 81,3-1 0,-6-4 72,8 0-117,-1 0 112,7 4 0,-5 1 159,4 0-162,-4 0 0,0-2 10,3-4 0,-3 4 22,3-3 27,-3 3 1,-1 0 8,-1-3 0,0 3-49,1-3 75,-1 3-59,1 2 0,-3-5-18,-2-1 25,3 1-9,-5 5 0,4-2-162,-2-3 155,3 3 0,-7-5-20,3 7 1,4-5-3,-3-1 0,1-1 10,-2 2 0,4 3 0,-4-3 1,-1-2 54,2 2 0,-6 0-53,6 5 0,-5-2 112,4-4 1,1 5-80,4-5 1,-5 4 10,1 2 0,-1-5-28,6 0 1,-6 0-3,1 4 0,-6-4-141,6 0 147,-7 0 0,8 3 0,-6-4-48,6 5 37,-10-6 1,10 2-21,-6-1 21,-1 1-10,3 5 0,-6-5 59,4-1-53,-4 1 0,5-2 0,-5 5 197,4-3-188,3-3 1,-7 4 9,4-6 1,-2 7 8,1-3 0,-7-2 58,3-2 0,-4 1-14,4-1 0,-1 5 88,1-5 1,-5 1 58,0-1-99,-1-3-165,6 4 1,-5-1 126,0 0-12,-7 0-530,4-5 133,-7 0-935,0 0 625,0 7 642,-7-6 0,-1 12 0,-7-4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6:29.40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412 485 7647,'0'-14'-570,"7"-1"576,-5 7 1,9-5 268,-6 3 1,6 2-66,-1-2 0,-2 5 56,2-5 0,0 0-91,5-4 1,4 4 144,1 0 0,1 2-103,-1-2 1,2-3-41,8 3 1,-6 2-69,1-2 1,-1 2-73,6-2 0,4-1-42,0 6 0,2-5 82,-1 5 0,-4-6-64,3 1 0,2 2 37,-2-2 1,2 2 77,-2-2 1,-3-3-49,4 3 0,1 2-64,-2-2 0,5 0 23,-5-4 0,2 4 16,-1 0 0,-4 2-21,3-2 1,-3 2-12,-2 3 1,2 2-21,4-7 1,-4 7 38,3-2 0,-1-2-112,1 2 0,-3 1 94,3 4 0,-3-2-71,-1-3 0,-1 3 69,1-2 0,-1 2 0,0 2 0,1 0-76,-1 0 1,1 0-9,-1 0 0,0 0 30,1 0 0,4 0 22,0 0 0,1 0 40,-6 0 0,2 0-40,3 0 1,-3-2 138,4-3 1,-3 4-17,3-4 0,-4 3 91,3 2 1,-3 0 42,-2 0 0,1 0-104,-1 0 0,1 0-213,-1 0 1,0 2 118,1 3 1,-1-4-152,1 4 0,-1-3 119,0-2 0,6 0-95,-1 0 0,-5 2 32,-4 2 1,-2-2 36,1 3 0,4 1 18,-3-1 1,-4 5-21,-2-5 1,-1 7 26,2-3-10,-4-2 1,5 6 14,-6-3-23,0 3 12,0-5 1,-1 5 10,1-3-66,0 3 50,-1 2 1,1-1-270,0 1 257,-1 0 1,1-1-4,0 1 0,0 0-4,-1-1 0,1 3 46,0 2 1,-1-2 106,1 2 0,0-2-117,-1-3 1,1 6-12,0 0-20,0-1 1,-4 1 6,4-1 1,-9 1-86,9-5 100,-4 6 2,4-5 0,0 5-3,-1-6-165,1 0 61,0 6 0,0-3 280,-1 7-206,-6-7 0,5 9 210,-3-2-84,3 3 0,-3 1-89,0 0 71,0 1-65,-2-1 0,3-1 61,-6-4-164,7 4 117,-4-5 1,0 5-138,-3-4 50,3 4 1,-6-5-10,3 6 0,-4-4 70,-1-1-46,0 1-7,0 4 22,-6 1 0,-1-3-9,-3-2 48,-3 3-32,5-5 1,-7 1-7,1 0 32,6 1-18,-6-2 1,6 3 10,-6-6-3,-1 6-7,0-3 1,1-1-94,-1-2 89,0 3 2,-6-7-159,5 12 76,-6-5 1,3 1 55,-1 1 19,-6-7-13,10 10 1,-12-10-29,3 6 142,4-6-112,-7 10 0,7-12 46,-3 4-42,-4 3 1,7-7 0,-5 4 102,1-4-82,1-1 0,-6 1 0,1 2-95,-1 1 97,1 1-9,0-5-99,-1-1 93,-6 8 0,4-6-13,-8 4-45,1-4 52,2-1 1,-6-1 128,4 1-129,-4-7 0,1 5 169,3-3-160,-4 3 0,11-3-7,-7 0 63,-1 0-44,-4-2 0,5 3 8,0-6-275,0 6 264,1-9 1,-4 11-101,2-3 91,-2-3-2,-2 6 0,5-10 245,-1 7 7,1-7-258,-5 3 305,0-6-170,6 0 0,-2 0-18,5 0 75,-5 0-117,2 0 0,-5 0 122,4 0-366,3 0 267,0 0 1,1-4-387,-5-1 160,-2 0 73,11 5 1,-10 0-256,7 0 152,-7-7-89,3 6 206,1-6 9,-6 7 0,6 0-101,-7 0 251,0-6-74,6 4 0,-3-6-46,7 3 1,-2 2 107,2-7 0,1 0 73,-6-5 21,6 1-130,4-1-44,1 0 14,5 0 1,-6-4 15,-1-1 1,6 1-229,-1 4 91,1 0 1,-1 1-81,1-1 73,-1 0 0,-3 0 55,4 1 1,-2-1-24,6 0 1,-4-1-53,4-4 281,1 4-201,4-5 0,0 6 182,0 0-174,-6-6 11,5 5 172,-5-12-154,6 12 0,0-7 16,1 3 51,-8-3-60,6 1 1,-4-1 2,11 3 145,-4 4-65,4-5 1,0 1 52,-1 0-107,6 1-11,-9-2 151,12 4-137,-12-4 0,9 6 29,-5 1-88,5-8 1,-7 6 78,6-4 1,-1-1-239,1 2 86,3-1 1,-5-1 133,7-4-156,0-2 116,-6 4 0,4-5 252,-3 3 7,4-2-248,1-3 79,0 1-74,0-1 2,0 1 1,5 0-107,0-1 1,1 2 131,-1 4 1,-2-4-221,7 4 0,-2 1 131,2-2 1,1 7-68,-6-1 1,7-2 27,-2 1 1,-2-5 29,2 6 1,-6-2-89,6 1 1,-2 2 85,2-6 0,3 6-104,-3-2 0,3-1 102,2 1 0,0 1-156,-1 4 0,-4 0 82,0 0 0,0 2-347,4 4 1,6-4-26,0 3 510,-1 3 0,9-6 0,3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7:10.71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103 103 8000,'0'-8'1710,"0"1"-1264,0 7 872,0 0-1170,0 7 1,0 1-20,0 7 0,-5 4 6,0 1 1,1 6-132,4-1 1,0 7 83,0 3 1,0 4-99,0-5 0,0 5 84,0-4 1,0-1-490,0-5 1,4-1-302,1-3 1,5 1 359,-5-7 0,5-4-1058,-5-5 511,6-7-127,-3 4 1030,7-7 0,0 6 0,-1 2 0</inkml:trace>
  <inkml:trace contextRef="#ctx0" brushRef="#br0" timeOffset="335">0 280 6326,'0'-9'2736,"0"3"-2488,7-1 1,1 6-16,7-4 0,-1 2-400,1-2 0,5 3 185,-1-3 0,3 3-646,-3 2 1,-1 0 396,7 0 0,-6-4-939,6-1 1170,-7 0 0,3 5 0,-6 0 0</inkml:trace>
  <inkml:trace contextRef="#ctx0" brushRef="#br0" timeOffset="931">265 368 8996,'8'0'628,"-1"0"0,-6 0-597,4 0 1,-2 0-111,7 0 1,-5 0 173,5 0-229,0 0 0,4 0 43,1 0 1,0 0-84,0 0 1,-6 0-152,1 0 163,0 0 33,5 0 1,-7-2 68,-3-3-182,3 4 191,-7-12 0,6 11 7,-7-11 1,0 10 74,0-7 1,-2 5 10,-3-5 109,-3 0 0,-6-4 35,-1-1 1,2 5-60,3 0 0,-3 7-6,3-2-32,4 3-63,-7 2 1,9 0 49,-5 0 1,4 7-242,-5 3 209,7 3 0,-4 3 27,7 4 0,-2-2 24,-3 6-71,4-6 1,-6 8 124,7-6 1,5 4-105,0-4 0,5 5-94,-5-6 86,6 1 1,-3-6-127,7 1 0,0-2 29,0-3 0,-1 1-197,1-6 1,1 0 1,4-5 0,-4-1-224,4-4 0,-4 1-308,-1-5 0,0-1 787,-1-5 0,-6 0 0,12-6 0,-4-2 0</inkml:trace>
  <inkml:trace contextRef="#ctx0" brushRef="#br0" timeOffset="1274">574 294 8538,'6'15'445,"-4"0"-441,3-1 1,1 3 43,-1 2 1,2-1-89,-2 7 1,-4-2 91,4 1 0,2 2-69,-3-6 0,3 4-84,-2-4 1,-3-5 108,2-6 151,-2 1-97,5 5 33,-6-7 0,6-8-69,-7-10 1,0-3 34,0-1 0,0-6 39,0 0 0,-2-4 78,-3 4 0,4-4-111,-4 4 1,3-1 21,2 1 0,0 4-394,0-4 218,0 4 1,5 1-572,0 1 0,6 4-521,-1 0 1179,3 7 0,2-10 0,0 5 0</inkml:trace>
  <inkml:trace contextRef="#ctx0" brushRef="#br0" timeOffset="2070">897 294 7995,'0'15'-123,"0"0"167,0-1 1,0 1-144,0 0 0,0 4 124,0 1 0,5 0-42,0-6 31,0 1-180,-5 0 148,0-1-27,6-6-39,-4-1 0,4-9 66,-6-3 1,0-3 30,0-6 1,0-1 11,0 0 0,0 1 83,0-1 1,0-2-114,0-2 0,5 7 129,0-2 1,2 2 470,-2-2-398,-4-1 0,7 2-24,-3 3 0,-1 4-39,5 6 0,-4 0-96,5 0 0,-5 1 149,5 4-322,0 3 101,-2 7 1,3 0-62,-6-1 0,2 6 97,-2 0 0,-4-1 0,4-4 26,-3 0 0,3-1-39,-1 1-528,1 0 325,-5-1 165,0-6 15,0-1-29,0-7-1,0 0 0,0-7 36,0-2 1,0-4-5,0-2 0,0 0 66,0 1 1,0 4-55,0 0 1,0 0 0,0-5 22,0 1 0,0-1 165,0 0-84,0 7 0,2-5-92,3 3 195,-3 4-81,11-7 1,-10 11-68,7-3 0,-1-1-3,6 1 0,-5 0-71,0 5 1,0 6 77,4 4 0,-4 3-105,0 2 0,-2 0 94,2-1 0,1 1-85,-6 0 1,2-1 0,-4 1-121,2 0 1,1 0 11,-1-1-420,-3 1 118,4 0-465,-6-1 361,0 1 567,0-7 0,0-1 0,0-1 0,0 2 0</inkml:trace>
  <inkml:trace contextRef="#ctx0" brushRef="#br0" timeOffset="2299">1367 338 7928,'7'9'737,"-5"4"-493,4-5 0,-6 6-172,0 1 0,5-5 125,0 0 1,1 0-287,-1 4-110,-3 1 1,4 0-199,-6-1 1,2-1-184,3-3-367,-3 3 77,4-5 870,-6 1 0,0-3 0,0 1 0,0 1 0</inkml:trace>
  <inkml:trace contextRef="#ctx0" brushRef="#br0" timeOffset="2440">1309 162 7691,'8'0'-810,"-2"0"796,-6 0-186,0 0-25,7 0 141,-6 0 84,12 0 0,-11 0 0,5 0 0</inkml:trace>
  <inkml:trace contextRef="#ctx0" brushRef="#br0" timeOffset="3208">1573 309 7928,'0'-8'427,"7"1"-440,-6 7 199,6 0 222,-7-6-164,0 4 0,1-4-7,4 6-366,-3 6 117,5 2 0,-3 7 134,1 0-409,0-1 224,-5 1 0,5 5 104,0-1-364,0 1 83,-5-5-34,0-1 54,6 1 206,-4 0-122,5-7 69,-7-2 0,0-7 23,0-4 1,1-3 29,4-7 1,-3-1-24,3-4 1,-4 4 104,-1-4 0,0 4-1,0 1 1,5 0 141,0 1 1,0 4-34,-5 0 0,2 5-90,3-5 429,-4 7-288,12-3 0,-6 7-93,3 4 0,1 3 7,-6 7 0,5 0-227,-5-1 1,4 1-123,-4 0 0,5-1-504,-5 1-70,6 0 1,-4 0 354,3-1 0,3-4-196,-3 0 623,-4-7 0,14 10 0,-4-5 0</inkml:trace>
  <inkml:trace contextRef="#ctx0" brushRef="#br0" timeOffset="3574">2102 280 7928,'-9'-2'567,"-1"-3"0,5 3-539,-5-3-62,0 4 1,-4 1 112,-1 0 0,5 1-224,0 4 146,0 4 0,-3 5-17,4 1 0,0 0 11,4-1 1,4 6-19,-4 0 0,3-1-205,2-4 0,5-5-28,0-1 47,7 1 1,-4-2 43,6-3 1,1-3 2,0-2 0,0-2 26,-1-3 1,1 2 65,0-7 1,-2 1 68,-4-6-95,5 0 1,-11 0 216,7 1 0,-7 4-37,2 0 0,-4 5 333,-1-5-88,0 7-134,0-3 0,0 17-213,0 4 1,0 3 84,0-4 0,2-4-289,3 0 1,-2-2-89,7 2 1,-5 1 139,5-6 0,-5 0-589,4-5 759,1 0 0,5 0 0,0 0 0</inkml:trace>
  <inkml:trace contextRef="#ctx0" brushRef="#br0" timeOffset="3909">2396 0 8000,'0'8'1129,"0"-1"-941,-6-1 0,4-2 134,-3 6-245,4-7 84,1 10 0,0-5 215,0 7-724,0 6 278,0-5 1,4 12-145,1-3 212,0 2 0,-3 3-122,3-1 1,-4 1 128,4-1 0,-3 0-250,-2 1 0,5-3 66,0-2 1,5-4-263,-6-6 275,8 0 1,-4-7-74,7-3 0,-5-4 0,-1-1 239,1 0 0,5 7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8:11.67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30 45 9940,'10'0'215,"0"0"-247,0 0 1,4 0-574,1 0 334,0 0 78,0 0 89,-1 0-647,1 0 451,0 0 0,-6 0-664,1 0 449,-7 0 515,11 0 0,-13 0 0,6 0 0,-1 0 0,2 0 0</inkml:trace>
  <inkml:trace contextRef="#ctx0" brushRef="#br0" timeOffset="485">1 118 8858,'0'-8'638,"0"2"-379,0 6-169,0 0 91,0 6-86,0 2 1,0 2 12,0 0 0,0 1-227,0 9 86,0-4 0,0 7 120,0-3-323,6 3 165,-4 6 1,5 0 78,-7 1-350,0-1 203,0 1 1,0-1-185,0 0 76,0-6 225,0 5 73,0-12-87,0 6 0,0-8 40,0 1 1,0-5 3,0 0-94,0-7 370,0 3-174,0-6 0,1 0-34,4 0 116,-3 0-77,11 0 1,-10 0 171,7 0-212,-7 0 33,10 0-182,-11 0 134,11 0-52,-11 0-85,11 0 1,-10 0 111,7 0-647,-7 0 400,4 7 0,-6-5-49,4 2-1004,-3-2 1265,4-2 0,1 7 0,1 1 0</inkml:trace>
  <inkml:trace contextRef="#ctx0" brushRef="#br0" timeOffset="1067">324 162 7799,'0'15'1133,"0"0"-782,0-1-44,0 8-478,7-6 160,-6 5 0,6 1-331,-7 2 261,0 4 0,0 1 107,0 1-585,0 6 397,0-5 0,0 0-344,0-7 323,0 1 1,5-3-425,0-2 607,0-4 0,1-7 0,2-3 0</inkml:trace>
  <inkml:trace contextRef="#ctx0" brushRef="#br0" timeOffset="1317">310 148 7799,'14'0'285,"-6"-7"1,6 6-198,-5-4-51,4 3 118,2 2 0,0 5-5,-1 0 57,-5 6-111,4-3 1,-5 2-55,7 0 32,-7 0 1,3 0 255,-6-1-189,0 1 1,-5 5 65,0 0-77,0-7 0,-7 5-1,-2-3-208,-4 3 114,-2 1 0,0 1 189,0 0-1230,1-1 494,-1-5 512,0 4 0,-6-5 0,-2 7 0</inkml:trace>
  <inkml:trace contextRef="#ctx0" brushRef="#br0" timeOffset="2036">736 162 9632,'-8'0'351,"1"2"-6,7 3-529,0 3 175,-6 7 1,4-1-39,-3 1-90,3 6 149,2-4 1,0 11-288,0-4 181,0 4 21,0 1 0,0-4-151,0-1 113,0 1 0,2-2-113,3-4 203,3-3 0,7-1-45,0 0 17,-1-7 17,1-1 0,0-7-42,-1 0-24,1 0 61,0 0 0,-1-7-46,1-3 54,0-9 1,-5 2-28,-1-2-18,1-4 35,-2 7-39,5-12 1,-11 11-256,3-2 281,-3-4-20,-2 7 1,5-6-96,-1 8 272,1-8 32,-5 6-194,-6-5 1,4 11 443,-3 0-193,4 7 17,-6-4-36,5 7 75,-4 0-223,6 0 180,0 7-64,0-5 1,0 11 36,0-3 28,0 3-140,0 1 0,0 1 70,0 0-124,0-1 52,0 8 1,0-6-232,0 4 91,0 2 56,0-5 0,0 4-603,0-6 405,0-1 0,0 1-914,0 0 740,0-1 1,5 1 389,0 0 0,6-7 0,-3-1 0</inkml:trace>
  <inkml:trace contextRef="#ctx0" brushRef="#br0" timeOffset="2353">1103 177 7775,'9'0'839,"-3"0"-390,-6 0 195,0 0-440,0 7 51,0 1-605,7 6 329,-6 8 1,6-4-27,-7 6 0,1 1-79,4 4 1,-3 0 162,3 1-1313,-4-1 496,-1 1 780,0-1 0,0 0 0,0 1 0</inkml:trace>
  <inkml:trace contextRef="#ctx0" brushRef="#br0" timeOffset="2736">1103 221 7775,'13'-28'0,"-3"4"0,2-2 157,-7 6 47,6 1 8,-3 10 1,2-2 194,0 6 0,0 0-101,4 5-147,1 0-6,-7 7 0,5 1-163,-3 7 31,3-1 40,-5 1 1,-1 5-365,-7-1 186,0 7 188,0-9-776,0 4 482,0 0 0,0-5-19,0 4 0,-7-9-129,-3-1 0,-3-2-38,-1 2 435,-1 3-145,0-11 0,5 4 123,1-6 67,-1 0-241,-5 0 512,7 0-151,-5 0-116,11 0 170,-4 0-137,6 0 1,6 0-6,4 0 0,3 0-16,2 0 1,4 5-68,1 0 0,6 5-81,-1-5 0,-2 2 118,1-3-159,-6 5 105,10-1 0,-17 0 248,4-3 25,-4-4-251,-3 13 507,6-13-335,-13 12 0,4-10 97,-10 7-330,4-6 121,-19 9 1,10-7 98,-9 4-1026,-4 3 610,6-11 0,-10 9-1201,2-6 692,4 6 741,0-9 0,6 5 0,0-7 0</inkml:trace>
  <inkml:trace contextRef="#ctx0" brushRef="#br0" timeOffset="3045">1500 118 8108,'0'15'343,"5"6"-361,0 4 1,0 2 225,-5 3-780,0 6 427,0-5 0,0 5 18,0-7-250,0 1 249,0-8 1,0 5-103,0-8 166,0-6 226,6 0 102,3-11 0,5 4 335,1-6-400,0 0 1,-1 0 186,1 0-136,0-6-129,0 4 0,-1-4 207,1 6-625,-7 0 241,5 0-726,-5 0 438,7 0 76,-7 0 268,-1 0 0,-1 0 0,2 0 0</inkml:trace>
  <inkml:trace contextRef="#ctx0" brushRef="#br0" timeOffset="3336">1824 162 7747,'0'9'344,"0"-3"-142,0-6 205,0 7-140,6-6 0,-4 12 60,3-3-366,-4 3 190,-1 2 0,0 4-685,0 1 347,7 6 165,-6-3 1,6 6-1240,-7 1 656,0-1 605,0-6 0,0 5 0,0-5 0</inkml:trace>
  <inkml:trace contextRef="#ctx0" brushRef="#br0" timeOffset="3727">2162 133 7620,'-15'-2'-45,"0"-3"0,1 4 219,-1-4 1,5-2 278,0 2-100,0 1-48,-4 4-153,6 0 0,-4 6-34,7 4-102,0 10 158,-1-4 1,4 12-231,-3-4 68,4-3-95,1 7 0,0-5-73,0 6 0,0 4 78,0-4-137,0 4 115,6-17 0,1 11-67,3-8-80,3 1 112,-5-6 0,6-5-96,1-4 191,0-4-32,0-1 1,-1 0-471,1 0 542,0 0 0,-1 0 0,1 0 0</inkml:trace>
  <inkml:trace contextRef="#ctx0" brushRef="#br0" timeOffset="4150">2265 59 7706,'8'-6'615,"5"4"-298,-12-4 0,8 1 107,-4 0-375,-4 0 23,12 5 1,-11-2-161,3-2 98,3 2-34,-6-5-390,4 7 147,-6 0 319,7 0 0,-6-1 158,4-4-134,-3 3 163,4-4 1,-4 6-193,4 0 225,-6 6 56,0-4-263,7 11 61,-5-5-36,4 7 0,-6-1-94,0 1 126,7 0-94,-6 6 1,6-5-135,-7 4 1,0 1 202,0-1-232,0 6 59,0-10 1,0 10 133,0-6 25,0 6-71,0-9 0,0 4 195,0-7-7,6 8-171,-4-6 1,5 5 79,-7-6-53,0 0-28,0-7 0,0 5 47,0-3 45,0 3-469,0 1 232,0-5 1,-7-1 26,-3-3-807,4-4 377,-7 6 520,4-7 0,-12 6 0,-2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23:48:18.2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559 441 7829,'7'-8'318,"-6"-5"-387,6 5 58,-7 0 185,0-5-159,6 11 73,-4-11 1,9 10 62,-6-7-203,7 6 123,-4-9 1,7 12 95,-1-4-81,7-3-19,-4 0 1,11-2 386,-4 0-196,4 0-88,1-5 0,7 1 208,3-1-253,10 0-36,-3-6 0,10 5 51,-7-4 0,9-1 134,-4 1-488,7 7 189,-16 0 1,6 7-168,-7-4 142,0-3 16,0 11 0,-1-9-43,-4 6-32,4-7 105,-6 11 0,7-11-21,0 7 44,0-6-29,0 9 14,-6-4 1,11-1 1,-16 6 25,6-4 162,0 3-171,-8 2 1,7 0 109,-4 0-101,-10 0-2,11 0 1,-12 2 137,6 3-119,0-4-5,7 12-44,-5-11 46,5 5-2,0-1 12,-5-4-270,5 11 242,0-12 1,-3 8-20,6-4 0,-6-4-7,1 4 0,-1-2 14,1 2-117,-10-3 150,11 11 0,-12-10 53,6 7-91,0-7-15,1 10 0,-6-9 203,1 5-2,-1-5-151,-1 9 78,-2-12-87,1 12 0,-4-6 61,6 3-53,-6 3 19,3-5 0,-6 2-154,0 0 149,-1-1-19,1 6 1,-2 0-55,-3-1 40,3 1 12,-5 0-114,7 0 107,0-1 1,-7 1-13,5-7 0,-7 10 6,4-3 0,2 3 8,-8-4-249,8 1 228,-10 0 0,4 4 5,-6 1-57,0 6 40,0-9 1,0 9-14,0-7-3,0 7 13,0-3 0,0 2 115,0-1-108,-6 1 0,4-2-17,-5 4 18,7-4 1,-5 2 4,1-1-82,-1 1 77,5 4 1,-5 1-35,0-1 30,-7 0-1,11 1 1,-12-1 73,3 1-81,-3-1 7,5 0 258,-5 1-252,4-1 1,-5 1 9,-1-1 120,0 0-117,1 1 1,-1-1 22,0 1-146,-6-8 131,5 6 0,-5-7-206,6 4-24,0-4 211,0 0 0,-4-4-162,-1 2 122,-6 4 29,10-7-59,-12 6 39,12-8 0,-12 1-37,3 0 131,-2-1-94,-3 1 0,1 2-26,-1 2-1,1-3 30,0 6 1,-1-6-186,1 4 14,-1-4 169,8 5 1,-6-6-192,3 0 26,-2-1 136,-3 1 0,1 1-107,-1 4 94,1-4-71,-7 5 226,5 1-71,-5-6 1,5 5-134,-3-6 404,3 0-192,-5-7 1,6 5 118,1-3 9,0-4-199,-1 7 0,1-9 47,-1 5-51,1 1 18,0-2 0,-1 5 16,1-3-12,-7 3-31,-2 2 1,-1 0 2,0-1 0,5-4 1,-6 0-122,8 0 107,-11-2 1,7 3-18,-3-6 28,-3 7-3,11-11 1,-7 6 142,4-7-137,3 0-4,-12 0 218,12 0-210,-5 0 0,2-2 27,0-3 27,-7 4-42,10-6 0,-5 7 53,7 0-296,-1 0 243,1-6 0,-1 4-387,1-3 173,0 3 80,-1-4 0,1 3-169,-1-7-4,1 7 173,0-10 216,-1 4-92,1 1 1,-1-5-166,1 3 263,0-3-86,-1 5 1,1-5-116,-1 3 348,8-3-149,-6-2 0,7 1 139,-4-1-79,-3 7-86,12-5 1,-7 5-177,3-7-73,11 0 212,-11-6-306,12 5 126,-7-6-33,7 8 122,-5-7 1,5 3-28,-7-7 0,5 5 7,0-4 195,7-1-79,-10-4 0,7 1 89,-4 4 33,-3-4-185,5-1 0,-2-2 257,0-4-88,7 4 1,-10-5-229,11 5 115,-5-5 1,7 2 51,0 0-200,0 0 59,0 4 1,0 1 124,0-1-277,0-6 87,0 5 0,5-5-77,0 7 126,0 0 46,2-1-224,-6 1 204,6-1 0,-2-1-31,0-3 4,6 3 16,-9-5 0,11 2-30,-3 0 196,3-1-154,1 6 1,1-5-32,0-1 177,6-6-61,-5 10 1,10-5-215,-6 7 8,6 0 139,-3-1 1,11 1-251,1-1-7,-1 1-44,2 0-302,-5-1 367,5 1 1,-2-1-130,0 1-224,1 6 328,-6-5 0,-4 10-695,-1-6 485,1 6 221,-2-3 1,-2 13 255,-7 3 0,1-3 0,0-1 0</inkml:trace>
  <inkml:trace contextRef="#ctx0" brushRef="#br0" timeOffset="2211">618 559 7849,'8'0'726,"5"0"-481,-11 0 73,4 0 150,-6 0 0,0 0-98,0 6-387,0 2 175,0 7 1,0 1-1,0 4 0,0 3-81,0 6 0,0 1 161,0-1-982,0 1 545,0-1 1,0 0-951,0 1 789,0-1 0,0-1-241,0-4 0,0-2-151,0-8 187,7 1 565,-6-7 0,12-1 0,-4-7 0</inkml:trace>
  <inkml:trace contextRef="#ctx0" brushRef="#br0" timeOffset="2400">471 706 9607,'10'0'847,"-1"0"-1436,1 0 433,5 0 0,0 0 16,-1 0-923,1 0 706,6 0 1,-4 1 356,2 4 0,4-3 0,0 4 0</inkml:trace>
  <inkml:trace contextRef="#ctx0" brushRef="#br0" timeOffset="2852">662 838 7997,'15'0'1267,"-7"0"-1172,5 0 0,-5 0 248,7 0-347,-7 0 162,5 0 1,-5 0 158,7 0-838,6 0 421,-5 0 1,6 0 86,-8 0-657,1 0 371,0 0 111,6 0 9,-5-6-84,6-3 480,-8-5-131,1 5 1,-7-4-185,-3 4 263,-3 2-167,-2-6 0,0 10 84,0-7-3,0 7-19,0-10 1,-7 11-195,-3-3 72,4 3 0,-7 1 12,3-4 1,-3 3-260,-2-3 92,0 4 133,1 1 42,-1 0 0,0 5-66,1 0 207,5 6-152,-4-3 1,10 2-76,-7 0 577,7 0-281,-3 4 1,6 1 320,0 0-289,0-1 97,0 1-98,0 0-125,0-1 0,6 1 119,4 0-276,3 0 87,2-1 1,4-4 151,1 0-231,-1-7 48,-4 4 1,5-7 85,-1 0-447,1 0 220,-5 0 0,-1 0-616,1 0 427,6-7 163,-4-1 1,2-7 193,-9 1 0,10-1 0,-4 0 0</inkml:trace>
  <inkml:trace contextRef="#ctx0" brushRef="#br0" timeOffset="3177">1118 720 9270,'8'0'549,"-2"0"1,-4 5-575,3 0 0,-4 7-32,4-3 0,2 6-666,-2 5 479,0-4 168,1 5-602,-4 1 474,4-6 1,-6 10-79,0-6-18,0-1 220,7-4 1,-5-5 315,2 0-144,-2-7-31,-2 3 68,0-6-38,0 0 0,0-13 338,0 3-272,0-11 1,0 5 133,0-4 11,0 4-103,0-12 0,5 10-4,0-6-47,0 6-57,1-3 0,-4 6-160,3 0 204,3 0-25,-6 7-632,4-5 386,1 12 1,-4-6-61,7 7 0,-5 0-422,5 0 618,-1 7 0,6 7 0,0 9 0</inkml:trace>
  <inkml:trace contextRef="#ctx0" brushRef="#br0" timeOffset="3797">1397 750 9447,'0'15'-568,"0"-7"1,0 5 350,0-3 1,0 8-21,0 1 1,0 1 180,0-6-404,6 1 90,-4-7 197,5 5 66,-7-4-92,0-1 480,0-2-221,0-6 0,1 0-90,4 0 370,-3 0-225,4-6 1,-4-2 68,3-7 73,-4 0-101,13 0 1,-13 1 168,4-1-223,3 0-36,-6 1 0,9 4 341,-6 0-298,7 0-18,-11 2-109,12 2 189,-11-1 4,11 5-322,-11-4 91,11 6 0,-12 6 178,4 4-412,-3-3 183,-2 6 0,5-5-86,0 7 186,0-1 1,-5 1 0,0-5 82,0 0-128,0-7 41,0 10 222,0-11-105,0 4 1,0-4-105,0 3 174,0-4-125,0 6 9,0-7-1069,0 0 889,0-7 0,0 4-193,0-7 207,6 7 37,-4-10 0,6 10-117,-3-7 0,-4 0 265,6-5 1,-2 6 175,0-1 0,0 5-138,-5-5 678,6 7-525,-4-10 0,6 11 149,-3-3-72,-3 4 140,4-6-615,1 5 90,-6-4-54,12 12 0,-11 3-180,3 5 79,3 1 1,-5 0-352,7-1 1,-7 1 177,2 0 0,-1-1-175,0 1 0,-2-5 33,3 0 508,-3-7 0,4 10 0,2-5 0</inkml:trace>
  <inkml:trace contextRef="#ctx0" brushRef="#br0" timeOffset="3981">1808 735 10051,'7'8'-1023,"-5"5"944,4-11 0,-6 11-1321,0-3 1400,0 3 0,7 2 0,1-1 0</inkml:trace>
  <inkml:trace contextRef="#ctx0" brushRef="#br0" timeOffset="4142">1808 603 7849,'0'-8'658,"0"1"-700,7 7 239,-5 0-1306,4 0 1109,-6 0 0,7 0 0,1 0 0</inkml:trace>
  <inkml:trace contextRef="#ctx0" brushRef="#br0" timeOffset="4477">1955 735 7849,'0'8'-137,"0"5"211,7-11 1,-5 6 75,3-3 134,-4-3-181,6 11 1,-6-10 102,4 7-666,-3-7 305,-2 10 1,2-11-302,2 3 272,-2 3-2,5-6 297,-7 4-131,0-6 193,0 0 179,0-6-210,0 4 1,0-11-46,0 3 378,0-3-285,0-2 1,0 5 206,0 1-143,0-1-11,0-5-241,0 7-44,6-5 116,-4 11 1,6-4-80,-3 6 0,-2 0 127,7 0-670,-7 0 380,10 0 0,-11 6-119,3 4 0,1 3-225,-1 2 0,5 0-556,-5-1 597,6 1 471,-3-7 0,7 5 0,0-5 0</inkml:trace>
  <inkml:trace contextRef="#ctx0" brushRef="#br0" timeOffset="4861">2382 720 7843,'-8'0'-512,"-5"-6"867,4-2-152,-5 0 0,5-1 450,5 5-278,-5 2 99,1-5-756,0 7 185,-5 0-32,11 0-288,-4 7 281,-1 1 0,6 7 101,-4-1-230,3 1 169,2 0 1,0 0 25,0-1 0,2 1-83,3 0 1,-2-2 62,7-3 42,-7 3 6,10-12 0,-10 6 144,7-7-153,0 0 1,5 0 242,-7 0-212,5-7 0,-5 4-15,7-7 283,-7 0-117,5 2 1,-6-5-117,2 3 376,-2 4-218,-1-7 1,-4 9-63,3-5-13,-3 5-122,-2-2-136,6 6 125,-4 0 99,4 0-262,-6 0 10,0 6 146,0 3 1,0 5-174,0 1 1,2-5 95,3 0 0,-4-6-152,4 6 0,2-5-199,-2 5 127,6-7 184,-9 4 159,11-7 0,-5 0 0,7 0 0</inkml:trace>
  <inkml:trace contextRef="#ctx0" brushRef="#br0" timeOffset="5104">2617 485 7836,'0'-8'689,"0"2"-390,0-1-138,0 5 105,0-4-92,0 6 1,0 6 111,0 4-321,0 3 52,0 8 1,5-3-12,0 7-72,0-1 174,1 6 0,-4-1-487,3 1 202,3-1 99,-7-6-883,6 5 637,-7-5 0,5 4-11,0-2-294,0 3 629,-5-12 0,0 5 0,0-6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9340-F897-D94C-B4A8-9CA8D383764D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7B75-55FC-F144-AD9C-CE5B265FE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2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D2D74-12FB-4143-8A05-9CE77B8197AF}" type="slidenum">
              <a:rPr lang="en-US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97E82-260E-478D-B2C3-D0D363EF9DC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9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97E82-260E-478D-B2C3-D0D363EF9DC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9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511A6-BCF2-4453-8D8F-AE7A5F835DAA}" type="slidenum">
              <a:rPr lang="en-US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6800-0208-446B-91DB-9BEE13BE10F9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0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1C55-88BC-A141-8D35-18406D1D3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2AA9-70F2-A641-8E21-9682559B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4631-0B24-D745-9F3F-95A66AEE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A06B-0C0A-A24B-95F8-4A6BC320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1526-C5B8-0449-A1C7-B6A5F382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85FE-C1FC-314A-9C08-2941360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86FF-4DFD-DA4E-8898-F82FBA3E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C4C9-BA9E-9B4E-873B-F510BEA8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32E0-C1DB-F94B-BE97-47D7FEDD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4668-A962-6549-A6FB-D2A1431D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9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CA722-F4B9-AD4F-8A93-4BBD7FC93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6A2F9-1EF1-FE49-A227-5BD02373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2845-32C4-C24E-8C4B-E00BF0A5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F739-DDE7-FD4B-918A-AACDF40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B848-8F7F-BE48-B0F3-35095E6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1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2862F79-0CB4-4885-B6DF-FF32D2F67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8172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94488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2D050"/>
                </a:solidFill>
                <a:latin typeface="+mj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314659F-E18D-486B-805A-567739542A45}" type="slidenum">
              <a:rPr lang="en-US" sz="1200" smtClean="0">
                <a:latin typeface="Calibri"/>
              </a:rPr>
              <a:pPr/>
              <a:t>‹#›</a:t>
            </a:fld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18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0ED0-B97D-3C41-A59D-C33B80BD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431-0D16-D04E-8558-6DEECF7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13D9-1717-4048-B7B1-3BE89823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5672-2BEB-3848-808C-31376340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54E1-B2CF-354D-844E-1032B71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394E-396C-BE48-A00C-977BB23F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6388-F5A5-D842-91B2-FF6F744B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1BF1-F1B4-6D47-A2CA-A6308652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F8FD-AAE1-1842-BAAE-F64B5B89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A8B1-7480-1B44-ABD5-8DC19A1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B458-DEEC-0E48-93A7-08D21CC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30A1-A119-7042-9543-F697B45F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741F-E4ED-234B-A870-754E6455A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1F3CB-8BAD-994F-835F-2CBA7B6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0F9D-7854-8247-8399-2189205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DE45-F009-6F43-81A8-EC5B7D9D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8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5912-2C4C-B844-AD9D-CBFEA0BC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22C66-5BD5-F643-A18A-02E11825D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F5406-3DB3-5449-ACF5-ECAAE505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7F670-831D-E04E-9E62-69B86759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5C08C-851C-2A41-A4F5-5D0177059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7FFB-D573-0044-B6A1-DDDAA17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ACBE2-FAD0-9446-9846-4E47A6A8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438CB-C1BF-BC48-A17B-6D81F20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4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4BED-6032-784C-8DDF-EF44329C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1F8B7-3943-2440-AF08-31E6777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FFE4E-EA85-D64C-8098-E484BD3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0545-4AE4-1C45-B79F-AD496A57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4E4C1-D518-4243-9321-34BBB6B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4D778-DC66-6B4A-9022-212FEB4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65FA9-6DD7-8049-A2F4-751BD70D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7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7903-4967-DD41-94B9-B09E3045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A76-D36A-F647-B29F-6FD45C72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7631-0362-6F4E-A448-151D6265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D17-942C-2E4B-AF17-0511D77C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773F-D07C-EC43-98C6-24995B86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377C-6E37-484F-BD4E-1214C26B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8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51ED-1494-A94C-A3AB-62931DFC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59BB-10F2-C04E-A2BB-7D3C2DC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9F7C-E621-8846-94DC-117501AB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B9B3-6474-3949-9577-7D1975B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A3C2-8214-F249-A04E-7AD667C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0AB8B-EEDB-324D-824E-3A7001E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E2A72-F2F4-734B-B327-2EF882E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4D212-4B2B-BE41-82FD-1171B7B7D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B60B-B15E-F341-B34B-F58E6F26B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26E6-6EF3-9740-B2AB-74F0F5EEA110}" type="datetimeFigureOut">
              <a:rPr lang="en-AU" smtClean="0"/>
              <a:t>18/9/2023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BCF4-5A6C-244C-8822-C67B3BB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08F4-BDAE-5041-B8B0-88D80FCD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1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mple.net/tikz/examples/turing-machine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inapsis-aom.blogspot.com/2012/02/vigencia-del-test-de-turing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t/thank-you.html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ecorationdelamaison.blogspot.gr/2015/03/diy-balloon-centerpiece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ECC2-740D-3B42-87CD-53792385E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41080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7F25B-DB57-5943-99F5-35F9837E4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Week 7, Spring 2023</a:t>
            </a:r>
          </a:p>
          <a:p>
            <a:r>
              <a:rPr lang="en-AU" dirty="0"/>
              <a:t>Youming Qiao</a:t>
            </a:r>
          </a:p>
        </p:txBody>
      </p:sp>
    </p:spTree>
    <p:extLst>
      <p:ext uri="{BB962C8B-B14F-4D97-AF65-F5344CB8AC3E}">
        <p14:creationId xmlns:p14="http://schemas.microsoft.com/office/powerpoint/2010/main" val="1352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4C9EA6-BDA9-EA44-8D56-A20916F7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CFG generating a long string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8A91657-BB9B-1647-85E2-C62AEC0A8F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90520" y="1690688"/>
            <a:ext cx="2963280" cy="1981811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B07A4E-8E03-C443-825C-7CD61C259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95073"/>
            <a:ext cx="7113608" cy="4351338"/>
          </a:xfrm>
        </p:spPr>
        <p:txBody>
          <a:bodyPr/>
          <a:lstStyle/>
          <a:p>
            <a:r>
              <a:rPr lang="en-AU" dirty="0"/>
              <a:t>Let </a:t>
            </a:r>
            <a:r>
              <a:rPr lang="en-AU" dirty="0">
                <a:solidFill>
                  <a:schemeClr val="accent2"/>
                </a:solidFill>
              </a:rPr>
              <a:t>G</a:t>
            </a:r>
            <a:r>
              <a:rPr lang="en-AU" dirty="0"/>
              <a:t> be a CFG with start variable </a:t>
            </a:r>
            <a:r>
              <a:rPr lang="en-AU" dirty="0">
                <a:solidFill>
                  <a:srgbClr val="00B050"/>
                </a:solidFill>
              </a:rPr>
              <a:t>T</a:t>
            </a:r>
          </a:p>
          <a:p>
            <a:r>
              <a:rPr lang="en-AU" dirty="0"/>
              <a:t>Suppose it generates a long string </a:t>
            </a:r>
            <a:r>
              <a:rPr lang="en-AU" dirty="0">
                <a:solidFill>
                  <a:srgbClr val="FFD8FF"/>
                </a:solidFill>
              </a:rPr>
              <a:t>w</a:t>
            </a:r>
          </a:p>
          <a:p>
            <a:r>
              <a:rPr lang="en-AU" dirty="0"/>
              <a:t>During the process, it uses a variable </a:t>
            </a:r>
            <a:r>
              <a:rPr lang="en-AU" dirty="0">
                <a:solidFill>
                  <a:srgbClr val="FF0000"/>
                </a:solidFill>
              </a:rPr>
              <a:t>R</a:t>
            </a:r>
            <a:r>
              <a:rPr lang="en-AU" dirty="0"/>
              <a:t> twice</a:t>
            </a:r>
          </a:p>
          <a:p>
            <a:r>
              <a:rPr lang="en-AU" dirty="0"/>
              <a:t>Then we can divide </a:t>
            </a:r>
            <a:r>
              <a:rPr lang="en-AU" dirty="0">
                <a:solidFill>
                  <a:srgbClr val="FFD8FF"/>
                </a:solidFill>
              </a:rPr>
              <a:t>w</a:t>
            </a:r>
            <a:r>
              <a:rPr lang="en-AU" dirty="0"/>
              <a:t> into </a:t>
            </a:r>
            <a:r>
              <a:rPr lang="en-AU" dirty="0" err="1">
                <a:solidFill>
                  <a:srgbClr val="00B0F0"/>
                </a:solidFill>
              </a:rPr>
              <a:t>u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 err="1">
                <a:solidFill>
                  <a:srgbClr val="00B0F0"/>
                </a:solidFill>
              </a:rPr>
              <a:t>z</a:t>
            </a:r>
            <a:endParaRPr lang="en-AU" dirty="0"/>
          </a:p>
          <a:p>
            <a:r>
              <a:rPr lang="en-AU" dirty="0"/>
              <a:t>Now this implies that we can ”pump” the </a:t>
            </a:r>
            <a:r>
              <a:rPr lang="en-AU" dirty="0">
                <a:solidFill>
                  <a:srgbClr val="FFFF00"/>
                </a:solidFill>
              </a:rPr>
              <a:t>v</a:t>
            </a:r>
            <a:r>
              <a:rPr lang="en-AU" dirty="0"/>
              <a:t> and </a:t>
            </a:r>
            <a:r>
              <a:rPr lang="en-AU" dirty="0">
                <a:solidFill>
                  <a:srgbClr val="FFFF00"/>
                </a:solidFill>
              </a:rPr>
              <a:t>y</a:t>
            </a:r>
            <a:r>
              <a:rPr lang="en-AU" dirty="0"/>
              <a:t> segments…</a:t>
            </a:r>
          </a:p>
          <a:p>
            <a:endParaRPr lang="en-AU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4C55CCD-3C57-6A43-A41F-3C1AE79CB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970" y="4468984"/>
            <a:ext cx="2736788" cy="1981812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4CE6BE1-E41A-994B-8624-B30B46FAB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630" y="4468984"/>
            <a:ext cx="2804011" cy="20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FCC1B-26B9-BD4F-B73A-A007B327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Pumping lemma for CFLs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0AF680-91AE-4B4C-965F-E742885B45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Pumping lemma for CFLs</a:t>
                </a:r>
                <a:r>
                  <a:rPr lang="en-AU" dirty="0"/>
                  <a:t>. Let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 be a context free language. There exists an integer </a:t>
                </a:r>
                <a:r>
                  <a:rPr lang="en-AU" dirty="0">
                    <a:solidFill>
                      <a:srgbClr val="00B050"/>
                    </a:solidFill>
                  </a:rPr>
                  <a:t>P</a:t>
                </a:r>
                <a:r>
                  <a:rPr lang="en-AU" dirty="0"/>
                  <a:t>, such for any string </a:t>
                </a:r>
                <a:r>
                  <a:rPr lang="en-AU" dirty="0">
                    <a:solidFill>
                      <a:srgbClr val="FFD8FF"/>
                    </a:solidFill>
                  </a:rPr>
                  <a:t>w</a:t>
                </a:r>
                <a:r>
                  <a:rPr lang="en-AU" dirty="0"/>
                  <a:t> of length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dirty="0"/>
                  <a:t>, we can write </a:t>
                </a:r>
                <a:r>
                  <a:rPr lang="en-AU" dirty="0">
                    <a:solidFill>
                      <a:srgbClr val="FFD8FF"/>
                    </a:solidFill>
                  </a:rPr>
                  <a:t>w</a:t>
                </a:r>
                <a:r>
                  <a:rPr lang="en-AU" dirty="0"/>
                  <a:t>=</a:t>
                </a:r>
                <a:r>
                  <a:rPr lang="en-AU" dirty="0" err="1">
                    <a:solidFill>
                      <a:srgbClr val="00B0F0"/>
                    </a:solidFill>
                  </a:rPr>
                  <a:t>u</a:t>
                </a:r>
                <a:r>
                  <a:rPr lang="en-AU" dirty="0" err="1">
                    <a:solidFill>
                      <a:srgbClr val="FFFF00"/>
                    </a:solidFill>
                  </a:rPr>
                  <a:t>v</a:t>
                </a:r>
                <a:r>
                  <a:rPr lang="en-AU" dirty="0" err="1">
                    <a:solidFill>
                      <a:srgbClr val="FF0000"/>
                    </a:solidFill>
                  </a:rPr>
                  <a:t>x</a:t>
                </a:r>
                <a:r>
                  <a:rPr lang="en-AU" dirty="0" err="1">
                    <a:solidFill>
                      <a:srgbClr val="FFFF00"/>
                    </a:solidFill>
                  </a:rPr>
                  <a:t>y</a:t>
                </a:r>
                <a:r>
                  <a:rPr lang="en-AU" dirty="0" err="1">
                    <a:solidFill>
                      <a:srgbClr val="00B0F0"/>
                    </a:solidFill>
                  </a:rPr>
                  <a:t>z</a:t>
                </a:r>
                <a:r>
                  <a:rPr lang="en-AU" dirty="0"/>
                  <a:t>, such that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|</a:t>
                </a:r>
                <a:r>
                  <a:rPr lang="en-AU" dirty="0" err="1">
                    <a:solidFill>
                      <a:srgbClr val="FFFF00"/>
                    </a:solidFill>
                  </a:rPr>
                  <a:t>vy</a:t>
                </a:r>
                <a:r>
                  <a:rPr lang="en-AU" dirty="0"/>
                  <a:t>|&gt;0;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|</a:t>
                </a:r>
                <a:r>
                  <a:rPr lang="en-AU" dirty="0" err="1">
                    <a:solidFill>
                      <a:srgbClr val="FFFF00"/>
                    </a:solidFill>
                  </a:rPr>
                  <a:t>v</a:t>
                </a:r>
                <a:r>
                  <a:rPr lang="en-AU" dirty="0" err="1">
                    <a:solidFill>
                      <a:srgbClr val="FF0000"/>
                    </a:solidFill>
                  </a:rPr>
                  <a:t>x</a:t>
                </a:r>
                <a:r>
                  <a:rPr lang="en-AU" dirty="0" err="1">
                    <a:solidFill>
                      <a:srgbClr val="FFFF00"/>
                    </a:solidFill>
                  </a:rPr>
                  <a:t>y</a:t>
                </a:r>
                <a:r>
                  <a:rPr lang="en-AU" dirty="0"/>
                  <a:t>|&lt;</a:t>
                </a:r>
                <a:r>
                  <a:rPr lang="en-AU" dirty="0">
                    <a:solidFill>
                      <a:srgbClr val="00B050"/>
                    </a:solidFill>
                  </a:rPr>
                  <a:t>P</a:t>
                </a:r>
                <a:r>
                  <a:rPr lang="en-AU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any </a:t>
                </a:r>
                <a:r>
                  <a:rPr lang="en-AU" dirty="0" err="1"/>
                  <a:t>i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 err="1">
                    <a:solidFill>
                      <a:srgbClr val="00B0F0"/>
                    </a:solidFill>
                  </a:rPr>
                  <a:t>u</a:t>
                </a:r>
                <a:r>
                  <a:rPr lang="en-AU" dirty="0" err="1">
                    <a:solidFill>
                      <a:srgbClr val="FFFF00"/>
                    </a:solidFill>
                  </a:rPr>
                  <a:t>v</a:t>
                </a:r>
                <a:r>
                  <a:rPr lang="en-AU" baseline="30000" dirty="0" err="1">
                    <a:solidFill>
                      <a:srgbClr val="FFFF00"/>
                    </a:solidFill>
                  </a:rPr>
                  <a:t>i</a:t>
                </a:r>
                <a:r>
                  <a:rPr lang="en-AU" dirty="0" err="1">
                    <a:solidFill>
                      <a:srgbClr val="FF0000"/>
                    </a:solidFill>
                  </a:rPr>
                  <a:t>x</a:t>
                </a:r>
                <a:r>
                  <a:rPr lang="en-AU" dirty="0" err="1">
                    <a:solidFill>
                      <a:srgbClr val="FFFF00"/>
                    </a:solidFill>
                  </a:rPr>
                  <a:t>y</a:t>
                </a:r>
                <a:r>
                  <a:rPr lang="en-AU" baseline="30000" dirty="0" err="1">
                    <a:solidFill>
                      <a:srgbClr val="FFFF00"/>
                    </a:solidFill>
                  </a:rPr>
                  <a:t>i</a:t>
                </a:r>
                <a:r>
                  <a:rPr lang="en-AU" dirty="0" err="1">
                    <a:solidFill>
                      <a:srgbClr val="00B0F0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b="1" dirty="0"/>
                  <a:t>Proof idea</a:t>
                </a:r>
                <a:r>
                  <a:rPr lang="en-AU" dirty="0"/>
                  <a:t>. Already in the last slide! How “long” does w need to be? Suppose </a:t>
                </a:r>
                <a:r>
                  <a:rPr lang="en-AU" dirty="0">
                    <a:solidFill>
                      <a:srgbClr val="FF0000"/>
                    </a:solidFill>
                  </a:rPr>
                  <a:t>b</a:t>
                </a:r>
                <a:r>
                  <a:rPr lang="en-AU" dirty="0"/>
                  <a:t> is the max length of strings on the RHS of the rules. Suppose we have </a:t>
                </a:r>
                <a:r>
                  <a:rPr lang="en-AU" dirty="0">
                    <a:solidFill>
                      <a:srgbClr val="00B050"/>
                    </a:solidFill>
                  </a:rPr>
                  <a:t>v</a:t>
                </a:r>
                <a:r>
                  <a:rPr lang="en-AU" dirty="0"/>
                  <a:t> variables… </a:t>
                </a:r>
                <a:r>
                  <a:rPr lang="en-AU" dirty="0">
                    <a:solidFill>
                      <a:srgbClr val="FF0000"/>
                    </a:solidFill>
                  </a:rPr>
                  <a:t>Polling time</a:t>
                </a:r>
                <a:r>
                  <a:rPr lang="en-AU" dirty="0"/>
                  <a:t>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0AF680-91AE-4B4C-965F-E742885B45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4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55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7131-DD66-2E43-B442-D2E5A0B3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en-AU" dirty="0"/>
              <a:t> of using</a:t>
            </a:r>
            <a:r>
              <a:rPr lang="zh-CN" altLang="en-US" dirty="0"/>
              <a:t> </a:t>
            </a:r>
            <a:r>
              <a:rPr lang="en-US" altLang="zh-CN" dirty="0"/>
              <a:t>pumping</a:t>
            </a:r>
            <a:r>
              <a:rPr lang="zh-CN" altLang="en-US" dirty="0"/>
              <a:t> </a:t>
            </a:r>
            <a:r>
              <a:rPr lang="en-US" altLang="zh-CN" dirty="0"/>
              <a:t>lemma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22E2-7AF2-8F45-A9F6-ECB92582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Proposition</a:t>
            </a:r>
            <a:r>
              <a:rPr lang="en-AU" dirty="0"/>
              <a:t>. </a:t>
            </a:r>
            <a:r>
              <a:rPr lang="en-AU" dirty="0">
                <a:solidFill>
                  <a:schemeClr val="accent2"/>
                </a:solidFill>
              </a:rPr>
              <a:t>L={</a:t>
            </a:r>
            <a:r>
              <a:rPr lang="en-AU" dirty="0" err="1">
                <a:solidFill>
                  <a:schemeClr val="accent2"/>
                </a:solidFill>
              </a:rPr>
              <a:t>ww</a:t>
            </a:r>
            <a:r>
              <a:rPr lang="en-AU" dirty="0">
                <a:solidFill>
                  <a:schemeClr val="accent2"/>
                </a:solidFill>
              </a:rPr>
              <a:t> : w in {0, 1}</a:t>
            </a:r>
            <a:r>
              <a:rPr lang="en-AU" baseline="30000" dirty="0">
                <a:solidFill>
                  <a:schemeClr val="accent2"/>
                </a:solidFill>
              </a:rPr>
              <a:t>*</a:t>
            </a:r>
            <a:r>
              <a:rPr lang="en-AU" dirty="0">
                <a:solidFill>
                  <a:schemeClr val="accent2"/>
                </a:solidFill>
              </a:rPr>
              <a:t>}</a:t>
            </a:r>
            <a:r>
              <a:rPr lang="en-AU" dirty="0"/>
              <a:t> is not context free.</a:t>
            </a:r>
          </a:p>
          <a:p>
            <a:pPr marL="0" indent="0">
              <a:buNone/>
            </a:pPr>
            <a:r>
              <a:rPr lang="en-AU" b="1" dirty="0"/>
              <a:t>Proof</a:t>
            </a:r>
            <a:r>
              <a:rPr lang="en-AU" dirty="0"/>
              <a:t>. Suppose it is. Then there exists </a:t>
            </a:r>
            <a:r>
              <a:rPr lang="en-AU" dirty="0">
                <a:solidFill>
                  <a:srgbClr val="00B050"/>
                </a:solidFill>
              </a:rPr>
              <a:t>P</a:t>
            </a:r>
            <a:r>
              <a:rPr lang="en-AU" dirty="0"/>
              <a:t>, </a:t>
            </a:r>
            <a:r>
              <a:rPr lang="en-AU" dirty="0" err="1"/>
              <a:t>s.t.</a:t>
            </a:r>
            <a:r>
              <a:rPr lang="en-AU" dirty="0"/>
              <a:t> pumping lemma applies.</a:t>
            </a:r>
          </a:p>
          <a:p>
            <a:pPr marL="0" indent="0">
              <a:buNone/>
            </a:pPr>
            <a:r>
              <a:rPr lang="en-AU" dirty="0"/>
              <a:t>Consider </a:t>
            </a:r>
            <a:r>
              <a:rPr lang="en-AU" dirty="0">
                <a:solidFill>
                  <a:srgbClr val="FFD8FF"/>
                </a:solidFill>
              </a:rPr>
              <a:t>w=0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>
                <a:solidFill>
                  <a:srgbClr val="FFD8FF"/>
                </a:solidFill>
              </a:rPr>
              <a:t>1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/>
              <a:t>. So s=</a:t>
            </a:r>
            <a:r>
              <a:rPr lang="en-AU" dirty="0" err="1">
                <a:solidFill>
                  <a:srgbClr val="FFD8FF"/>
                </a:solidFill>
              </a:rPr>
              <a:t>ww</a:t>
            </a:r>
            <a:r>
              <a:rPr lang="en-AU" dirty="0"/>
              <a:t>= </a:t>
            </a:r>
            <a:r>
              <a:rPr lang="en-AU" dirty="0">
                <a:solidFill>
                  <a:srgbClr val="FFD8FF"/>
                </a:solidFill>
              </a:rPr>
              <a:t>0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>
                <a:solidFill>
                  <a:srgbClr val="FFD8FF"/>
                </a:solidFill>
              </a:rPr>
              <a:t>1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>
                <a:solidFill>
                  <a:srgbClr val="FFD8FF"/>
                </a:solidFill>
              </a:rPr>
              <a:t>0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>
                <a:solidFill>
                  <a:srgbClr val="FFD8FF"/>
                </a:solidFill>
              </a:rPr>
              <a:t>1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/>
              <a:t>.</a:t>
            </a:r>
          </a:p>
          <a:p>
            <a:pPr marL="0" indent="0">
              <a:buNone/>
            </a:pPr>
            <a:r>
              <a:rPr lang="en-AU" dirty="0"/>
              <a:t>Pumping lemma gives that </a:t>
            </a:r>
            <a:r>
              <a:rPr lang="en-AU" dirty="0">
                <a:solidFill>
                  <a:srgbClr val="FFD8FF"/>
                </a:solidFill>
              </a:rPr>
              <a:t>s</a:t>
            </a:r>
            <a:r>
              <a:rPr lang="en-AU" dirty="0"/>
              <a:t>=</a:t>
            </a:r>
            <a:r>
              <a:rPr lang="en-AU" dirty="0" err="1">
                <a:solidFill>
                  <a:srgbClr val="00B0F0"/>
                </a:solidFill>
              </a:rPr>
              <a:t>u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 err="1">
                <a:solidFill>
                  <a:srgbClr val="00B0F0"/>
                </a:solidFill>
              </a:rPr>
              <a:t>z</a:t>
            </a:r>
            <a:r>
              <a:rPr lang="en-AU" dirty="0"/>
              <a:t>, where |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/>
              <a:t>|&lt;</a:t>
            </a:r>
            <a:r>
              <a:rPr lang="en-AU" dirty="0">
                <a:solidFill>
                  <a:srgbClr val="00B050"/>
                </a:solidFill>
              </a:rPr>
              <a:t> P</a:t>
            </a:r>
            <a:r>
              <a:rPr lang="en-AU" dirty="0"/>
              <a:t>, |</a:t>
            </a:r>
            <a:r>
              <a:rPr lang="en-AU" dirty="0" err="1">
                <a:solidFill>
                  <a:srgbClr val="FFFF00"/>
                </a:solidFill>
              </a:rPr>
              <a:t>vy</a:t>
            </a:r>
            <a:r>
              <a:rPr lang="en-AU" dirty="0"/>
              <a:t>|&gt;0.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Suppose 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>
                <a:solidFill>
                  <a:srgbClr val="FFFF00"/>
                </a:solidFill>
              </a:rPr>
              <a:t> </a:t>
            </a:r>
            <a:r>
              <a:rPr lang="en-AU" dirty="0"/>
              <a:t>appears in the first half of s. </a:t>
            </a:r>
            <a:br>
              <a:rPr lang="en-AU" dirty="0"/>
            </a:br>
            <a:r>
              <a:rPr lang="en-AU" dirty="0"/>
              <a:t>Consider t=</a:t>
            </a:r>
            <a:r>
              <a:rPr lang="en-AU" dirty="0">
                <a:solidFill>
                  <a:srgbClr val="00B0F0"/>
                </a:solidFill>
              </a:rPr>
              <a:t>u</a:t>
            </a:r>
            <a:r>
              <a:rPr lang="en-AU" dirty="0">
                <a:solidFill>
                  <a:srgbClr val="FFFF00"/>
                </a:solidFill>
              </a:rPr>
              <a:t>v</a:t>
            </a:r>
            <a:r>
              <a:rPr lang="en-AU" baseline="30000" dirty="0">
                <a:solidFill>
                  <a:srgbClr val="FFFF00"/>
                </a:solidFill>
              </a:rPr>
              <a:t>2</a:t>
            </a:r>
            <a:r>
              <a:rPr lang="en-AU" dirty="0">
                <a:solidFill>
                  <a:srgbClr val="FF0000"/>
                </a:solidFill>
              </a:rPr>
              <a:t>x</a:t>
            </a:r>
            <a:r>
              <a:rPr lang="en-AU" dirty="0">
                <a:solidFill>
                  <a:srgbClr val="FFFF00"/>
                </a:solidFill>
              </a:rPr>
              <a:t>y</a:t>
            </a:r>
            <a:r>
              <a:rPr lang="en-AU" baseline="30000" dirty="0">
                <a:solidFill>
                  <a:srgbClr val="FFFF00"/>
                </a:solidFill>
              </a:rPr>
              <a:t>2</a:t>
            </a:r>
            <a:r>
              <a:rPr lang="en-AU" dirty="0">
                <a:solidFill>
                  <a:srgbClr val="00B0F0"/>
                </a:solidFill>
              </a:rPr>
              <a:t>z</a:t>
            </a:r>
            <a:r>
              <a:rPr lang="en-AU" dirty="0"/>
              <a:t>. Then 1 goes past the mid point, which means that t cannot be of the form </a:t>
            </a:r>
            <a:r>
              <a:rPr lang="en-AU" dirty="0" err="1"/>
              <a:t>w’w</a:t>
            </a:r>
            <a:r>
              <a:rPr lang="en-AU" dirty="0"/>
              <a:t>’ for some w’. </a:t>
            </a:r>
          </a:p>
        </p:txBody>
      </p:sp>
    </p:spTree>
    <p:extLst>
      <p:ext uri="{BB962C8B-B14F-4D97-AF65-F5344CB8AC3E}">
        <p14:creationId xmlns:p14="http://schemas.microsoft.com/office/powerpoint/2010/main" val="37703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7131-DD66-2E43-B442-D2E5A0B3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en-AU" dirty="0"/>
              <a:t> of using</a:t>
            </a:r>
            <a:r>
              <a:rPr lang="zh-CN" altLang="en-US" dirty="0"/>
              <a:t> </a:t>
            </a:r>
            <a:r>
              <a:rPr lang="en-US" altLang="zh-CN" dirty="0"/>
              <a:t>pumping</a:t>
            </a:r>
            <a:r>
              <a:rPr lang="zh-CN" altLang="en-US" dirty="0"/>
              <a:t> </a:t>
            </a:r>
            <a:r>
              <a:rPr lang="en-US" altLang="zh-CN" dirty="0"/>
              <a:t>lemma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22E2-7AF2-8F45-A9F6-ECB92582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Proposition</a:t>
            </a:r>
            <a:r>
              <a:rPr lang="en-AU" dirty="0"/>
              <a:t>. </a:t>
            </a:r>
            <a:r>
              <a:rPr lang="en-AU" dirty="0">
                <a:solidFill>
                  <a:schemeClr val="accent2"/>
                </a:solidFill>
              </a:rPr>
              <a:t>L={</a:t>
            </a:r>
            <a:r>
              <a:rPr lang="en-AU" dirty="0" err="1">
                <a:solidFill>
                  <a:schemeClr val="accent2"/>
                </a:solidFill>
              </a:rPr>
              <a:t>ww</a:t>
            </a:r>
            <a:r>
              <a:rPr lang="en-AU" dirty="0">
                <a:solidFill>
                  <a:schemeClr val="accent2"/>
                </a:solidFill>
              </a:rPr>
              <a:t> : w in {0, 1}</a:t>
            </a:r>
            <a:r>
              <a:rPr lang="en-AU" baseline="30000" dirty="0">
                <a:solidFill>
                  <a:schemeClr val="accent2"/>
                </a:solidFill>
              </a:rPr>
              <a:t>*</a:t>
            </a:r>
            <a:r>
              <a:rPr lang="en-AU" dirty="0">
                <a:solidFill>
                  <a:schemeClr val="accent2"/>
                </a:solidFill>
              </a:rPr>
              <a:t>}</a:t>
            </a:r>
            <a:r>
              <a:rPr lang="en-AU" dirty="0"/>
              <a:t> is not context free.</a:t>
            </a:r>
          </a:p>
          <a:p>
            <a:pPr marL="0" indent="0">
              <a:buNone/>
            </a:pPr>
            <a:r>
              <a:rPr lang="en-AU" b="1" dirty="0"/>
              <a:t>Proof</a:t>
            </a:r>
            <a:r>
              <a:rPr lang="en-AU" dirty="0"/>
              <a:t>. Suppose it is. Then there exists </a:t>
            </a:r>
            <a:r>
              <a:rPr lang="en-AU" dirty="0">
                <a:solidFill>
                  <a:srgbClr val="00B050"/>
                </a:solidFill>
              </a:rPr>
              <a:t>P</a:t>
            </a:r>
            <a:r>
              <a:rPr lang="en-AU" dirty="0"/>
              <a:t>, </a:t>
            </a:r>
            <a:r>
              <a:rPr lang="en-AU" dirty="0" err="1"/>
              <a:t>s.t.</a:t>
            </a:r>
            <a:r>
              <a:rPr lang="en-AU" dirty="0"/>
              <a:t> pumping lemma applies.</a:t>
            </a:r>
          </a:p>
          <a:p>
            <a:pPr marL="0" indent="0">
              <a:buNone/>
            </a:pPr>
            <a:r>
              <a:rPr lang="en-AU" dirty="0"/>
              <a:t>Consider </a:t>
            </a:r>
            <a:r>
              <a:rPr lang="en-AU" dirty="0">
                <a:solidFill>
                  <a:srgbClr val="FFD8FF"/>
                </a:solidFill>
              </a:rPr>
              <a:t>w=0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>
                <a:solidFill>
                  <a:srgbClr val="FFD8FF"/>
                </a:solidFill>
              </a:rPr>
              <a:t>1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/>
              <a:t>. So s=</a:t>
            </a:r>
            <a:r>
              <a:rPr lang="en-AU" dirty="0" err="1">
                <a:solidFill>
                  <a:srgbClr val="FFD8FF"/>
                </a:solidFill>
              </a:rPr>
              <a:t>ww</a:t>
            </a:r>
            <a:r>
              <a:rPr lang="en-AU" dirty="0"/>
              <a:t>=</a:t>
            </a:r>
            <a:r>
              <a:rPr lang="en-AU" dirty="0">
                <a:solidFill>
                  <a:srgbClr val="FFD8FF"/>
                </a:solidFill>
              </a:rPr>
              <a:t>0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>
                <a:solidFill>
                  <a:srgbClr val="FFD8FF"/>
                </a:solidFill>
              </a:rPr>
              <a:t>1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>
                <a:solidFill>
                  <a:srgbClr val="FFD8FF"/>
                </a:solidFill>
              </a:rPr>
              <a:t>0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>
                <a:solidFill>
                  <a:srgbClr val="FFD8FF"/>
                </a:solidFill>
              </a:rPr>
              <a:t>1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/>
              <a:t>.</a:t>
            </a:r>
          </a:p>
          <a:p>
            <a:pPr marL="0" indent="0">
              <a:buNone/>
            </a:pPr>
            <a:r>
              <a:rPr lang="en-AU" dirty="0"/>
              <a:t>Pumping lemma gives that </a:t>
            </a:r>
            <a:r>
              <a:rPr lang="en-AU" dirty="0">
                <a:solidFill>
                  <a:srgbClr val="FFD8FF"/>
                </a:solidFill>
              </a:rPr>
              <a:t>s</a:t>
            </a:r>
            <a:r>
              <a:rPr lang="en-AU" dirty="0"/>
              <a:t>=</a:t>
            </a:r>
            <a:r>
              <a:rPr lang="en-AU" dirty="0" err="1">
                <a:solidFill>
                  <a:srgbClr val="00B0F0"/>
                </a:solidFill>
              </a:rPr>
              <a:t>u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 err="1">
                <a:solidFill>
                  <a:srgbClr val="00B0F0"/>
                </a:solidFill>
              </a:rPr>
              <a:t>z</a:t>
            </a:r>
            <a:r>
              <a:rPr lang="en-AU" dirty="0"/>
              <a:t>, where |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/>
              <a:t>|&lt;</a:t>
            </a:r>
            <a:r>
              <a:rPr lang="en-AU" dirty="0">
                <a:solidFill>
                  <a:srgbClr val="00B050"/>
                </a:solidFill>
              </a:rPr>
              <a:t> P</a:t>
            </a:r>
            <a:r>
              <a:rPr lang="en-AU" dirty="0"/>
              <a:t>, |</a:t>
            </a:r>
            <a:r>
              <a:rPr lang="en-AU" dirty="0" err="1">
                <a:solidFill>
                  <a:srgbClr val="FFFF00"/>
                </a:solidFill>
              </a:rPr>
              <a:t>vy</a:t>
            </a:r>
            <a:r>
              <a:rPr lang="en-AU" dirty="0"/>
              <a:t>|&gt;0.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AU" dirty="0"/>
              <a:t>So 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>
                <a:solidFill>
                  <a:srgbClr val="FFFF00"/>
                </a:solidFill>
              </a:rPr>
              <a:t> </a:t>
            </a:r>
            <a:r>
              <a:rPr lang="en-AU" dirty="0"/>
              <a:t>must straddle the mid point of s. </a:t>
            </a:r>
            <a:br>
              <a:rPr lang="en-AU" dirty="0"/>
            </a:br>
            <a:r>
              <a:rPr lang="en-AU" dirty="0"/>
              <a:t>Then consider </a:t>
            </a:r>
            <a:r>
              <a:rPr lang="en-AU" dirty="0">
                <a:solidFill>
                  <a:srgbClr val="FFD8FF"/>
                </a:solidFill>
              </a:rPr>
              <a:t>s’</a:t>
            </a:r>
            <a:r>
              <a:rPr lang="en-AU" dirty="0"/>
              <a:t>=</a:t>
            </a:r>
            <a:r>
              <a:rPr lang="en-AU" dirty="0" err="1">
                <a:solidFill>
                  <a:srgbClr val="00B0F0"/>
                </a:solidFill>
              </a:rPr>
              <a:t>u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00B0F0"/>
                </a:solidFill>
              </a:rPr>
              <a:t>z</a:t>
            </a:r>
            <a:r>
              <a:rPr lang="en-AU" dirty="0"/>
              <a:t>. (This is called pump down.) </a:t>
            </a:r>
            <a:br>
              <a:rPr lang="en-AU" dirty="0"/>
            </a:br>
            <a:r>
              <a:rPr lang="en-AU" dirty="0">
                <a:solidFill>
                  <a:srgbClr val="FFD8FF"/>
                </a:solidFill>
              </a:rPr>
              <a:t>s’</a:t>
            </a:r>
            <a:r>
              <a:rPr lang="en-AU" dirty="0"/>
              <a:t> is of the form </a:t>
            </a:r>
            <a:r>
              <a:rPr lang="en-AU" dirty="0">
                <a:solidFill>
                  <a:srgbClr val="FFD8FF"/>
                </a:solidFill>
              </a:rPr>
              <a:t>0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>
                <a:solidFill>
                  <a:srgbClr val="FFD8FF"/>
                </a:solidFill>
              </a:rPr>
              <a:t>1</a:t>
            </a:r>
            <a:r>
              <a:rPr lang="en-AU" baseline="30000" dirty="0">
                <a:solidFill>
                  <a:srgbClr val="FFD8FF"/>
                </a:solidFill>
              </a:rPr>
              <a:t>i</a:t>
            </a:r>
            <a:r>
              <a:rPr lang="en-AU" dirty="0">
                <a:solidFill>
                  <a:srgbClr val="FFD8FF"/>
                </a:solidFill>
              </a:rPr>
              <a:t>0</a:t>
            </a:r>
            <a:r>
              <a:rPr lang="en-AU" baseline="30000" dirty="0">
                <a:solidFill>
                  <a:srgbClr val="FFD8FF"/>
                </a:solidFill>
              </a:rPr>
              <a:t>j</a:t>
            </a:r>
            <a:r>
              <a:rPr lang="en-AU" dirty="0">
                <a:solidFill>
                  <a:srgbClr val="FFD8FF"/>
                </a:solidFill>
              </a:rPr>
              <a:t>1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/>
              <a:t>. </a:t>
            </a:r>
            <a:br>
              <a:rPr lang="en-AU" dirty="0"/>
            </a:br>
            <a:r>
              <a:rPr lang="en-AU" dirty="0"/>
              <a:t>Either j&lt;P or </a:t>
            </a:r>
            <a:r>
              <a:rPr lang="en-AU" dirty="0" err="1"/>
              <a:t>i</a:t>
            </a:r>
            <a:r>
              <a:rPr lang="en-AU" dirty="0"/>
              <a:t>&lt;P, so s’ is not of the form </a:t>
            </a:r>
            <a:r>
              <a:rPr lang="en-AU" dirty="0" err="1"/>
              <a:t>w’w</a:t>
            </a:r>
            <a:r>
              <a:rPr lang="en-AU" dirty="0"/>
              <a:t>’.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67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7131-DD66-2E43-B442-D2E5A0B3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en-AU" dirty="0"/>
              <a:t> of using</a:t>
            </a:r>
            <a:r>
              <a:rPr lang="zh-CN" altLang="en-US" dirty="0"/>
              <a:t> </a:t>
            </a:r>
            <a:r>
              <a:rPr lang="en-US" altLang="zh-CN" dirty="0"/>
              <a:t>pumping</a:t>
            </a:r>
            <a:r>
              <a:rPr lang="zh-CN" altLang="en-US" dirty="0"/>
              <a:t> </a:t>
            </a:r>
            <a:r>
              <a:rPr lang="en-US" altLang="zh-CN" dirty="0"/>
              <a:t>lemma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22E2-7AF2-8F45-A9F6-ECB92582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Proposition</a:t>
            </a:r>
            <a:r>
              <a:rPr lang="en-AU" dirty="0"/>
              <a:t>. </a:t>
            </a:r>
            <a:r>
              <a:rPr lang="en-AU" dirty="0">
                <a:solidFill>
                  <a:schemeClr val="accent2"/>
                </a:solidFill>
              </a:rPr>
              <a:t>L={</a:t>
            </a:r>
            <a:r>
              <a:rPr lang="en-AU" dirty="0" err="1">
                <a:solidFill>
                  <a:schemeClr val="accent2"/>
                </a:solidFill>
              </a:rPr>
              <a:t>a</a:t>
            </a:r>
            <a:r>
              <a:rPr lang="en-AU" baseline="30000" dirty="0" err="1">
                <a:solidFill>
                  <a:schemeClr val="accent2"/>
                </a:solidFill>
              </a:rPr>
              <a:t>n</a:t>
            </a:r>
            <a:r>
              <a:rPr lang="en-AU" dirty="0" err="1">
                <a:solidFill>
                  <a:schemeClr val="accent2"/>
                </a:solidFill>
              </a:rPr>
              <a:t>b</a:t>
            </a:r>
            <a:r>
              <a:rPr lang="en-AU" baseline="30000" dirty="0" err="1">
                <a:solidFill>
                  <a:schemeClr val="accent2"/>
                </a:solidFill>
              </a:rPr>
              <a:t>n</a:t>
            </a:r>
            <a:r>
              <a:rPr lang="en-AU" dirty="0" err="1">
                <a:solidFill>
                  <a:schemeClr val="accent2"/>
                </a:solidFill>
              </a:rPr>
              <a:t>c</a:t>
            </a:r>
            <a:r>
              <a:rPr lang="en-AU" baseline="30000" dirty="0" err="1">
                <a:solidFill>
                  <a:schemeClr val="accent2"/>
                </a:solidFill>
              </a:rPr>
              <a:t>n</a:t>
            </a:r>
            <a:r>
              <a:rPr lang="en-AU" dirty="0">
                <a:solidFill>
                  <a:schemeClr val="accent2"/>
                </a:solidFill>
              </a:rPr>
              <a:t>}</a:t>
            </a:r>
            <a:r>
              <a:rPr lang="en-AU" dirty="0"/>
              <a:t> is not context free.</a:t>
            </a:r>
          </a:p>
          <a:p>
            <a:pPr marL="0" indent="0">
              <a:buNone/>
            </a:pPr>
            <a:r>
              <a:rPr lang="en-AU" b="1" dirty="0"/>
              <a:t>Proof</a:t>
            </a:r>
            <a:r>
              <a:rPr lang="en-AU" dirty="0"/>
              <a:t>. Suppose it is. Then there exists </a:t>
            </a:r>
            <a:r>
              <a:rPr lang="en-AU" dirty="0">
                <a:solidFill>
                  <a:srgbClr val="00B050"/>
                </a:solidFill>
              </a:rPr>
              <a:t>P</a:t>
            </a:r>
            <a:r>
              <a:rPr lang="en-AU" dirty="0"/>
              <a:t>, </a:t>
            </a:r>
            <a:r>
              <a:rPr lang="en-AU" dirty="0" err="1"/>
              <a:t>s.t.</a:t>
            </a:r>
            <a:r>
              <a:rPr lang="en-AU" dirty="0"/>
              <a:t> pumping lemma applies.</a:t>
            </a:r>
          </a:p>
          <a:p>
            <a:pPr marL="0" indent="0">
              <a:buNone/>
            </a:pPr>
            <a:r>
              <a:rPr lang="en-AU" dirty="0"/>
              <a:t>Consider </a:t>
            </a:r>
            <a:r>
              <a:rPr lang="en-AU" dirty="0">
                <a:solidFill>
                  <a:srgbClr val="FFD8FF"/>
                </a:solidFill>
              </a:rPr>
              <a:t>w=</a:t>
            </a:r>
            <a:r>
              <a:rPr lang="en-AU" dirty="0" err="1">
                <a:solidFill>
                  <a:srgbClr val="FFD8FF"/>
                </a:solidFill>
              </a:rPr>
              <a:t>a</a:t>
            </a:r>
            <a:r>
              <a:rPr lang="en-AU" baseline="30000" dirty="0" err="1">
                <a:solidFill>
                  <a:srgbClr val="FFD8FF"/>
                </a:solidFill>
              </a:rPr>
              <a:t>P</a:t>
            </a:r>
            <a:r>
              <a:rPr lang="en-AU" dirty="0" err="1">
                <a:solidFill>
                  <a:srgbClr val="FFD8FF"/>
                </a:solidFill>
              </a:rPr>
              <a:t>b</a:t>
            </a:r>
            <a:r>
              <a:rPr lang="en-AU" baseline="30000" dirty="0" err="1">
                <a:solidFill>
                  <a:srgbClr val="FFD8FF"/>
                </a:solidFill>
              </a:rPr>
              <a:t>P</a:t>
            </a:r>
            <a:r>
              <a:rPr lang="en-AU" dirty="0" err="1">
                <a:solidFill>
                  <a:srgbClr val="FFD8FF"/>
                </a:solidFill>
              </a:rPr>
              <a:t>c</a:t>
            </a:r>
            <a:r>
              <a:rPr lang="en-AU" baseline="30000" dirty="0" err="1">
                <a:solidFill>
                  <a:srgbClr val="FFD8FF"/>
                </a:solidFill>
              </a:rPr>
              <a:t>P</a:t>
            </a:r>
            <a:r>
              <a:rPr lang="en-AU" dirty="0"/>
              <a:t>. </a:t>
            </a:r>
          </a:p>
          <a:p>
            <a:pPr marL="0" indent="0">
              <a:buNone/>
            </a:pPr>
            <a:r>
              <a:rPr lang="en-AU" dirty="0"/>
              <a:t>Pumping lemma gives that </a:t>
            </a:r>
            <a:r>
              <a:rPr lang="en-AU" dirty="0">
                <a:solidFill>
                  <a:srgbClr val="FFD8FF"/>
                </a:solidFill>
              </a:rPr>
              <a:t>w</a:t>
            </a:r>
            <a:r>
              <a:rPr lang="en-AU" dirty="0"/>
              <a:t>=</a:t>
            </a:r>
            <a:r>
              <a:rPr lang="en-AU" dirty="0" err="1">
                <a:solidFill>
                  <a:srgbClr val="00B0F0"/>
                </a:solidFill>
              </a:rPr>
              <a:t>u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 err="1">
                <a:solidFill>
                  <a:srgbClr val="00B0F0"/>
                </a:solidFill>
              </a:rPr>
              <a:t>z</a:t>
            </a:r>
            <a:r>
              <a:rPr lang="en-AU" dirty="0"/>
              <a:t>, where |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/>
              <a:t>|&lt;</a:t>
            </a:r>
            <a:r>
              <a:rPr lang="en-AU" dirty="0">
                <a:solidFill>
                  <a:srgbClr val="00B050"/>
                </a:solidFill>
              </a:rPr>
              <a:t> P</a:t>
            </a:r>
            <a:r>
              <a:rPr lang="en-AU" dirty="0"/>
              <a:t>, |</a:t>
            </a:r>
            <a:r>
              <a:rPr lang="en-AU" dirty="0" err="1">
                <a:solidFill>
                  <a:srgbClr val="FFFF00"/>
                </a:solidFill>
              </a:rPr>
              <a:t>vy</a:t>
            </a:r>
            <a:r>
              <a:rPr lang="en-AU" dirty="0"/>
              <a:t>|&gt;0.</a:t>
            </a:r>
          </a:p>
          <a:p>
            <a:pPr marL="0" indent="0">
              <a:buNone/>
            </a:pPr>
            <a:r>
              <a:rPr lang="en-AU" dirty="0"/>
              <a:t>This means that 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/>
              <a:t> cannot contain all of a, b, or c.</a:t>
            </a:r>
          </a:p>
          <a:p>
            <a:pPr marL="0" indent="0">
              <a:buNone/>
            </a:pPr>
            <a:r>
              <a:rPr lang="en-AU" dirty="0"/>
              <a:t>For example, suppose 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>
                <a:solidFill>
                  <a:srgbClr val="FFFF00"/>
                </a:solidFill>
              </a:rPr>
              <a:t> </a:t>
            </a:r>
            <a:r>
              <a:rPr lang="en-AU" dirty="0"/>
              <a:t>=</a:t>
            </a:r>
            <a:r>
              <a:rPr lang="en-AU" dirty="0" err="1"/>
              <a:t>a</a:t>
            </a:r>
            <a:r>
              <a:rPr lang="en-AU" baseline="30000" dirty="0" err="1"/>
              <a:t>s</a:t>
            </a:r>
            <a:r>
              <a:rPr lang="en-AU" dirty="0" err="1"/>
              <a:t>b</a:t>
            </a:r>
            <a:r>
              <a:rPr lang="en-AU" baseline="30000" dirty="0" err="1"/>
              <a:t>t</a:t>
            </a:r>
            <a:r>
              <a:rPr lang="en-AU" dirty="0"/>
              <a:t>. </a:t>
            </a:r>
          </a:p>
          <a:p>
            <a:pPr marL="0" indent="0">
              <a:buNone/>
            </a:pPr>
            <a:r>
              <a:rPr lang="en-AU" dirty="0"/>
              <a:t>Then 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baseline="30000" dirty="0" err="1">
                <a:solidFill>
                  <a:srgbClr val="FFFF00"/>
                </a:solidFill>
              </a:rPr>
              <a:t>i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baseline="30000" dirty="0" err="1">
                <a:solidFill>
                  <a:srgbClr val="FFFF00"/>
                </a:solidFill>
              </a:rPr>
              <a:t>i</a:t>
            </a:r>
            <a:r>
              <a:rPr lang="en-AU" dirty="0"/>
              <a:t> increases the lengths of a or b, but not c. </a:t>
            </a:r>
          </a:p>
          <a:p>
            <a:pPr marL="0" indent="0">
              <a:buNone/>
            </a:pPr>
            <a:r>
              <a:rPr lang="en-AU" dirty="0"/>
              <a:t>It follows that </a:t>
            </a:r>
            <a:r>
              <a:rPr lang="en-AU" dirty="0" err="1">
                <a:solidFill>
                  <a:srgbClr val="00B0F0"/>
                </a:solidFill>
              </a:rPr>
              <a:t>u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baseline="30000" dirty="0" err="1">
                <a:solidFill>
                  <a:srgbClr val="FFFF00"/>
                </a:solidFill>
              </a:rPr>
              <a:t>i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baseline="30000" dirty="0" err="1">
                <a:solidFill>
                  <a:srgbClr val="FFFF00"/>
                </a:solidFill>
              </a:rPr>
              <a:t>i</a:t>
            </a:r>
            <a:r>
              <a:rPr lang="en-AU" dirty="0" err="1">
                <a:solidFill>
                  <a:srgbClr val="00B0F0"/>
                </a:solidFill>
              </a:rPr>
              <a:t>z</a:t>
            </a:r>
            <a:r>
              <a:rPr lang="en-AU" dirty="0"/>
              <a:t> is not in </a:t>
            </a:r>
            <a:r>
              <a:rPr lang="en-AU" dirty="0">
                <a:solidFill>
                  <a:schemeClr val="accent2"/>
                </a:solidFill>
              </a:rPr>
              <a:t>L </a:t>
            </a:r>
            <a:r>
              <a:rPr lang="en-AU" dirty="0"/>
              <a:t>anymore, a contradiction.</a:t>
            </a:r>
          </a:p>
        </p:txBody>
      </p:sp>
    </p:spTree>
    <p:extLst>
      <p:ext uri="{BB962C8B-B14F-4D97-AF65-F5344CB8AC3E}">
        <p14:creationId xmlns:p14="http://schemas.microsoft.com/office/powerpoint/2010/main" val="20979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7131-DD66-2E43-B442-D2E5A0B3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Another example of using</a:t>
            </a:r>
            <a:r>
              <a:rPr lang="zh-CN" altLang="en-US" dirty="0"/>
              <a:t> </a:t>
            </a:r>
            <a:r>
              <a:rPr lang="en-US" altLang="zh-CN" dirty="0"/>
              <a:t>pumping</a:t>
            </a:r>
            <a:r>
              <a:rPr lang="zh-CN" altLang="en-US" dirty="0"/>
              <a:t> </a:t>
            </a:r>
            <a:r>
              <a:rPr lang="en-US" altLang="zh-CN" dirty="0"/>
              <a:t>lemma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22E2-7AF2-8F45-A9F6-ECB92582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Proposition</a:t>
            </a:r>
            <a:r>
              <a:rPr lang="en-AU" dirty="0"/>
              <a:t>. </a:t>
            </a:r>
            <a:r>
              <a:rPr lang="en-AU" dirty="0">
                <a:solidFill>
                  <a:schemeClr val="accent2"/>
                </a:solidFill>
              </a:rPr>
              <a:t>L={0</a:t>
            </a:r>
            <a:r>
              <a:rPr lang="en-AU" baseline="30000" dirty="0">
                <a:solidFill>
                  <a:schemeClr val="accent2"/>
                </a:solidFill>
              </a:rPr>
              <a:t>n</a:t>
            </a:r>
            <a:r>
              <a:rPr lang="en-AU" dirty="0">
                <a:solidFill>
                  <a:schemeClr val="accent2"/>
                </a:solidFill>
              </a:rPr>
              <a:t>#0</a:t>
            </a:r>
            <a:r>
              <a:rPr lang="en-AU" baseline="30000" dirty="0">
                <a:solidFill>
                  <a:schemeClr val="accent2"/>
                </a:solidFill>
              </a:rPr>
              <a:t>2n</a:t>
            </a:r>
            <a:r>
              <a:rPr lang="en-AU" dirty="0">
                <a:solidFill>
                  <a:schemeClr val="accent2"/>
                </a:solidFill>
              </a:rPr>
              <a:t>#0</a:t>
            </a:r>
            <a:r>
              <a:rPr lang="en-AU" baseline="30000" dirty="0">
                <a:solidFill>
                  <a:schemeClr val="accent2"/>
                </a:solidFill>
              </a:rPr>
              <a:t>3n</a:t>
            </a:r>
            <a:r>
              <a:rPr lang="en-AU" dirty="0">
                <a:solidFill>
                  <a:schemeClr val="accent2"/>
                </a:solidFill>
              </a:rPr>
              <a:t> : n in N}</a:t>
            </a:r>
            <a:r>
              <a:rPr lang="en-AU" dirty="0"/>
              <a:t> is not context free.</a:t>
            </a:r>
          </a:p>
          <a:p>
            <a:pPr marL="0" indent="0">
              <a:buNone/>
            </a:pPr>
            <a:r>
              <a:rPr lang="en-AU" b="1" dirty="0"/>
              <a:t>Proof</a:t>
            </a:r>
            <a:r>
              <a:rPr lang="en-AU" dirty="0"/>
              <a:t>. Suppose it is. Then there exists </a:t>
            </a:r>
            <a:r>
              <a:rPr lang="en-AU" dirty="0">
                <a:solidFill>
                  <a:srgbClr val="00B050"/>
                </a:solidFill>
              </a:rPr>
              <a:t>P</a:t>
            </a:r>
            <a:r>
              <a:rPr lang="en-AU" dirty="0"/>
              <a:t>, </a:t>
            </a:r>
            <a:r>
              <a:rPr lang="en-AU" dirty="0" err="1"/>
              <a:t>s.t.</a:t>
            </a:r>
            <a:r>
              <a:rPr lang="en-AU" dirty="0"/>
              <a:t> pumping lemma applies.</a:t>
            </a:r>
          </a:p>
          <a:p>
            <a:pPr marL="0" indent="0">
              <a:buNone/>
            </a:pPr>
            <a:r>
              <a:rPr lang="en-AU" dirty="0"/>
              <a:t>Consider </a:t>
            </a:r>
            <a:r>
              <a:rPr lang="en-AU" dirty="0">
                <a:solidFill>
                  <a:srgbClr val="FFD8FF"/>
                </a:solidFill>
              </a:rPr>
              <a:t>w=0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r>
              <a:rPr lang="en-AU" dirty="0">
                <a:solidFill>
                  <a:srgbClr val="FFD8FF"/>
                </a:solidFill>
              </a:rPr>
              <a:t>#0</a:t>
            </a:r>
            <a:r>
              <a:rPr lang="en-AU" baseline="30000" dirty="0">
                <a:solidFill>
                  <a:srgbClr val="FFD8FF"/>
                </a:solidFill>
              </a:rPr>
              <a:t>2P</a:t>
            </a:r>
            <a:r>
              <a:rPr lang="en-AU" dirty="0">
                <a:solidFill>
                  <a:srgbClr val="FFD8FF"/>
                </a:solidFill>
              </a:rPr>
              <a:t>#0</a:t>
            </a:r>
            <a:r>
              <a:rPr lang="en-AU" baseline="30000" dirty="0">
                <a:solidFill>
                  <a:srgbClr val="FFD8FF"/>
                </a:solidFill>
              </a:rPr>
              <a:t>3P</a:t>
            </a:r>
            <a:r>
              <a:rPr lang="en-AU" dirty="0"/>
              <a:t>. </a:t>
            </a:r>
          </a:p>
          <a:p>
            <a:pPr marL="0" indent="0">
              <a:buNone/>
            </a:pPr>
            <a:r>
              <a:rPr lang="en-AU" dirty="0"/>
              <a:t>Pumping lemma gives that </a:t>
            </a:r>
            <a:r>
              <a:rPr lang="en-AU" dirty="0">
                <a:solidFill>
                  <a:srgbClr val="FFD8FF"/>
                </a:solidFill>
              </a:rPr>
              <a:t>w</a:t>
            </a:r>
            <a:r>
              <a:rPr lang="en-AU" dirty="0"/>
              <a:t>=</a:t>
            </a:r>
            <a:r>
              <a:rPr lang="en-AU" dirty="0" err="1">
                <a:solidFill>
                  <a:srgbClr val="00B0F0"/>
                </a:solidFill>
              </a:rPr>
              <a:t>u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 err="1">
                <a:solidFill>
                  <a:srgbClr val="00B0F0"/>
                </a:solidFill>
              </a:rPr>
              <a:t>z</a:t>
            </a:r>
            <a:r>
              <a:rPr lang="en-AU" dirty="0"/>
              <a:t>, where |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/>
              <a:t>|&lt;</a:t>
            </a:r>
            <a:r>
              <a:rPr lang="en-AU" dirty="0">
                <a:solidFill>
                  <a:srgbClr val="00B050"/>
                </a:solidFill>
              </a:rPr>
              <a:t> P</a:t>
            </a:r>
            <a:r>
              <a:rPr lang="en-AU" dirty="0"/>
              <a:t>, |</a:t>
            </a:r>
            <a:r>
              <a:rPr lang="en-AU" dirty="0" err="1">
                <a:solidFill>
                  <a:srgbClr val="FFFF00"/>
                </a:solidFill>
              </a:rPr>
              <a:t>vy</a:t>
            </a:r>
            <a:r>
              <a:rPr lang="en-AU" dirty="0"/>
              <a:t>|&gt;0.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If</a:t>
            </a:r>
            <a:r>
              <a:rPr lang="en-AU" dirty="0">
                <a:solidFill>
                  <a:srgbClr val="FFFF00"/>
                </a:solidFill>
              </a:rPr>
              <a:t> 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>
                <a:solidFill>
                  <a:srgbClr val="FFFF00"/>
                </a:solidFill>
              </a:rPr>
              <a:t> </a:t>
            </a:r>
            <a:r>
              <a:rPr lang="en-AU" dirty="0"/>
              <a:t>doesn’t contain #, then 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>
                <a:solidFill>
                  <a:srgbClr val="FFFF00"/>
                </a:solidFill>
              </a:rPr>
              <a:t> </a:t>
            </a:r>
            <a:r>
              <a:rPr lang="en-AU" dirty="0"/>
              <a:t>is in one of </a:t>
            </a:r>
            <a:r>
              <a:rPr lang="en-AU" dirty="0">
                <a:solidFill>
                  <a:srgbClr val="FFD8FF"/>
                </a:solidFill>
              </a:rPr>
              <a:t>0</a:t>
            </a:r>
            <a:r>
              <a:rPr lang="en-AU" baseline="30000" dirty="0">
                <a:solidFill>
                  <a:srgbClr val="FFD8FF"/>
                </a:solidFill>
              </a:rPr>
              <a:t>P </a:t>
            </a:r>
            <a:r>
              <a:rPr lang="en-AU" dirty="0"/>
              <a:t>or</a:t>
            </a:r>
            <a:r>
              <a:rPr lang="en-AU" dirty="0">
                <a:solidFill>
                  <a:srgbClr val="FFD8FF"/>
                </a:solidFill>
              </a:rPr>
              <a:t> 0</a:t>
            </a:r>
            <a:r>
              <a:rPr lang="en-AU" baseline="30000" dirty="0">
                <a:solidFill>
                  <a:srgbClr val="FFD8FF"/>
                </a:solidFill>
              </a:rPr>
              <a:t>2P</a:t>
            </a:r>
            <a:r>
              <a:rPr lang="en-AU" dirty="0"/>
              <a:t> or </a:t>
            </a:r>
            <a:r>
              <a:rPr lang="en-AU" dirty="0">
                <a:solidFill>
                  <a:srgbClr val="FFD8FF"/>
                </a:solidFill>
              </a:rPr>
              <a:t>0</a:t>
            </a:r>
            <a:r>
              <a:rPr lang="en-AU" baseline="30000" dirty="0">
                <a:solidFill>
                  <a:srgbClr val="FFD8FF"/>
                </a:solidFill>
              </a:rPr>
              <a:t>3P</a:t>
            </a:r>
            <a:r>
              <a:rPr lang="en-AU" dirty="0"/>
              <a:t> so…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If </a:t>
            </a:r>
            <a:r>
              <a:rPr lang="en-AU" dirty="0" err="1">
                <a:solidFill>
                  <a:srgbClr val="FFFF00"/>
                </a:solidFill>
              </a:rPr>
              <a:t>v</a:t>
            </a:r>
            <a:r>
              <a:rPr lang="en-AU" dirty="0" err="1">
                <a:solidFill>
                  <a:srgbClr val="FF0000"/>
                </a:solidFill>
              </a:rPr>
              <a:t>x</a:t>
            </a:r>
            <a:r>
              <a:rPr lang="en-AU" dirty="0" err="1">
                <a:solidFill>
                  <a:srgbClr val="FFFF00"/>
                </a:solidFill>
              </a:rPr>
              <a:t>y</a:t>
            </a:r>
            <a:r>
              <a:rPr lang="en-AU" dirty="0">
                <a:solidFill>
                  <a:srgbClr val="FFFF00"/>
                </a:solidFill>
              </a:rPr>
              <a:t> </a:t>
            </a:r>
            <a:r>
              <a:rPr lang="en-AU" dirty="0"/>
              <a:t>contains #, then # must be in </a:t>
            </a:r>
            <a:r>
              <a:rPr lang="en-AU" dirty="0">
                <a:solidFill>
                  <a:srgbClr val="FF0000"/>
                </a:solidFill>
              </a:rPr>
              <a:t>x</a:t>
            </a:r>
            <a:r>
              <a:rPr lang="en-AU" dirty="0"/>
              <a:t>, as otherwise…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If # is the first, then pumping doesn’t affect </a:t>
            </a:r>
            <a:r>
              <a:rPr lang="en-AU" dirty="0">
                <a:solidFill>
                  <a:srgbClr val="FFD8FF"/>
                </a:solidFill>
              </a:rPr>
              <a:t>0</a:t>
            </a:r>
            <a:r>
              <a:rPr lang="en-AU" baseline="30000" dirty="0">
                <a:solidFill>
                  <a:srgbClr val="FFD8FF"/>
                </a:solidFill>
              </a:rPr>
              <a:t>3P</a:t>
            </a:r>
            <a:endParaRPr lang="en-AU" dirty="0"/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If # is the second, then pumping doesn’t affect </a:t>
            </a:r>
            <a:r>
              <a:rPr lang="en-AU" dirty="0">
                <a:solidFill>
                  <a:srgbClr val="FFD8FF"/>
                </a:solidFill>
              </a:rPr>
              <a:t>0</a:t>
            </a:r>
            <a:r>
              <a:rPr lang="en-AU" baseline="30000" dirty="0">
                <a:solidFill>
                  <a:srgbClr val="FFD8FF"/>
                </a:solidFill>
              </a:rPr>
              <a:t>P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AU" baseline="30000" dirty="0">
              <a:solidFill>
                <a:srgbClr val="FFD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3738-1871-A44B-A186-1B52E258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6955F-BF57-D948-A5FE-4F27D583C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Take a rest, ask questions, or grab a coffee </a:t>
            </a:r>
            <a:r>
              <a:rPr lang="en-AU" dirty="0">
                <a:sym typeface="Wingdings" pitchFamily="2" charset="2"/>
              </a:rPr>
              <a:t>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1214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233C95-8C3C-F742-AC72-FCF44BCF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Turing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24BC0-F49E-D249-AE2E-99A8C1BB9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551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6A38D5C-6EC5-3942-ADD2-F36963873AF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</a:t>
            </a:r>
            <a:r>
              <a:rPr lang="en-US" altLang="zh-CN"/>
              <a:t>e</a:t>
            </a:r>
            <a:r>
              <a:rPr lang="zh-CN" altLang="en-US"/>
              <a:t> </a:t>
            </a:r>
            <a:r>
              <a:rPr lang="en-US" altLang="zh-CN"/>
              <a:t>theoretical</a:t>
            </a:r>
            <a:r>
              <a:rPr lang="zh-CN" altLang="en-US"/>
              <a:t> </a:t>
            </a:r>
            <a:r>
              <a:rPr lang="en-US" altLang="zh-CN"/>
              <a:t>foundation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computers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5ACEB6-76C2-B949-B351-0F5084F1379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 </a:t>
            </a:r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early</a:t>
            </a:r>
            <a:r>
              <a:rPr lang="zh-CN" altLang="en-US"/>
              <a:t> </a:t>
            </a:r>
            <a:r>
              <a:rPr lang="en-US" altLang="zh-CN"/>
              <a:t>20th</a:t>
            </a:r>
            <a:r>
              <a:rPr lang="zh-CN" altLang="en-US"/>
              <a:t> </a:t>
            </a:r>
            <a:r>
              <a:rPr lang="en-US" altLang="zh-CN"/>
              <a:t>century,</a:t>
            </a:r>
            <a:r>
              <a:rPr lang="zh-CN" altLang="en-US"/>
              <a:t> </a:t>
            </a:r>
            <a:r>
              <a:rPr lang="en-US" altLang="zh-CN"/>
              <a:t>many</a:t>
            </a:r>
            <a:r>
              <a:rPr lang="zh-CN" altLang="en-US"/>
              <a:t> </a:t>
            </a:r>
            <a:r>
              <a:rPr lang="en-US" altLang="zh-CN"/>
              <a:t>models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computation</a:t>
            </a:r>
            <a:r>
              <a:rPr lang="zh-CN" altLang="en-US"/>
              <a:t> </a:t>
            </a:r>
            <a:r>
              <a:rPr lang="en-US" altLang="zh-CN"/>
              <a:t>were</a:t>
            </a:r>
            <a:r>
              <a:rPr lang="zh-CN" altLang="en-US"/>
              <a:t> </a:t>
            </a:r>
            <a:r>
              <a:rPr lang="en-US" altLang="zh-CN"/>
              <a:t>proposed.</a:t>
            </a:r>
            <a:r>
              <a:rPr lang="zh-CN" altLang="en-US"/>
              <a:t> </a:t>
            </a:r>
            <a:endParaRPr lang="en-US" altLang="zh-CN"/>
          </a:p>
          <a:p>
            <a:r>
              <a:rPr lang="en-US" altLang="zh-CN"/>
              <a:t>Alan</a:t>
            </a:r>
            <a:r>
              <a:rPr lang="zh-CN" altLang="en-US"/>
              <a:t> </a:t>
            </a:r>
            <a:r>
              <a:rPr lang="en-US" altLang="zh-CN"/>
              <a:t>Turing</a:t>
            </a:r>
            <a:r>
              <a:rPr lang="zh-CN" altLang="en-US"/>
              <a:t> </a:t>
            </a:r>
            <a:r>
              <a:rPr lang="en-US" altLang="zh-CN"/>
              <a:t>proposed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model</a:t>
            </a:r>
            <a:r>
              <a:rPr lang="zh-CN" altLang="en-US"/>
              <a:t> </a:t>
            </a:r>
            <a:r>
              <a:rPr lang="en-US" altLang="zh-CN"/>
              <a:t>which</a:t>
            </a:r>
            <a:r>
              <a:rPr lang="zh-CN" altLang="en-US"/>
              <a:t> </a:t>
            </a:r>
            <a:r>
              <a:rPr lang="en-US" altLang="zh-CN"/>
              <a:t>has</a:t>
            </a:r>
            <a:r>
              <a:rPr lang="zh-CN" altLang="en-US"/>
              <a:t> </a:t>
            </a:r>
            <a:r>
              <a:rPr lang="en-US" altLang="zh-CN"/>
              <a:t>now</a:t>
            </a:r>
            <a:r>
              <a:rPr lang="zh-CN" altLang="en-US"/>
              <a:t> </a:t>
            </a:r>
            <a:r>
              <a:rPr lang="en-US" altLang="zh-CN"/>
              <a:t>become</a:t>
            </a:r>
            <a:r>
              <a:rPr lang="zh-CN" altLang="en-US"/>
              <a:t> </a:t>
            </a:r>
            <a:r>
              <a:rPr lang="en-US" altLang="zh-CN"/>
              <a:t>standard…</a:t>
            </a:r>
          </a:p>
          <a:p>
            <a:pPr marL="0" indent="0" algn="ctr">
              <a:buNone/>
            </a:pPr>
            <a:endParaRPr lang="en-US" altLang="zh-CN" sz="400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altLang="zh-CN" sz="4000">
                <a:solidFill>
                  <a:schemeClr val="accent2"/>
                </a:solidFill>
              </a:rPr>
              <a:t>Turing</a:t>
            </a:r>
            <a:r>
              <a:rPr lang="zh-CN" altLang="en-US" sz="4000">
                <a:solidFill>
                  <a:schemeClr val="accent2"/>
                </a:solidFill>
              </a:rPr>
              <a:t> </a:t>
            </a:r>
            <a:r>
              <a:rPr lang="en-US" altLang="zh-CN" sz="4000">
                <a:solidFill>
                  <a:schemeClr val="accent2"/>
                </a:solidFill>
              </a:rPr>
              <a:t>Machines</a:t>
            </a:r>
            <a:endParaRPr lang="en-US" altLang="zh-CN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8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9D6AA-4405-FE48-9A59-109BB923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machines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741CD-F69B-AB4B-BDE7-4E5D2B5FB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3407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Tape</a:t>
            </a:r>
            <a:r>
              <a:rPr lang="en-US" dirty="0"/>
              <a:t>: divided into cells, wit</a:t>
            </a:r>
            <a:r>
              <a:rPr lang="en-US" altLang="zh-CN" dirty="0"/>
              <a:t>h</a:t>
            </a:r>
            <a:r>
              <a:rPr lang="zh-CN" altLang="en-US" dirty="0"/>
              <a:t> </a:t>
            </a:r>
            <a:r>
              <a:rPr lang="en-US" dirty="0"/>
              <a:t>each cell containing some letter</a:t>
            </a:r>
          </a:p>
          <a:p>
            <a:r>
              <a:rPr lang="en-US" dirty="0">
                <a:solidFill>
                  <a:srgbClr val="00B050"/>
                </a:solidFill>
              </a:rPr>
              <a:t>Read/write head</a:t>
            </a:r>
            <a:r>
              <a:rPr lang="en-US" dirty="0"/>
              <a:t>: read and write letters on the cell</a:t>
            </a:r>
          </a:p>
          <a:p>
            <a:r>
              <a:rPr lang="en-US" dirty="0">
                <a:solidFill>
                  <a:srgbClr val="FF0000"/>
                </a:solidFill>
              </a:rPr>
              <a:t>Program (or control unit)</a:t>
            </a:r>
            <a:r>
              <a:rPr lang="en-US" dirty="0"/>
              <a:t>: depending on the letter read and the internal state, a function decides the moves including some of the following: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Rewrite the letter;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Move the head left or right;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Change its internal state;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Terminate the computation.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EBB64B7-3C4A-6E41-BDF0-88620797D0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2275" y="2830252"/>
            <a:ext cx="5181600" cy="23420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612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FB31-3528-6346-BE0C-2169940F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Assignment 2: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D295-F575-D147-A1D4-3A2C04DC6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To realise a syntactic analyser for a simple Java grammar</a:t>
            </a:r>
          </a:p>
          <a:p>
            <a:r>
              <a:rPr lang="en-AU" dirty="0"/>
              <a:t>What your program is intended to do:</a:t>
            </a:r>
          </a:p>
          <a:p>
            <a:pPr lvl="1"/>
            <a:r>
              <a:rPr lang="en-AU" dirty="0"/>
              <a:t>Take a string as input, which is supposed to be a Java program</a:t>
            </a:r>
          </a:p>
          <a:p>
            <a:pPr lvl="1"/>
            <a:r>
              <a:rPr lang="en-AU" dirty="0"/>
              <a:t>First step: use lexical analyser to turn the input string to a sequence of tokens</a:t>
            </a:r>
          </a:p>
          <a:p>
            <a:pPr lvl="1"/>
            <a:r>
              <a:rPr lang="en-AU" dirty="0"/>
              <a:t>Second step: use syntactic analyser to build a parse tree out of the tokens</a:t>
            </a:r>
          </a:p>
          <a:p>
            <a:r>
              <a:rPr lang="en-AU" dirty="0"/>
              <a:t>More liberal in terms of how you do it, but – NO third party tools!</a:t>
            </a:r>
          </a:p>
          <a:p>
            <a:r>
              <a:rPr lang="en-AU" dirty="0"/>
              <a:t>How to do the syntactic analysis?</a:t>
            </a:r>
          </a:p>
          <a:p>
            <a:pPr lvl="1"/>
            <a:r>
              <a:rPr lang="en-AU" dirty="0"/>
              <a:t>Parsing table from the last lecture! </a:t>
            </a:r>
          </a:p>
          <a:p>
            <a:pPr lvl="1"/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recursion;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factoring…</a:t>
            </a:r>
            <a:endParaRPr lang="en-AU" dirty="0"/>
          </a:p>
          <a:p>
            <a:pPr lvl="1"/>
            <a:r>
              <a:rPr lang="en-AU" dirty="0"/>
              <a:t>Or any other approach you come up with/learn of</a:t>
            </a:r>
          </a:p>
        </p:txBody>
      </p:sp>
    </p:spTree>
    <p:extLst>
      <p:ext uri="{BB962C8B-B14F-4D97-AF65-F5344CB8AC3E}">
        <p14:creationId xmlns:p14="http://schemas.microsoft.com/office/powerpoint/2010/main" val="5933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1DE2-C678-4842-8229-3AEF2BE5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/>
              <a:t>Alan Turing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615B550-FBB3-4116-932F-0408CA41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US" sz="2400"/>
              <a:t>English mathematician, computer scientist, logician…</a:t>
            </a:r>
          </a:p>
          <a:p>
            <a:r>
              <a:rPr lang="en-US" sz="2400"/>
              <a:t>Proposed Turing machine in 1936 motivated by Hilbert’s “Decision Problem”</a:t>
            </a:r>
          </a:p>
          <a:p>
            <a:r>
              <a:rPr lang="en-US" sz="2400"/>
              <a:t>Many significant contributions: Turing’s test (in artificial intelligence), breaking the encryption machine Enigma used by German army…</a:t>
            </a:r>
          </a:p>
          <a:p>
            <a:endParaRPr lang="en-US" sz="2400"/>
          </a:p>
        </p:txBody>
      </p:sp>
      <p:pic>
        <p:nvPicPr>
          <p:cNvPr id="5" name="Content Placeholder 4" descr="A person in a suit and tie&#10;&#10;Description automatically generated">
            <a:extLst>
              <a:ext uri="{FF2B5EF4-FFF2-40B4-BE49-F238E27FC236}">
                <a16:creationId xmlns:a16="http://schemas.microsoft.com/office/drawing/2014/main" id="{F7E64D01-2DB7-354A-8ECC-4F0A51E75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90521" y="833418"/>
            <a:ext cx="3903907" cy="5187917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2B778-C9C2-0443-A599-EDFDD865A90F}"/>
              </a:ext>
            </a:extLst>
          </p:cNvPr>
          <p:cNvSpPr txBox="1"/>
          <p:nvPr/>
        </p:nvSpPr>
        <p:spPr>
          <a:xfrm>
            <a:off x="8907611" y="5821280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inapsis-aom.blogspot.com/2012/02/vigencia-del-test-de-tur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99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criteria: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Church-Turing</a:t>
            </a:r>
            <a:r>
              <a:rPr lang="zh-CN" altLang="en-US" dirty="0"/>
              <a:t> </a:t>
            </a:r>
            <a:r>
              <a:rPr lang="en-US" altLang="zh-CN" dirty="0"/>
              <a:t>thesis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E723-85B2-514C-8AFA-39266A763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Church-Turing Thesis</a:t>
            </a:r>
            <a:r>
              <a:rPr lang="en-US" dirty="0"/>
              <a:t>: A function that be computed by an </a:t>
            </a:r>
            <a:r>
              <a:rPr lang="en-US" dirty="0">
                <a:solidFill>
                  <a:srgbClr val="00B050"/>
                </a:solidFill>
              </a:rPr>
              <a:t>algorithm</a:t>
            </a:r>
            <a:r>
              <a:rPr lang="en-US" dirty="0"/>
              <a:t> if and only if it can be computed by a </a:t>
            </a:r>
            <a:r>
              <a:rPr lang="en-US" dirty="0">
                <a:solidFill>
                  <a:schemeClr val="accent2"/>
                </a:solidFill>
              </a:rPr>
              <a:t>Turing machine</a:t>
            </a:r>
            <a:r>
              <a:rPr lang="en-US" dirty="0"/>
              <a:t>.</a:t>
            </a:r>
          </a:p>
          <a:p>
            <a:r>
              <a:rPr lang="en-US" dirty="0"/>
              <a:t>This is a thesis, or a hypothesis, because it tries to capture an </a:t>
            </a:r>
            <a:r>
              <a:rPr lang="en-US" dirty="0">
                <a:solidFill>
                  <a:schemeClr val="accent6"/>
                </a:solidFill>
              </a:rPr>
              <a:t>intuitive notion</a:t>
            </a:r>
            <a:r>
              <a:rPr lang="en-US" dirty="0"/>
              <a:t> using a </a:t>
            </a:r>
            <a:r>
              <a:rPr lang="en-US" dirty="0">
                <a:solidFill>
                  <a:schemeClr val="accent2"/>
                </a:solidFill>
              </a:rPr>
              <a:t>formal mathematical model</a:t>
            </a:r>
          </a:p>
          <a:p>
            <a:r>
              <a:rPr lang="en-US" dirty="0"/>
              <a:t>This establishes Turing machines as the central model in the study of 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/>
                </a:solidFill>
              </a:rPr>
              <a:t>Computability Theory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3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EB8907B-92BF-1D42-98BE-BB8C2B41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5" y="639763"/>
            <a:ext cx="4716463" cy="1392238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70A9AC9-6CBE-B046-95B7-BF6578CCA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4951412"/>
            <a:ext cx="4716463" cy="1266825"/>
          </a:xfrm>
          <a:prstGeom prst="rect">
            <a:avLst/>
          </a:prstGeom>
        </p:spPr>
      </p:pic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E03F0F1-9935-1C4F-A7E5-E1E862A6C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2098675"/>
            <a:ext cx="4716463" cy="2786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EFC10-8C9D-BF44-9B2B-D9B18836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Turing machines compare to DFA and PDA?</a:t>
            </a:r>
          </a:p>
        </p:txBody>
      </p:sp>
    </p:spTree>
    <p:extLst>
      <p:ext uri="{BB962C8B-B14F-4D97-AF65-F5344CB8AC3E}">
        <p14:creationId xmlns:p14="http://schemas.microsoft.com/office/powerpoint/2010/main" val="2162188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299845" y="622301"/>
            <a:ext cx="5835252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  <a:cs typeface="Calibri" pitchFamily="34" charset="0"/>
              </a:rPr>
              <a:t>Turing Machines versus DFAs</a:t>
            </a:r>
          </a:p>
        </p:txBody>
      </p:sp>
      <p:sp>
        <p:nvSpPr>
          <p:cNvPr id="624645" name="Text Box 5"/>
          <p:cNvSpPr txBox="1">
            <a:spLocks noChangeArrowheads="1"/>
          </p:cNvSpPr>
          <p:nvPr/>
        </p:nvSpPr>
        <p:spPr bwMode="auto">
          <a:xfrm>
            <a:off x="1090735" y="1609522"/>
            <a:ext cx="7181774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TM can both </a:t>
            </a:r>
            <a:r>
              <a:rPr lang="en-US" sz="3200" i="1" dirty="0">
                <a:solidFill>
                  <a:schemeClr val="tx2"/>
                </a:solidFill>
                <a:latin typeface="+mn-lt"/>
                <a:cs typeface="Calibri" pitchFamily="34" charset="0"/>
              </a:rPr>
              <a:t>write</a:t>
            </a: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 to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and </a:t>
            </a:r>
            <a:r>
              <a:rPr lang="en-US" sz="3200" i="1" dirty="0">
                <a:solidFill>
                  <a:schemeClr val="tx2"/>
                </a:solidFill>
                <a:latin typeface="+mn-lt"/>
                <a:cs typeface="Calibri" pitchFamily="34" charset="0"/>
              </a:rPr>
              <a:t>read</a:t>
            </a: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 from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the tape</a:t>
            </a:r>
          </a:p>
        </p:txBody>
      </p:sp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1090735" y="2515985"/>
            <a:ext cx="5267789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 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head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can move </a:t>
            </a:r>
            <a:r>
              <a:rPr lang="en-US" sz="3200" i="1" dirty="0">
                <a:solidFill>
                  <a:schemeClr val="tx2"/>
                </a:solidFill>
                <a:latin typeface="+mn-lt"/>
                <a:cs typeface="Calibri" pitchFamily="34" charset="0"/>
              </a:rPr>
              <a:t>left</a:t>
            </a: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 and </a:t>
            </a:r>
            <a:r>
              <a:rPr lang="en-US" sz="3200" i="1" dirty="0">
                <a:solidFill>
                  <a:schemeClr val="tx2"/>
                </a:solidFill>
                <a:latin typeface="+mn-lt"/>
                <a:cs typeface="Calibri" pitchFamily="34" charset="0"/>
              </a:rPr>
              <a:t>right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090735" y="3424035"/>
            <a:ext cx="7165744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 input doesn’t have to be read entirely,</a:t>
            </a:r>
          </a:p>
        </p:txBody>
      </p:sp>
      <p:sp>
        <p:nvSpPr>
          <p:cNvPr id="624649" name="Text Box 9"/>
          <p:cNvSpPr txBox="1">
            <a:spLocks noChangeArrowheads="1"/>
          </p:cNvSpPr>
          <p:nvPr/>
        </p:nvSpPr>
        <p:spPr bwMode="auto">
          <a:xfrm>
            <a:off x="1090735" y="5419987"/>
            <a:ext cx="6882012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Accept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and 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Reject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take immediate effect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90735" y="3967985"/>
            <a:ext cx="7834825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and the computation can continue further (even, </a:t>
            </a: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forever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) after all input has been read</a:t>
            </a:r>
          </a:p>
        </p:txBody>
      </p:sp>
    </p:spTree>
    <p:extLst>
      <p:ext uri="{BB962C8B-B14F-4D97-AF65-F5344CB8AC3E}">
        <p14:creationId xmlns:p14="http://schemas.microsoft.com/office/powerpoint/2010/main" val="33092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5" grpId="0"/>
      <p:bldP spid="624646" grpId="0"/>
      <p:bldP spid="624648" grpId="0"/>
      <p:bldP spid="624649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604C-DB75-464D-92EB-6341F7D7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Turing machines and PDAs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633D-88AF-554A-882D-697B69F40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Turing machine’s memory is the tape</a:t>
            </a:r>
          </a:p>
          <a:p>
            <a:pPr algn="r"/>
            <a:r>
              <a:rPr lang="en-AU" dirty="0"/>
              <a:t>The memory of PDAs is the stack</a:t>
            </a:r>
          </a:p>
          <a:p>
            <a:r>
              <a:rPr lang="en-AU" dirty="0"/>
              <a:t>Turing machines can access the memory in an arbitrary order</a:t>
            </a:r>
          </a:p>
          <a:p>
            <a:pPr algn="r"/>
            <a:r>
              <a:rPr lang="en-AU" dirty="0"/>
              <a:t>PDAs access stack in a first-in-last-out fashion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55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FD06-52D0-1E4C-9CB0-A3D8B3F0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Formal definition of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59F04-CD2F-3E45-B5B3-E3BCAD4C9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Definition</a:t>
                </a:r>
                <a:r>
                  <a:rPr lang="en-AU" dirty="0"/>
                  <a:t>. A Turing machine is a 7-tuple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:</a:t>
                </a:r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Q</a:t>
                </a:r>
                <a:r>
                  <a:rPr lang="en-AU" dirty="0"/>
                  <a:t> is the </a:t>
                </a:r>
                <a:r>
                  <a:rPr lang="en-AU" dirty="0">
                    <a:solidFill>
                      <a:schemeClr val="accent2"/>
                    </a:solidFill>
                  </a:rPr>
                  <a:t>state set</a:t>
                </a:r>
                <a:r>
                  <a:rPr lang="en-AU" dirty="0"/>
                  <a:t>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 is the </a:t>
                </a:r>
                <a:r>
                  <a:rPr lang="en-AU" dirty="0">
                    <a:solidFill>
                      <a:srgbClr val="00B050"/>
                    </a:solidFill>
                  </a:rPr>
                  <a:t>input alphabet</a:t>
                </a:r>
                <a:r>
                  <a:rPr lang="en-AU" dirty="0"/>
                  <a:t>, not containing the blank symbol ⊔;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AU" dirty="0"/>
                  <a:t> is the </a:t>
                </a:r>
                <a:r>
                  <a:rPr lang="en-AU" dirty="0">
                    <a:solidFill>
                      <a:srgbClr val="FFD8FF"/>
                    </a:solidFill>
                  </a:rPr>
                  <a:t>tape alphabet</a:t>
                </a:r>
                <a:r>
                  <a:rPr lang="en-AU" dirty="0"/>
                  <a:t>, where ⊔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AU" dirty="0"/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 is the transition function;</a:t>
                </a:r>
              </a:p>
              <a:p>
                <a:r>
                  <a:rPr lang="en-AU" dirty="0">
                    <a:solidFill>
                      <a:srgbClr val="FFFF00"/>
                    </a:solidFill>
                  </a:rPr>
                  <a:t>q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0</a:t>
                </a:r>
                <a:r>
                  <a:rPr lang="en-AU" dirty="0"/>
                  <a:t> is the </a:t>
                </a:r>
                <a:r>
                  <a:rPr lang="en-AU" dirty="0">
                    <a:solidFill>
                      <a:srgbClr val="FFFF00"/>
                    </a:solidFill>
                  </a:rPr>
                  <a:t>start state</a:t>
                </a:r>
                <a:r>
                  <a:rPr lang="en-AU" dirty="0"/>
                  <a:t>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AU" dirty="0"/>
                  <a:t> is the </a:t>
                </a:r>
                <a:r>
                  <a:rPr lang="en-AU" dirty="0">
                    <a:solidFill>
                      <a:srgbClr val="00B0F0"/>
                    </a:solidFill>
                  </a:rPr>
                  <a:t>accept state</a:t>
                </a:r>
                <a:r>
                  <a:rPr lang="en-AU" dirty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AU" dirty="0"/>
                  <a:t> is the </a:t>
                </a:r>
                <a:r>
                  <a:rPr lang="en-AU" dirty="0">
                    <a:solidFill>
                      <a:srgbClr val="7030A0"/>
                    </a:solidFill>
                  </a:rPr>
                  <a:t>reject state</a:t>
                </a:r>
                <a:r>
                  <a:rPr lang="en-AU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59F04-CD2F-3E45-B5B3-E3BCAD4C9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453" r="-1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5CB4-CFF3-6144-AA7B-D3B0AA18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Turing machines in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8901C-A8BB-5F4F-A834-65F7E856F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At the beginning, the tape is of the form </a:t>
                </a:r>
                <a:r>
                  <a:rPr lang="en-AU" dirty="0">
                    <a:solidFill>
                      <a:schemeClr val="accent2"/>
                    </a:solidFill>
                  </a:rPr>
                  <a:t>[input] ⊔ ⊔… ⊔</a:t>
                </a:r>
              </a:p>
              <a:p>
                <a:r>
                  <a:rPr lang="en-AU" dirty="0"/>
                  <a:t>The tape is infinitely long to the right hand side</a:t>
                </a:r>
              </a:p>
              <a:p>
                <a:r>
                  <a:rPr lang="en-AU" dirty="0"/>
                  <a:t>During the computation, the read/write head may make use of those additional spaces marked by ⊔</a:t>
                </a:r>
              </a:p>
              <a:p>
                <a:r>
                  <a:rPr lang="en-AU" dirty="0"/>
                  <a:t>What may happen during an execution of a Turing machine? </a:t>
                </a:r>
                <a:r>
                  <a:rPr lang="en-AU" dirty="0">
                    <a:solidFill>
                      <a:srgbClr val="FF0000"/>
                    </a:solidFill>
                  </a:rPr>
                  <a:t>POLLING TIME</a:t>
                </a:r>
                <a:r>
                  <a:rPr lang="en-AU" dirty="0"/>
                  <a:t>!</a:t>
                </a:r>
              </a:p>
              <a:p>
                <a:r>
                  <a:rPr lang="en-AU" dirty="0"/>
                  <a:t>If ending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AU" dirty="0"/>
                  <a:t>,or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AU" dirty="0"/>
                  <a:t>, the computation stops</a:t>
                </a:r>
              </a:p>
              <a:p>
                <a:r>
                  <a:rPr lang="en-AU" dirty="0"/>
                  <a:t>It is possible that the computation ”</a:t>
                </a:r>
                <a:r>
                  <a:rPr lang="en-AU" dirty="0">
                    <a:solidFill>
                      <a:srgbClr val="FF0000"/>
                    </a:solidFill>
                  </a:rPr>
                  <a:t>runs forever</a:t>
                </a:r>
                <a:r>
                  <a:rPr lang="en-AU" dirty="0"/>
                  <a:t>”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8901C-A8BB-5F4F-A834-65F7E856F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0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CCC-7516-744E-8F1E-0D1A4ECC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Turing machines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EA5CC-0126-3A40-94C8-421F172A8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A Turing machine can also be represented as a labelled directed graph G=(Q, E).</a:t>
                </a:r>
              </a:p>
              <a:p>
                <a:r>
                  <a:rPr lang="en-AU" dirty="0"/>
                  <a:t>Vertex set of G: </a:t>
                </a:r>
                <a:r>
                  <a:rPr lang="en-AU" dirty="0">
                    <a:solidFill>
                      <a:schemeClr val="accent2"/>
                    </a:solidFill>
                  </a:rPr>
                  <a:t>Q</a:t>
                </a:r>
              </a:p>
              <a:p>
                <a:r>
                  <a:rPr lang="en-US" altLang="zh-CN" dirty="0"/>
                  <a:t>Accept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state: labelled as </a:t>
                </a:r>
                <a:r>
                  <a:rPr lang="en-US" altLang="zh-CN" dirty="0" err="1">
                    <a:solidFill>
                      <a:srgbClr val="00B0F0"/>
                    </a:solidFill>
                  </a:rPr>
                  <a:t>q</a:t>
                </a:r>
                <a:r>
                  <a:rPr lang="en-US" altLang="zh-CN" baseline="-25000" dirty="0" err="1">
                    <a:solidFill>
                      <a:srgbClr val="00B0F0"/>
                    </a:solidFill>
                  </a:rPr>
                  <a:t>accept</a:t>
                </a:r>
                <a:endParaRPr lang="en-US" altLang="zh-CN" baseline="-25000" dirty="0">
                  <a:solidFill>
                    <a:srgbClr val="00B0F0"/>
                  </a:solidFill>
                </a:endParaRPr>
              </a:p>
              <a:p>
                <a:r>
                  <a:rPr lang="en-US" altLang="zh-CN" dirty="0"/>
                  <a:t>Reject state: labelled as </a:t>
                </a:r>
                <a:r>
                  <a:rPr lang="en-US" altLang="zh-CN" dirty="0" err="1">
                    <a:solidFill>
                      <a:srgbClr val="7030A0"/>
                    </a:solidFill>
                  </a:rPr>
                  <a:t>q</a:t>
                </a:r>
                <a:r>
                  <a:rPr lang="en-US" altLang="zh-CN" baseline="-25000" dirty="0" err="1">
                    <a:solidFill>
                      <a:srgbClr val="7030A0"/>
                    </a:solidFill>
                  </a:rPr>
                  <a:t>reject</a:t>
                </a:r>
                <a:endParaRPr lang="en-US" altLang="zh-CN" baseline="-25000" dirty="0">
                  <a:solidFill>
                    <a:srgbClr val="7030A0"/>
                  </a:solidFill>
                </a:endParaRPr>
              </a:p>
              <a:p>
                <a:r>
                  <a:rPr lang="en-US" altLang="zh-CN" dirty="0"/>
                  <a:t>Initial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state: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pointed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arrow</a:t>
                </a:r>
                <a:endParaRPr lang="en-AU" dirty="0">
                  <a:solidFill>
                    <a:schemeClr val="accent2"/>
                  </a:solidFill>
                </a:endParaRPr>
              </a:p>
              <a:p>
                <a:r>
                  <a:rPr lang="en-AU" dirty="0"/>
                  <a:t>Edge set of G: </a:t>
                </a:r>
                <a:r>
                  <a:rPr lang="en-AU" dirty="0">
                    <a:solidFill>
                      <a:schemeClr val="accent2"/>
                    </a:solidFill>
                  </a:rPr>
                  <a:t>(q, q’)</a:t>
                </a:r>
                <a:r>
                  <a:rPr lang="en-AU" dirty="0"/>
                  <a:t>  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where D=L or R.</a:t>
                </a:r>
              </a:p>
              <a:p>
                <a:r>
                  <a:rPr lang="en-AU" dirty="0"/>
                  <a:t>Edge labels: for </a:t>
                </a:r>
                <a:r>
                  <a:rPr lang="en-AU" dirty="0">
                    <a:solidFill>
                      <a:schemeClr val="accent2"/>
                    </a:solidFill>
                  </a:rPr>
                  <a:t>(q, q’)</a:t>
                </a:r>
                <a:r>
                  <a:rPr lang="en-AU" dirty="0"/>
                  <a:t> in E, label it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endParaRPr lang="en-AU" altLang="zh-CN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EA5CC-0126-3A40-94C8-421F172A8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16" r="-603" b="-17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/>
          <p:cNvSpPr>
            <a:spLocks noChangeShapeType="1"/>
          </p:cNvSpPr>
          <p:nvPr/>
        </p:nvSpPr>
        <p:spPr bwMode="auto">
          <a:xfrm flipV="1">
            <a:off x="3886200" y="1930400"/>
            <a:ext cx="1612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879850" y="1423988"/>
            <a:ext cx="133081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cs typeface="Arial" charset="0"/>
              </a:rPr>
              <a:t>0 → 0, R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2413000" y="19431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9" name="Oval 17"/>
          <p:cNvSpPr>
            <a:spLocks noChangeArrowheads="1"/>
          </p:cNvSpPr>
          <p:nvPr/>
        </p:nvSpPr>
        <p:spPr bwMode="auto">
          <a:xfrm>
            <a:off x="3057526" y="1626728"/>
            <a:ext cx="696913" cy="623221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0" name="Oval 19"/>
          <p:cNvSpPr>
            <a:spLocks noChangeArrowheads="1"/>
          </p:cNvSpPr>
          <p:nvPr/>
        </p:nvSpPr>
        <p:spPr bwMode="auto">
          <a:xfrm>
            <a:off x="5610226" y="1631491"/>
            <a:ext cx="696913" cy="623221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1" name="Line 21"/>
          <p:cNvSpPr>
            <a:spLocks noChangeShapeType="1"/>
          </p:cNvSpPr>
          <p:nvPr/>
        </p:nvSpPr>
        <p:spPr bwMode="auto">
          <a:xfrm flipH="1" flipV="1">
            <a:off x="3686176" y="2378075"/>
            <a:ext cx="1566863" cy="1206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2492375" y="484188"/>
            <a:ext cx="891591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read</a:t>
            </a:r>
          </a:p>
        </p:txBody>
      </p:sp>
      <p:sp>
        <p:nvSpPr>
          <p:cNvPr id="21513" name="Line 25"/>
          <p:cNvSpPr>
            <a:spLocks noChangeShapeType="1"/>
          </p:cNvSpPr>
          <p:nvPr/>
        </p:nvSpPr>
        <p:spPr bwMode="auto">
          <a:xfrm>
            <a:off x="3060700" y="977900"/>
            <a:ext cx="901700" cy="520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14" name="Text Box 27"/>
          <p:cNvSpPr txBox="1">
            <a:spLocks noChangeArrowheads="1"/>
          </p:cNvSpPr>
          <p:nvPr/>
        </p:nvSpPr>
        <p:spPr bwMode="auto">
          <a:xfrm>
            <a:off x="3876676" y="484188"/>
            <a:ext cx="102784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write</a:t>
            </a:r>
          </a:p>
        </p:txBody>
      </p:sp>
      <p:sp>
        <p:nvSpPr>
          <p:cNvPr id="21515" name="Line 28"/>
          <p:cNvSpPr>
            <a:spLocks noChangeShapeType="1"/>
          </p:cNvSpPr>
          <p:nvPr/>
        </p:nvSpPr>
        <p:spPr bwMode="auto">
          <a:xfrm>
            <a:off x="4356100" y="990600"/>
            <a:ext cx="99010" cy="44319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16" name="Text Box 30"/>
          <p:cNvSpPr txBox="1">
            <a:spLocks noChangeArrowheads="1"/>
          </p:cNvSpPr>
          <p:nvPr/>
        </p:nvSpPr>
        <p:spPr bwMode="auto">
          <a:xfrm>
            <a:off x="5173664" y="484188"/>
            <a:ext cx="109677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move</a:t>
            </a:r>
          </a:p>
        </p:txBody>
      </p:sp>
      <p:sp>
        <p:nvSpPr>
          <p:cNvPr id="21517" name="Line 31"/>
          <p:cNvSpPr>
            <a:spLocks noChangeShapeType="1"/>
          </p:cNvSpPr>
          <p:nvPr/>
        </p:nvSpPr>
        <p:spPr bwMode="auto">
          <a:xfrm flipH="1">
            <a:off x="4757737" y="1003300"/>
            <a:ext cx="855663" cy="44290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18" name="Text Box 38"/>
          <p:cNvSpPr txBox="1">
            <a:spLocks noChangeArrowheads="1"/>
          </p:cNvSpPr>
          <p:nvPr/>
        </p:nvSpPr>
        <p:spPr bwMode="auto">
          <a:xfrm>
            <a:off x="2582863" y="2860675"/>
            <a:ext cx="157126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</a:t>
            </a:r>
            <a:r>
              <a:rPr lang="en-US" b="1" dirty="0">
                <a:solidFill>
                  <a:schemeClr val="tx1"/>
                </a:solidFill>
                <a:cs typeface="Arial" charset="0"/>
              </a:rPr>
              <a:t> →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</a:t>
            </a:r>
            <a:r>
              <a:rPr lang="en-US" b="1" dirty="0">
                <a:solidFill>
                  <a:schemeClr val="tx1"/>
                </a:solidFill>
                <a:cs typeface="Arial" charset="0"/>
              </a:rPr>
              <a:t>, R</a:t>
            </a:r>
          </a:p>
        </p:txBody>
      </p:sp>
      <p:sp>
        <p:nvSpPr>
          <p:cNvPr id="21519" name="Line 39"/>
          <p:cNvSpPr>
            <a:spLocks noChangeShapeType="1"/>
          </p:cNvSpPr>
          <p:nvPr/>
        </p:nvSpPr>
        <p:spPr bwMode="auto">
          <a:xfrm>
            <a:off x="5959476" y="2400301"/>
            <a:ext cx="9525" cy="1046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0" name="Text Box 40"/>
          <p:cNvSpPr txBox="1">
            <a:spLocks noChangeArrowheads="1"/>
          </p:cNvSpPr>
          <p:nvPr/>
        </p:nvSpPr>
        <p:spPr bwMode="auto">
          <a:xfrm>
            <a:off x="8599489" y="1668463"/>
            <a:ext cx="915635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q</a:t>
            </a:r>
            <a:r>
              <a:rPr lang="en-US" b="1" baseline="-25000">
                <a:solidFill>
                  <a:schemeClr val="tx1"/>
                </a:solidFill>
              </a:rPr>
              <a:t>accept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253039" y="3563941"/>
            <a:ext cx="1425575" cy="649288"/>
            <a:chOff x="2349" y="2613"/>
            <a:chExt cx="898" cy="409"/>
          </a:xfrm>
        </p:grpSpPr>
        <p:sp>
          <p:nvSpPr>
            <p:cNvPr id="21530" name="Oval 20"/>
            <p:cNvSpPr>
              <a:spLocks noChangeArrowheads="1"/>
            </p:cNvSpPr>
            <p:nvPr/>
          </p:nvSpPr>
          <p:spPr bwMode="auto">
            <a:xfrm>
              <a:off x="2349" y="2629"/>
              <a:ext cx="898" cy="39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31" name="Text Box 41"/>
            <p:cNvSpPr txBox="1">
              <a:spLocks noChangeArrowheads="1"/>
            </p:cNvSpPr>
            <p:nvPr/>
          </p:nvSpPr>
          <p:spPr bwMode="auto">
            <a:xfrm>
              <a:off x="2462" y="2613"/>
              <a:ext cx="539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q</a:t>
              </a:r>
              <a:r>
                <a:rPr lang="en-US" b="1" baseline="-25000">
                  <a:solidFill>
                    <a:schemeClr val="tx1"/>
                  </a:solidFill>
                </a:rPr>
                <a:t>reject</a:t>
              </a:r>
            </a:p>
          </p:txBody>
        </p:sp>
      </p:grpSp>
      <p:sp>
        <p:nvSpPr>
          <p:cNvPr id="21522" name="Text Box 42"/>
          <p:cNvSpPr txBox="1">
            <a:spLocks noChangeArrowheads="1"/>
          </p:cNvSpPr>
          <p:nvPr/>
        </p:nvSpPr>
        <p:spPr bwMode="auto">
          <a:xfrm>
            <a:off x="6091238" y="2495550"/>
            <a:ext cx="133081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  <a:cs typeface="Arial" charset="0"/>
              </a:rPr>
              <a:t>→ </a:t>
            </a:r>
            <a:r>
              <a:rPr lang="en-US" b="1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b="1">
                <a:solidFill>
                  <a:schemeClr val="tx1"/>
                </a:solidFill>
                <a:cs typeface="Arial" charset="0"/>
              </a:rPr>
              <a:t>, R</a:t>
            </a:r>
          </a:p>
        </p:txBody>
      </p:sp>
      <p:sp>
        <p:nvSpPr>
          <p:cNvPr id="21523" name="Line 43"/>
          <p:cNvSpPr>
            <a:spLocks noChangeShapeType="1"/>
          </p:cNvSpPr>
          <p:nvPr/>
        </p:nvSpPr>
        <p:spPr bwMode="auto">
          <a:xfrm flipV="1">
            <a:off x="6440488" y="1938338"/>
            <a:ext cx="1892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4" name="Text Box 44"/>
          <p:cNvSpPr txBox="1">
            <a:spLocks noChangeArrowheads="1"/>
          </p:cNvSpPr>
          <p:nvPr/>
        </p:nvSpPr>
        <p:spPr bwMode="auto">
          <a:xfrm>
            <a:off x="6361113" y="1381125"/>
            <a:ext cx="157126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</a:t>
            </a:r>
            <a:r>
              <a:rPr lang="en-US" b="1" dirty="0">
                <a:solidFill>
                  <a:schemeClr val="tx1"/>
                </a:solidFill>
                <a:cs typeface="Arial" charset="0"/>
              </a:rPr>
              <a:t> →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</a:t>
            </a:r>
            <a:r>
              <a:rPr lang="en-US" b="1" dirty="0">
                <a:solidFill>
                  <a:schemeClr val="tx1"/>
                </a:solidFill>
                <a:cs typeface="Arial" charset="0"/>
              </a:rPr>
              <a:t>, R</a:t>
            </a:r>
          </a:p>
        </p:txBody>
      </p:sp>
      <p:sp>
        <p:nvSpPr>
          <p:cNvPr id="21525" name="Oval 45"/>
          <p:cNvSpPr>
            <a:spLocks noChangeArrowheads="1"/>
          </p:cNvSpPr>
          <p:nvPr/>
        </p:nvSpPr>
        <p:spPr bwMode="auto">
          <a:xfrm>
            <a:off x="8466139" y="1661653"/>
            <a:ext cx="1425575" cy="623221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85296" y="4727299"/>
            <a:ext cx="750276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This Turing machine </a:t>
            </a:r>
            <a:r>
              <a:rPr lang="en-US" sz="3200" i="1" dirty="0">
                <a:solidFill>
                  <a:schemeClr val="tx2"/>
                </a:solidFill>
                <a:latin typeface="+mn-lt"/>
                <a:cs typeface="Calibri" pitchFamily="34" charset="0"/>
              </a:rPr>
              <a:t>decides</a:t>
            </a: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 language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{0}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79904" y="372432"/>
            <a:ext cx="1231427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= {0}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48555E-6 L -3.88889E-6 0.5149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/>
          <p:cNvSpPr>
            <a:spLocks noChangeShapeType="1"/>
          </p:cNvSpPr>
          <p:nvPr/>
        </p:nvSpPr>
        <p:spPr bwMode="auto">
          <a:xfrm flipV="1">
            <a:off x="3886200" y="1930400"/>
            <a:ext cx="1612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879850" y="1423988"/>
            <a:ext cx="133081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cs typeface="Arial" charset="0"/>
              </a:rPr>
              <a:t>0 → 0, R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2413000" y="1943100"/>
            <a:ext cx="55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9" name="Oval 17"/>
          <p:cNvSpPr>
            <a:spLocks noChangeArrowheads="1"/>
          </p:cNvSpPr>
          <p:nvPr/>
        </p:nvSpPr>
        <p:spPr bwMode="auto">
          <a:xfrm>
            <a:off x="3057526" y="1626728"/>
            <a:ext cx="696913" cy="623221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0" name="Oval 19"/>
          <p:cNvSpPr>
            <a:spLocks noChangeArrowheads="1"/>
          </p:cNvSpPr>
          <p:nvPr/>
        </p:nvSpPr>
        <p:spPr bwMode="auto">
          <a:xfrm>
            <a:off x="5610226" y="1631491"/>
            <a:ext cx="696913" cy="623221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1" name="Line 21"/>
          <p:cNvSpPr>
            <a:spLocks noChangeShapeType="1"/>
          </p:cNvSpPr>
          <p:nvPr/>
        </p:nvSpPr>
        <p:spPr bwMode="auto">
          <a:xfrm flipH="1" flipV="1">
            <a:off x="3686176" y="2378075"/>
            <a:ext cx="1566863" cy="1206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2492375" y="484188"/>
            <a:ext cx="891591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read</a:t>
            </a:r>
          </a:p>
        </p:txBody>
      </p:sp>
      <p:sp>
        <p:nvSpPr>
          <p:cNvPr id="21513" name="Line 25"/>
          <p:cNvSpPr>
            <a:spLocks noChangeShapeType="1"/>
          </p:cNvSpPr>
          <p:nvPr/>
        </p:nvSpPr>
        <p:spPr bwMode="auto">
          <a:xfrm>
            <a:off x="3060700" y="977900"/>
            <a:ext cx="901700" cy="520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14" name="Text Box 27"/>
          <p:cNvSpPr txBox="1">
            <a:spLocks noChangeArrowheads="1"/>
          </p:cNvSpPr>
          <p:nvPr/>
        </p:nvSpPr>
        <p:spPr bwMode="auto">
          <a:xfrm>
            <a:off x="3876676" y="484188"/>
            <a:ext cx="102784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write</a:t>
            </a:r>
          </a:p>
        </p:txBody>
      </p:sp>
      <p:sp>
        <p:nvSpPr>
          <p:cNvPr id="21515" name="Line 28"/>
          <p:cNvSpPr>
            <a:spLocks noChangeShapeType="1"/>
          </p:cNvSpPr>
          <p:nvPr/>
        </p:nvSpPr>
        <p:spPr bwMode="auto">
          <a:xfrm>
            <a:off x="4356100" y="990599"/>
            <a:ext cx="14287" cy="46116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16" name="Text Box 30"/>
          <p:cNvSpPr txBox="1">
            <a:spLocks noChangeArrowheads="1"/>
          </p:cNvSpPr>
          <p:nvPr/>
        </p:nvSpPr>
        <p:spPr bwMode="auto">
          <a:xfrm>
            <a:off x="5173664" y="484188"/>
            <a:ext cx="109677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move</a:t>
            </a:r>
          </a:p>
        </p:txBody>
      </p:sp>
      <p:sp>
        <p:nvSpPr>
          <p:cNvPr id="21517" name="Line 31"/>
          <p:cNvSpPr>
            <a:spLocks noChangeShapeType="1"/>
          </p:cNvSpPr>
          <p:nvPr/>
        </p:nvSpPr>
        <p:spPr bwMode="auto">
          <a:xfrm flipH="1">
            <a:off x="4711701" y="1003300"/>
            <a:ext cx="901699" cy="46115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18" name="Text Box 38"/>
          <p:cNvSpPr txBox="1">
            <a:spLocks noChangeArrowheads="1"/>
          </p:cNvSpPr>
          <p:nvPr/>
        </p:nvSpPr>
        <p:spPr bwMode="auto">
          <a:xfrm>
            <a:off x="2582863" y="2860675"/>
            <a:ext cx="157126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</a:t>
            </a:r>
            <a:r>
              <a:rPr lang="en-US" b="1" dirty="0">
                <a:solidFill>
                  <a:schemeClr val="tx1"/>
                </a:solidFill>
                <a:cs typeface="Arial" charset="0"/>
              </a:rPr>
              <a:t> →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</a:t>
            </a:r>
            <a:r>
              <a:rPr lang="en-US" b="1" dirty="0">
                <a:solidFill>
                  <a:schemeClr val="tx1"/>
                </a:solidFill>
                <a:cs typeface="Arial" charset="0"/>
              </a:rPr>
              <a:t>, R</a:t>
            </a:r>
          </a:p>
        </p:txBody>
      </p:sp>
      <p:sp>
        <p:nvSpPr>
          <p:cNvPr id="21519" name="Line 39"/>
          <p:cNvSpPr>
            <a:spLocks noChangeShapeType="1"/>
          </p:cNvSpPr>
          <p:nvPr/>
        </p:nvSpPr>
        <p:spPr bwMode="auto">
          <a:xfrm>
            <a:off x="5959476" y="2400301"/>
            <a:ext cx="9525" cy="1046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0" name="Text Box 40"/>
          <p:cNvSpPr txBox="1">
            <a:spLocks noChangeArrowheads="1"/>
          </p:cNvSpPr>
          <p:nvPr/>
        </p:nvSpPr>
        <p:spPr bwMode="auto">
          <a:xfrm>
            <a:off x="8599489" y="1668463"/>
            <a:ext cx="915635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q</a:t>
            </a:r>
            <a:r>
              <a:rPr lang="en-US" b="1" baseline="-25000">
                <a:solidFill>
                  <a:schemeClr val="tx1"/>
                </a:solidFill>
              </a:rPr>
              <a:t>accept</a:t>
            </a:r>
          </a:p>
        </p:txBody>
      </p:sp>
      <p:sp>
        <p:nvSpPr>
          <p:cNvPr id="21522" name="Text Box 42"/>
          <p:cNvSpPr txBox="1">
            <a:spLocks noChangeArrowheads="1"/>
          </p:cNvSpPr>
          <p:nvPr/>
        </p:nvSpPr>
        <p:spPr bwMode="auto">
          <a:xfrm>
            <a:off x="6091238" y="2495550"/>
            <a:ext cx="133081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  <a:cs typeface="Arial" charset="0"/>
              </a:rPr>
              <a:t>→ </a:t>
            </a:r>
            <a:r>
              <a:rPr lang="en-US" b="1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b="1">
                <a:solidFill>
                  <a:schemeClr val="tx1"/>
                </a:solidFill>
                <a:cs typeface="Arial" charset="0"/>
              </a:rPr>
              <a:t>, R</a:t>
            </a:r>
          </a:p>
        </p:txBody>
      </p:sp>
      <p:sp>
        <p:nvSpPr>
          <p:cNvPr id="21523" name="Line 43"/>
          <p:cNvSpPr>
            <a:spLocks noChangeShapeType="1"/>
          </p:cNvSpPr>
          <p:nvPr/>
        </p:nvSpPr>
        <p:spPr bwMode="auto">
          <a:xfrm flipV="1">
            <a:off x="6440488" y="1938338"/>
            <a:ext cx="1892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4" name="Text Box 44"/>
          <p:cNvSpPr txBox="1">
            <a:spLocks noChangeArrowheads="1"/>
          </p:cNvSpPr>
          <p:nvPr/>
        </p:nvSpPr>
        <p:spPr bwMode="auto">
          <a:xfrm>
            <a:off x="6361113" y="1381125"/>
            <a:ext cx="157126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</a:t>
            </a:r>
            <a:r>
              <a:rPr lang="en-US" b="1" dirty="0">
                <a:solidFill>
                  <a:schemeClr val="tx1"/>
                </a:solidFill>
                <a:cs typeface="Arial" charset="0"/>
              </a:rPr>
              <a:t> →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</a:t>
            </a:r>
            <a:r>
              <a:rPr lang="en-US" b="1" dirty="0">
                <a:solidFill>
                  <a:schemeClr val="tx1"/>
                </a:solidFill>
                <a:cs typeface="Arial" charset="0"/>
              </a:rPr>
              <a:t>, R</a:t>
            </a:r>
          </a:p>
        </p:txBody>
      </p:sp>
      <p:sp>
        <p:nvSpPr>
          <p:cNvPr id="21525" name="Oval 45"/>
          <p:cNvSpPr>
            <a:spLocks noChangeArrowheads="1"/>
          </p:cNvSpPr>
          <p:nvPr/>
        </p:nvSpPr>
        <p:spPr bwMode="auto">
          <a:xfrm>
            <a:off x="8466139" y="1661653"/>
            <a:ext cx="1425575" cy="623221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85296" y="4727299"/>
            <a:ext cx="7927065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This Turing machine </a:t>
            </a:r>
            <a:r>
              <a:rPr lang="en-US" sz="3200" i="1" dirty="0">
                <a:solidFill>
                  <a:schemeClr val="tx2"/>
                </a:solidFill>
                <a:latin typeface="+mn-lt"/>
                <a:cs typeface="Calibri" pitchFamily="34" charset="0"/>
              </a:rPr>
              <a:t>recognizes</a:t>
            </a: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 language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{0}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79904" y="372432"/>
            <a:ext cx="1231427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= {0}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5553282" y="3612691"/>
            <a:ext cx="696913" cy="623221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972506" y="3425825"/>
            <a:ext cx="133081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  <a:cs typeface="Arial" charset="0"/>
              </a:rPr>
              <a:t>→ </a:t>
            </a:r>
            <a:r>
              <a:rPr lang="en-US" b="1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b="1">
                <a:solidFill>
                  <a:schemeClr val="tx1"/>
                </a:solidFill>
                <a:cs typeface="Arial" charset="0"/>
              </a:rPr>
              <a:t>, R</a:t>
            </a: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 rot="5400000">
            <a:off x="6208919" y="3590465"/>
            <a:ext cx="641350" cy="623221"/>
          </a:xfrm>
          <a:custGeom>
            <a:avLst/>
            <a:gdLst>
              <a:gd name="T0" fmla="*/ 252888 w 21600"/>
              <a:gd name="T1" fmla="*/ 9323 h 21600"/>
              <a:gd name="T2" fmla="*/ 61819 w 21600"/>
              <a:gd name="T3" fmla="*/ 590277 h 21600"/>
              <a:gd name="T4" fmla="*/ 264824 w 21600"/>
              <a:gd name="T5" fmla="*/ 80604 h 21600"/>
              <a:gd name="T6" fmla="*/ 720806 w 21600"/>
              <a:gd name="T7" fmla="*/ 444569 h 21600"/>
              <a:gd name="T8" fmla="*/ 606313 w 21600"/>
              <a:gd name="T9" fmla="*/ 576236 h 21600"/>
              <a:gd name="T10" fmla="*/ 504410 w 21600"/>
              <a:gd name="T11" fmla="*/ 42822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972506" y="3876675"/>
            <a:ext cx="155363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sym typeface="Wingdings" pitchFamily="2" charset="2"/>
              </a:rPr>
              <a:t></a:t>
            </a:r>
            <a:r>
              <a:rPr lang="en-US" b="1">
                <a:solidFill>
                  <a:schemeClr val="tx1"/>
                </a:solidFill>
              </a:rPr>
              <a:t> → </a:t>
            </a:r>
            <a:r>
              <a:rPr lang="en-US" b="1">
                <a:solidFill>
                  <a:schemeClr val="tx1"/>
                </a:solidFill>
                <a:sym typeface="Wingdings" pitchFamily="2" charset="2"/>
              </a:rPr>
              <a:t></a:t>
            </a:r>
            <a:r>
              <a:rPr lang="en-US" b="1">
                <a:solidFill>
                  <a:schemeClr val="tx1"/>
                </a:solidFill>
                <a:cs typeface="Arial" charset="0"/>
              </a:rPr>
              <a:t>, L</a:t>
            </a:r>
          </a:p>
        </p:txBody>
      </p:sp>
    </p:spTree>
    <p:extLst>
      <p:ext uri="{BB962C8B-B14F-4D97-AF65-F5344CB8AC3E}">
        <p14:creationId xmlns:p14="http://schemas.microsoft.com/office/powerpoint/2010/main" val="32059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0D02-FA92-7A44-9248-4524962C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</a:t>
            </a:r>
            <a:r>
              <a:rPr lang="en-US" altLang="zh-CN" dirty="0" err="1"/>
              <a:t>xample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62AD7-5AF2-274A-AC79-B01487467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string:</a:t>
            </a:r>
            <a:r>
              <a:rPr lang="zh-CN" altLang="en-US" dirty="0"/>
              <a:t> </a:t>
            </a:r>
            <a:r>
              <a:rPr lang="en-AU" altLang="zh-CN" dirty="0"/>
              <a:t>public class Test { public static void main(String[] </a:t>
            </a:r>
            <a:r>
              <a:rPr lang="en-AU" altLang="zh-CN" dirty="0" err="1"/>
              <a:t>args</a:t>
            </a:r>
            <a:r>
              <a:rPr lang="en-AU" altLang="zh-CN" dirty="0"/>
              <a:t>){ }}</a:t>
            </a:r>
          </a:p>
          <a:p>
            <a:r>
              <a:rPr lang="en-US" altLang="zh-CN" dirty="0"/>
              <a:t>Tokens:</a:t>
            </a:r>
            <a:r>
              <a:rPr lang="zh-CN" altLang="en-US" dirty="0"/>
              <a:t> </a:t>
            </a:r>
            <a:r>
              <a:rPr lang="en-US" altLang="zh-CN" dirty="0"/>
              <a:t>[[PUBLIC], [CLASS], [ID: Optional[Test]], [LBRACE], [PUBLIC], [STATIC], [VOID], [MAIN], [LPAREN], [STRINGARR], [ARGS], [RPAREN], [LBRACE], [RBRACE], [RBRACE]]</a:t>
            </a:r>
          </a:p>
          <a:p>
            <a:r>
              <a:rPr lang="en-US" altLang="zh-CN" dirty="0"/>
              <a:t>Syntactic</a:t>
            </a:r>
            <a:r>
              <a:rPr lang="zh-CN" altLang="en-US" dirty="0"/>
              <a:t> </a:t>
            </a:r>
            <a:r>
              <a:rPr lang="en-US" altLang="zh-CN" dirty="0" err="1"/>
              <a:t>analyser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3DA284-323B-D9F9-E087-007D1F4D37DD}"/>
                  </a:ext>
                </a:extLst>
              </p14:cNvPr>
              <p14:cNvContentPartPr/>
              <p14:nvPr/>
            </p14:nvContentPartPr>
            <p14:xfrm>
              <a:off x="10080373" y="703779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3DA284-323B-D9F9-E087-007D1F4D37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1733" y="70287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FCC9F6C1-0418-E9E0-7405-6ED9D83F1A4B}"/>
                  </a:ext>
                </a:extLst>
              </p14:cNvPr>
              <p14:cNvContentPartPr/>
              <p14:nvPr/>
            </p14:nvContentPartPr>
            <p14:xfrm>
              <a:off x="5053333" y="3694470"/>
              <a:ext cx="1074600" cy="672480"/>
            </p14:xfrm>
          </p:contentPart>
        </mc:Choice>
        <mc:Fallback xmlns=""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FCC9F6C1-0418-E9E0-7405-6ED9D83F1A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8213" y="3679350"/>
                <a:ext cx="110520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id="{36117A3A-50EE-19F1-4FDE-F3419634D6E5}"/>
                  </a:ext>
                </a:extLst>
              </p14:cNvPr>
              <p14:cNvContentPartPr/>
              <p14:nvPr/>
            </p14:nvContentPartPr>
            <p14:xfrm>
              <a:off x="3106093" y="4212870"/>
              <a:ext cx="2085120" cy="56664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36117A3A-50EE-19F1-4FDE-F3419634D6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0613" y="4197750"/>
                <a:ext cx="21157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02986BFA-739B-2F9C-D8B9-29419B7A5C2B}"/>
                  </a:ext>
                </a:extLst>
              </p14:cNvPr>
              <p14:cNvContentPartPr/>
              <p14:nvPr/>
            </p14:nvContentPartPr>
            <p14:xfrm>
              <a:off x="5550853" y="4292430"/>
              <a:ext cx="667080" cy="45540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02986BFA-739B-2F9C-D8B9-29419B7A5C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5373" y="4277310"/>
                <a:ext cx="69768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id="{6FB8AE74-D80A-F78A-055C-229F076035A2}"/>
                  </a:ext>
                </a:extLst>
              </p14:cNvPr>
              <p14:cNvContentPartPr/>
              <p14:nvPr/>
            </p14:nvContentPartPr>
            <p14:xfrm>
              <a:off x="6148813" y="4049070"/>
              <a:ext cx="1788840" cy="69876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6FB8AE74-D80A-F78A-055C-229F076035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33333" y="4033590"/>
                <a:ext cx="18194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3094B3-F5A8-B323-8080-FF61DA085C49}"/>
                  </a:ext>
                </a:extLst>
              </p14:cNvPr>
              <p14:cNvContentPartPr/>
              <p14:nvPr/>
            </p14:nvContentPartPr>
            <p14:xfrm>
              <a:off x="2253973" y="4789950"/>
              <a:ext cx="1381320" cy="857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3094B3-F5A8-B323-8080-FF61DA085C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38853" y="4774470"/>
                <a:ext cx="141192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7BFA01DA-1A1E-ACCD-B885-0A9D580EF343}"/>
                  </a:ext>
                </a:extLst>
              </p14:cNvPr>
              <p14:cNvContentPartPr/>
              <p14:nvPr/>
            </p14:nvContentPartPr>
            <p14:xfrm>
              <a:off x="2455213" y="4964550"/>
              <a:ext cx="910440" cy="227880"/>
            </p14:xfrm>
          </p:contentPart>
        </mc:Choice>
        <mc:Fallback xmlns=""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7BFA01DA-1A1E-ACCD-B885-0A9D580EF3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39733" y="4949070"/>
                <a:ext cx="9410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9">
                <a:extLst>
                  <a:ext uri="{FF2B5EF4-FFF2-40B4-BE49-F238E27FC236}">
                    <a16:creationId xmlns:a16="http://schemas.microsoft.com/office/drawing/2014/main" id="{58B87175-89BC-1CC9-A5E4-61A56FC5138D}"/>
                  </a:ext>
                </a:extLst>
              </p14:cNvPr>
              <p14:cNvContentPartPr/>
              <p14:nvPr/>
            </p14:nvContentPartPr>
            <p14:xfrm>
              <a:off x="2550253" y="5308350"/>
              <a:ext cx="868320" cy="227880"/>
            </p14:xfrm>
          </p:contentPart>
        </mc:Choice>
        <mc:Fallback xmlns="">
          <p:pic>
            <p:nvPicPr>
              <p:cNvPr id="49" name="Ink 49">
                <a:extLst>
                  <a:ext uri="{FF2B5EF4-FFF2-40B4-BE49-F238E27FC236}">
                    <a16:creationId xmlns:a16="http://schemas.microsoft.com/office/drawing/2014/main" id="{58B87175-89BC-1CC9-A5E4-61A56FC513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5133" y="5293230"/>
                <a:ext cx="8985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1">
                <a:extLst>
                  <a:ext uri="{FF2B5EF4-FFF2-40B4-BE49-F238E27FC236}">
                    <a16:creationId xmlns:a16="http://schemas.microsoft.com/office/drawing/2014/main" id="{648A1E91-82C5-8CA6-5F97-23CCC55802FB}"/>
                  </a:ext>
                </a:extLst>
              </p14:cNvPr>
              <p14:cNvContentPartPr/>
              <p14:nvPr/>
            </p14:nvContentPartPr>
            <p14:xfrm>
              <a:off x="3841573" y="4789950"/>
              <a:ext cx="1185840" cy="815400"/>
            </p14:xfrm>
          </p:contentPart>
        </mc:Choice>
        <mc:Fallback xmlns="">
          <p:pic>
            <p:nvPicPr>
              <p:cNvPr id="61" name="Ink 61">
                <a:extLst>
                  <a:ext uri="{FF2B5EF4-FFF2-40B4-BE49-F238E27FC236}">
                    <a16:creationId xmlns:a16="http://schemas.microsoft.com/office/drawing/2014/main" id="{648A1E91-82C5-8CA6-5F97-23CCC55802F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26453" y="4774470"/>
                <a:ext cx="121608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Ink 71">
                <a:extLst>
                  <a:ext uri="{FF2B5EF4-FFF2-40B4-BE49-F238E27FC236}">
                    <a16:creationId xmlns:a16="http://schemas.microsoft.com/office/drawing/2014/main" id="{B95BF405-529A-4F39-DAC4-F7F39ED995AC}"/>
                  </a:ext>
                </a:extLst>
              </p14:cNvPr>
              <p14:cNvContentPartPr/>
              <p14:nvPr/>
            </p14:nvContentPartPr>
            <p14:xfrm>
              <a:off x="3989893" y="5271270"/>
              <a:ext cx="672120" cy="201240"/>
            </p14:xfrm>
          </p:contentPart>
        </mc:Choice>
        <mc:Fallback xmlns="">
          <p:pic>
            <p:nvPicPr>
              <p:cNvPr id="71" name="Ink 71">
                <a:extLst>
                  <a:ext uri="{FF2B5EF4-FFF2-40B4-BE49-F238E27FC236}">
                    <a16:creationId xmlns:a16="http://schemas.microsoft.com/office/drawing/2014/main" id="{B95BF405-529A-4F39-DAC4-F7F39ED995A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4421" y="5256177"/>
                <a:ext cx="702344" cy="231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C5D896A-90D7-E7F4-AB9F-8209D5D47156}"/>
                  </a:ext>
                </a:extLst>
              </p14:cNvPr>
              <p14:cNvContentPartPr/>
              <p14:nvPr/>
            </p14:nvContentPartPr>
            <p14:xfrm>
              <a:off x="5735893" y="4737030"/>
              <a:ext cx="1296720" cy="852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C5D896A-90D7-E7F4-AB9F-8209D5D4715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20773" y="4721550"/>
                <a:ext cx="132732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6">
                <a:extLst>
                  <a:ext uri="{FF2B5EF4-FFF2-40B4-BE49-F238E27FC236}">
                    <a16:creationId xmlns:a16="http://schemas.microsoft.com/office/drawing/2014/main" id="{BBAB3E11-9B3C-A00C-248C-F1DEEAA118C3}"/>
                  </a:ext>
                </a:extLst>
              </p14:cNvPr>
              <p14:cNvContentPartPr/>
              <p14:nvPr/>
            </p14:nvContentPartPr>
            <p14:xfrm>
              <a:off x="6126981" y="4919463"/>
              <a:ext cx="311760" cy="203040"/>
            </p14:xfrm>
          </p:contentPart>
        </mc:Choice>
        <mc:Fallback xmlns="">
          <p:pic>
            <p:nvPicPr>
              <p:cNvPr id="76" name="Ink 76">
                <a:extLst>
                  <a:ext uri="{FF2B5EF4-FFF2-40B4-BE49-F238E27FC236}">
                    <a16:creationId xmlns:a16="http://schemas.microsoft.com/office/drawing/2014/main" id="{BBAB3E11-9B3C-A00C-248C-F1DEEAA118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11878" y="4903983"/>
                <a:ext cx="341965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9" name="Ink 79">
                <a:extLst>
                  <a:ext uri="{FF2B5EF4-FFF2-40B4-BE49-F238E27FC236}">
                    <a16:creationId xmlns:a16="http://schemas.microsoft.com/office/drawing/2014/main" id="{728BFA98-AA98-FA4F-FA87-E32C26F69323}"/>
                  </a:ext>
                </a:extLst>
              </p14:cNvPr>
              <p14:cNvContentPartPr/>
              <p14:nvPr/>
            </p14:nvContentPartPr>
            <p14:xfrm>
              <a:off x="5457021" y="5594463"/>
              <a:ext cx="1548000" cy="1075320"/>
            </p14:xfrm>
          </p:contentPart>
        </mc:Choice>
        <mc:Fallback xmlns="">
          <p:pic>
            <p:nvPicPr>
              <p:cNvPr id="79" name="Ink 79">
                <a:extLst>
                  <a:ext uri="{FF2B5EF4-FFF2-40B4-BE49-F238E27FC236}">
                    <a16:creationId xmlns:a16="http://schemas.microsoft.com/office/drawing/2014/main" id="{728BFA98-AA98-FA4F-FA87-E32C26F693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41901" y="5579343"/>
                <a:ext cx="157824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9">
                <a:extLst>
                  <a:ext uri="{FF2B5EF4-FFF2-40B4-BE49-F238E27FC236}">
                    <a16:creationId xmlns:a16="http://schemas.microsoft.com/office/drawing/2014/main" id="{CC03EB12-260C-6EDC-318C-351C395AA826}"/>
                  </a:ext>
                </a:extLst>
              </p14:cNvPr>
              <p14:cNvContentPartPr/>
              <p14:nvPr/>
            </p14:nvContentPartPr>
            <p14:xfrm>
              <a:off x="5670141" y="6093063"/>
              <a:ext cx="867600" cy="234000"/>
            </p14:xfrm>
          </p:contentPart>
        </mc:Choice>
        <mc:Fallback xmlns="">
          <p:pic>
            <p:nvPicPr>
              <p:cNvPr id="99" name="Ink 99">
                <a:extLst>
                  <a:ext uri="{FF2B5EF4-FFF2-40B4-BE49-F238E27FC236}">
                    <a16:creationId xmlns:a16="http://schemas.microsoft.com/office/drawing/2014/main" id="{CC03EB12-260C-6EDC-318C-351C395AA82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54661" y="6077943"/>
                <a:ext cx="8982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E44E7A1-5213-75B9-E0F5-6DE9ADDC150C}"/>
                  </a:ext>
                </a:extLst>
              </p14:cNvPr>
              <p14:cNvContentPartPr/>
              <p14:nvPr/>
            </p14:nvContentPartPr>
            <p14:xfrm>
              <a:off x="7653741" y="4706343"/>
              <a:ext cx="1262160" cy="758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E44E7A1-5213-75B9-E0F5-6DE9ADDC150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38621" y="4691223"/>
                <a:ext cx="129276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0" name="Ink 110">
                <a:extLst>
                  <a:ext uri="{FF2B5EF4-FFF2-40B4-BE49-F238E27FC236}">
                    <a16:creationId xmlns:a16="http://schemas.microsoft.com/office/drawing/2014/main" id="{3030FA8F-FF03-C5BE-08EB-6C0CA4FB5D77}"/>
                  </a:ext>
                </a:extLst>
              </p14:cNvPr>
              <p14:cNvContentPartPr/>
              <p14:nvPr/>
            </p14:nvContentPartPr>
            <p14:xfrm>
              <a:off x="7955061" y="4831263"/>
              <a:ext cx="784440" cy="197640"/>
            </p14:xfrm>
          </p:contentPart>
        </mc:Choice>
        <mc:Fallback xmlns="">
          <p:pic>
            <p:nvPicPr>
              <p:cNvPr id="110" name="Ink 110">
                <a:extLst>
                  <a:ext uri="{FF2B5EF4-FFF2-40B4-BE49-F238E27FC236}">
                    <a16:creationId xmlns:a16="http://schemas.microsoft.com/office/drawing/2014/main" id="{3030FA8F-FF03-C5BE-08EB-6C0CA4FB5D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39581" y="4815783"/>
                <a:ext cx="8150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6" name="Ink 126">
                <a:extLst>
                  <a:ext uri="{FF2B5EF4-FFF2-40B4-BE49-F238E27FC236}">
                    <a16:creationId xmlns:a16="http://schemas.microsoft.com/office/drawing/2014/main" id="{E1359362-F745-8013-610E-14DCB465F20E}"/>
                  </a:ext>
                </a:extLst>
              </p14:cNvPr>
              <p14:cNvContentPartPr/>
              <p14:nvPr/>
            </p14:nvContentPartPr>
            <p14:xfrm>
              <a:off x="7757781" y="5121783"/>
              <a:ext cx="893520" cy="218520"/>
            </p14:xfrm>
          </p:contentPart>
        </mc:Choice>
        <mc:Fallback xmlns="">
          <p:pic>
            <p:nvPicPr>
              <p:cNvPr id="126" name="Ink 126">
                <a:extLst>
                  <a:ext uri="{FF2B5EF4-FFF2-40B4-BE49-F238E27FC236}">
                    <a16:creationId xmlns:a16="http://schemas.microsoft.com/office/drawing/2014/main" id="{E1359362-F745-8013-610E-14DCB465F20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42301" y="5106663"/>
                <a:ext cx="9241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9" name="Ink 139">
                <a:extLst>
                  <a:ext uri="{FF2B5EF4-FFF2-40B4-BE49-F238E27FC236}">
                    <a16:creationId xmlns:a16="http://schemas.microsoft.com/office/drawing/2014/main" id="{A486006D-573C-E36B-6A75-5C85EFFBFE61}"/>
                  </a:ext>
                </a:extLst>
              </p14:cNvPr>
              <p14:cNvContentPartPr/>
              <p14:nvPr/>
            </p14:nvContentPartPr>
            <p14:xfrm>
              <a:off x="9216861" y="3994983"/>
              <a:ext cx="1392120" cy="2435760"/>
            </p14:xfrm>
          </p:contentPart>
        </mc:Choice>
        <mc:Fallback xmlns="">
          <p:pic>
            <p:nvPicPr>
              <p:cNvPr id="139" name="Ink 139">
                <a:extLst>
                  <a:ext uri="{FF2B5EF4-FFF2-40B4-BE49-F238E27FC236}">
                    <a16:creationId xmlns:a16="http://schemas.microsoft.com/office/drawing/2014/main" id="{A486006D-573C-E36B-6A75-5C85EFFBFE6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01741" y="3979863"/>
                <a:ext cx="1422720" cy="24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6" name="Ink 146">
                <a:extLst>
                  <a:ext uri="{FF2B5EF4-FFF2-40B4-BE49-F238E27FC236}">
                    <a16:creationId xmlns:a16="http://schemas.microsoft.com/office/drawing/2014/main" id="{D1431FB6-0E9F-9E14-F322-5C72E9FD1529}"/>
                  </a:ext>
                </a:extLst>
              </p14:cNvPr>
              <p14:cNvContentPartPr/>
              <p14:nvPr/>
            </p14:nvContentPartPr>
            <p14:xfrm>
              <a:off x="10769541" y="4343103"/>
              <a:ext cx="545760" cy="280800"/>
            </p14:xfrm>
          </p:contentPart>
        </mc:Choice>
        <mc:Fallback xmlns="">
          <p:pic>
            <p:nvPicPr>
              <p:cNvPr id="146" name="Ink 146">
                <a:extLst>
                  <a:ext uri="{FF2B5EF4-FFF2-40B4-BE49-F238E27FC236}">
                    <a16:creationId xmlns:a16="http://schemas.microsoft.com/office/drawing/2014/main" id="{D1431FB6-0E9F-9E14-F322-5C72E9FD15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754421" y="4327623"/>
                <a:ext cx="5760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6" name="Ink 156">
                <a:extLst>
                  <a:ext uri="{FF2B5EF4-FFF2-40B4-BE49-F238E27FC236}">
                    <a16:creationId xmlns:a16="http://schemas.microsoft.com/office/drawing/2014/main" id="{177B4D57-D1BA-CEBE-7974-1A55B7A0F1F0}"/>
                  </a:ext>
                </a:extLst>
              </p14:cNvPr>
              <p14:cNvContentPartPr/>
              <p14:nvPr/>
            </p14:nvContentPartPr>
            <p14:xfrm>
              <a:off x="9736341" y="4769343"/>
              <a:ext cx="1205280" cy="233280"/>
            </p14:xfrm>
          </p:contentPart>
        </mc:Choice>
        <mc:Fallback xmlns="">
          <p:pic>
            <p:nvPicPr>
              <p:cNvPr id="156" name="Ink 156">
                <a:extLst>
                  <a:ext uri="{FF2B5EF4-FFF2-40B4-BE49-F238E27FC236}">
                    <a16:creationId xmlns:a16="http://schemas.microsoft.com/office/drawing/2014/main" id="{177B4D57-D1BA-CEBE-7974-1A55B7A0F1F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720861" y="4754246"/>
                <a:ext cx="1235520" cy="263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0" name="Ink 170">
                <a:extLst>
                  <a:ext uri="{FF2B5EF4-FFF2-40B4-BE49-F238E27FC236}">
                    <a16:creationId xmlns:a16="http://schemas.microsoft.com/office/drawing/2014/main" id="{7E1A157C-A5CE-448E-0419-0FBC03CBB423}"/>
                  </a:ext>
                </a:extLst>
              </p14:cNvPr>
              <p14:cNvContentPartPr/>
              <p14:nvPr/>
            </p14:nvContentPartPr>
            <p14:xfrm>
              <a:off x="9679101" y="5199903"/>
              <a:ext cx="1672200" cy="322200"/>
            </p14:xfrm>
          </p:contentPart>
        </mc:Choice>
        <mc:Fallback xmlns="">
          <p:pic>
            <p:nvPicPr>
              <p:cNvPr id="170" name="Ink 170">
                <a:extLst>
                  <a:ext uri="{FF2B5EF4-FFF2-40B4-BE49-F238E27FC236}">
                    <a16:creationId xmlns:a16="http://schemas.microsoft.com/office/drawing/2014/main" id="{7E1A157C-A5CE-448E-0419-0FBC03CBB42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663984" y="5184423"/>
                <a:ext cx="1702793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1" name="Ink 181">
                <a:extLst>
                  <a:ext uri="{FF2B5EF4-FFF2-40B4-BE49-F238E27FC236}">
                    <a16:creationId xmlns:a16="http://schemas.microsoft.com/office/drawing/2014/main" id="{0F09B924-5E46-9629-282E-2250053C7FD2}"/>
                  </a:ext>
                </a:extLst>
              </p14:cNvPr>
              <p14:cNvContentPartPr/>
              <p14:nvPr/>
            </p14:nvContentPartPr>
            <p14:xfrm>
              <a:off x="9845421" y="5719023"/>
              <a:ext cx="1365480" cy="280800"/>
            </p14:xfrm>
          </p:contentPart>
        </mc:Choice>
        <mc:Fallback xmlns="">
          <p:pic>
            <p:nvPicPr>
              <p:cNvPr id="181" name="Ink 181">
                <a:extLst>
                  <a:ext uri="{FF2B5EF4-FFF2-40B4-BE49-F238E27FC236}">
                    <a16:creationId xmlns:a16="http://schemas.microsoft.com/office/drawing/2014/main" id="{0F09B924-5E46-9629-282E-2250053C7FD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829941" y="5703903"/>
                <a:ext cx="139608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46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5D88-ACCB-074C-857A-8496D6CD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Describing a Turing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15E3-5608-7E4C-A693-22A230D59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As DFAs or PDAs, we can describe a Turing machine by </a:t>
            </a:r>
            <a:r>
              <a:rPr lang="en-AU" dirty="0">
                <a:solidFill>
                  <a:srgbClr val="00B0F0"/>
                </a:solidFill>
              </a:rPr>
              <a:t>either listing the transition function</a:t>
            </a:r>
            <a:r>
              <a:rPr lang="en-AU" dirty="0"/>
              <a:t> or </a:t>
            </a:r>
            <a:r>
              <a:rPr lang="en-AU" dirty="0">
                <a:solidFill>
                  <a:srgbClr val="00B0F0"/>
                </a:solidFill>
              </a:rPr>
              <a:t>drawing the graph</a:t>
            </a:r>
            <a:r>
              <a:rPr lang="en-AU" dirty="0"/>
              <a:t>. </a:t>
            </a:r>
          </a:p>
          <a:p>
            <a:r>
              <a:rPr lang="en-AU" dirty="0"/>
              <a:t>However, low-level programming of Turing machines can be too detailed. </a:t>
            </a:r>
          </a:p>
          <a:p>
            <a:r>
              <a:rPr lang="en-AU" dirty="0"/>
              <a:t>For our purpose, it is usually enough to describe a Turing machine in a </a:t>
            </a:r>
            <a:r>
              <a:rPr lang="en-AU" dirty="0">
                <a:solidFill>
                  <a:srgbClr val="FFC000"/>
                </a:solidFill>
              </a:rPr>
              <a:t>pseudo-code</a:t>
            </a:r>
            <a:r>
              <a:rPr lang="en-AU" dirty="0"/>
              <a:t> style.</a:t>
            </a:r>
          </a:p>
          <a:p>
            <a:r>
              <a:rPr lang="en-AU" dirty="0"/>
              <a:t>This is like pseudo-codes for programming, but tailored for the Turing machines. </a:t>
            </a:r>
          </a:p>
        </p:txBody>
      </p:sp>
    </p:spTree>
    <p:extLst>
      <p:ext uri="{BB962C8B-B14F-4D97-AF65-F5344CB8AC3E}">
        <p14:creationId xmlns:p14="http://schemas.microsoft.com/office/powerpoint/2010/main" val="15237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ED16-F047-CA44-84B7-B70159F3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example of describing Turing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71652-76F2-E745-A6EC-B33CDC2DD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Task. Describe a Turing machine for recognising L={</a:t>
            </a:r>
            <a:r>
              <a:rPr lang="en-AU" dirty="0" err="1"/>
              <a:t>w#w</a:t>
            </a:r>
            <a:r>
              <a:rPr lang="en-AU" dirty="0"/>
              <a:t> : w in {0, 1}</a:t>
            </a:r>
            <a:r>
              <a:rPr lang="en-AU" baseline="30000" dirty="0"/>
              <a:t>n</a:t>
            </a:r>
            <a:r>
              <a:rPr lang="en-AU" dirty="0"/>
              <a:t>}.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If there’s no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#</a:t>
            </a: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 on the tape (or more than one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#</a:t>
            </a: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), </a:t>
            </a:r>
            <a:r>
              <a:rPr lang="en-US" i="1" dirty="0">
                <a:solidFill>
                  <a:schemeClr val="tx2"/>
                </a:solidFill>
                <a:cs typeface="Calibri" pitchFamily="34" charset="0"/>
              </a:rPr>
              <a:t>reject</a:t>
            </a:r>
            <a:r>
              <a:rPr lang="en-US" i="1" dirty="0">
                <a:solidFill>
                  <a:srgbClr val="EBF7FF"/>
                </a:solidFill>
                <a:cs typeface="Calibri" pitchFamily="34" charset="0"/>
              </a:rPr>
              <a:t>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While there is a bit to the left of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#</a:t>
            </a: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, </a:t>
            </a:r>
            <a:br>
              <a:rPr lang="en-US" dirty="0">
                <a:solidFill>
                  <a:srgbClr val="EBF7FF"/>
                </a:solidFill>
                <a:cs typeface="Calibri" pitchFamily="34" charset="0"/>
              </a:rPr>
            </a:b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Replace the first bit with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X</a:t>
            </a: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, and check if the first bit b to the right of the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#</a:t>
            </a: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 is identical. (If not, </a:t>
            </a:r>
            <a:r>
              <a:rPr lang="en-US" i="1" dirty="0">
                <a:solidFill>
                  <a:schemeClr val="tx2"/>
                </a:solidFill>
                <a:cs typeface="Calibri" pitchFamily="34" charset="0"/>
              </a:rPr>
              <a:t>reject</a:t>
            </a: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.) </a:t>
            </a:r>
            <a:br>
              <a:rPr lang="en-US" dirty="0">
                <a:solidFill>
                  <a:srgbClr val="EBF7FF"/>
                </a:solidFill>
                <a:cs typeface="Calibri" pitchFamily="34" charset="0"/>
              </a:rPr>
            </a:b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Replace that bit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b</a:t>
            </a: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 with an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X</a:t>
            </a: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 too.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If there’s a bit to the right of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#</a:t>
            </a: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, then </a:t>
            </a:r>
            <a:r>
              <a:rPr lang="en-US" i="1" dirty="0">
                <a:solidFill>
                  <a:schemeClr val="tx2"/>
                </a:solidFill>
                <a:cs typeface="Calibri" pitchFamily="34" charset="0"/>
              </a:rPr>
              <a:t>reject</a:t>
            </a:r>
            <a:r>
              <a:rPr lang="en-US" i="1" dirty="0">
                <a:solidFill>
                  <a:srgbClr val="EBF7FF"/>
                </a:solidFill>
                <a:cs typeface="Calibri" pitchFamily="34" charset="0"/>
              </a:rPr>
              <a:t> </a:t>
            </a:r>
            <a:r>
              <a:rPr lang="en-US" dirty="0">
                <a:solidFill>
                  <a:srgbClr val="EBF7FF"/>
                </a:solidFill>
                <a:cs typeface="Calibri" pitchFamily="34" charset="0"/>
              </a:rPr>
              <a:t>else </a:t>
            </a:r>
            <a:r>
              <a:rPr lang="en-US" i="1" dirty="0">
                <a:solidFill>
                  <a:schemeClr val="tx2"/>
                </a:solidFill>
                <a:cs typeface="Calibri" pitchFamily="34" charset="0"/>
              </a:rPr>
              <a:t>accept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5EC7F3-3E26-D842-9FE7-52098FCB0E38}"/>
                  </a:ext>
                </a:extLst>
              </p14:cNvPr>
              <p14:cNvContentPartPr/>
              <p14:nvPr/>
            </p14:nvContentPartPr>
            <p14:xfrm>
              <a:off x="3221280" y="1629360"/>
              <a:ext cx="5663160" cy="201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5EC7F3-3E26-D842-9FE7-52098FCB0E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1920" y="1620000"/>
                <a:ext cx="5681880" cy="20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7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49A9F1-C42E-9249-AF10-4801FCC3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Turing machines and languages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5DB39-8937-634B-BB88-57431B48F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7086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24B4EB-5700-F14A-B929-AF3E405A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Turing machines and strings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67AF0B-CA55-DF4E-9868-A236BC358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Given a string w and a TM T, the execution of T on w may lead to:</a:t>
            </a:r>
          </a:p>
          <a:p>
            <a:r>
              <a:rPr lang="en-AU" dirty="0"/>
              <a:t>Accept state (and stop);</a:t>
            </a:r>
          </a:p>
          <a:p>
            <a:r>
              <a:rPr lang="en-AU" dirty="0"/>
              <a:t>Reject state (and stop);</a:t>
            </a:r>
          </a:p>
          <a:p>
            <a:r>
              <a:rPr lang="en-AU" dirty="0"/>
              <a:t>Some other state and stop;</a:t>
            </a:r>
          </a:p>
          <a:p>
            <a:r>
              <a:rPr lang="en-AU" dirty="0"/>
              <a:t>No stopping!</a:t>
            </a:r>
          </a:p>
        </p:txBody>
      </p:sp>
    </p:spTree>
    <p:extLst>
      <p:ext uri="{BB962C8B-B14F-4D97-AF65-F5344CB8AC3E}">
        <p14:creationId xmlns:p14="http://schemas.microsoft.com/office/powerpoint/2010/main" val="864370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101850" y="390525"/>
            <a:ext cx="804545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A TM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recognizes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 language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b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if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accepts exactly those strings in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</a:t>
            </a:r>
          </a:p>
        </p:txBody>
      </p:sp>
      <p:sp>
        <p:nvSpPr>
          <p:cNvPr id="611333" name="Text Box 5"/>
          <p:cNvSpPr txBox="1">
            <a:spLocks noChangeArrowheads="1"/>
          </p:cNvSpPr>
          <p:nvPr/>
        </p:nvSpPr>
        <p:spPr bwMode="auto">
          <a:xfrm>
            <a:off x="2116138" y="3795713"/>
            <a:ext cx="804545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A TM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decides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 language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if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accepts all strings in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and rejects all strings not in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</a:t>
            </a:r>
          </a:p>
        </p:txBody>
      </p:sp>
      <p:sp>
        <p:nvSpPr>
          <p:cNvPr id="611334" name="Text Box 6"/>
          <p:cNvSpPr txBox="1">
            <a:spLocks noChangeArrowheads="1"/>
          </p:cNvSpPr>
          <p:nvPr/>
        </p:nvSpPr>
        <p:spPr bwMode="auto">
          <a:xfrm>
            <a:off x="2101851" y="1612900"/>
            <a:ext cx="7713663" cy="14080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A language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is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recognizable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b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(a.k.a.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recursively enumerable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) 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if some TM recognizes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</a:t>
            </a:r>
          </a:p>
        </p:txBody>
      </p:sp>
      <p:sp>
        <p:nvSpPr>
          <p:cNvPr id="611335" name="Text Box 7"/>
          <p:cNvSpPr txBox="1">
            <a:spLocks noChangeArrowheads="1"/>
          </p:cNvSpPr>
          <p:nvPr/>
        </p:nvSpPr>
        <p:spPr bwMode="auto">
          <a:xfrm>
            <a:off x="2116138" y="5050790"/>
            <a:ext cx="7975087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A language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is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decidable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(a.k.a.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recursive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) </a:t>
            </a:r>
            <a:b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if some TM decides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</a:t>
            </a:r>
          </a:p>
        </p:txBody>
      </p:sp>
      <p:sp>
        <p:nvSpPr>
          <p:cNvPr id="611336" name="Line 8"/>
          <p:cNvSpPr>
            <a:spLocks noChangeShapeType="1"/>
          </p:cNvSpPr>
          <p:nvPr/>
        </p:nvSpPr>
        <p:spPr bwMode="auto">
          <a:xfrm>
            <a:off x="1524000" y="3392489"/>
            <a:ext cx="9144000" cy="285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3" grpId="0"/>
      <p:bldP spid="611334" grpId="0"/>
      <p:bldP spid="611335" grpId="0"/>
      <p:bldP spid="6113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35" name="Rectangle 19"/>
          <p:cNvSpPr>
            <a:spLocks noChangeArrowheads="1"/>
          </p:cNvSpPr>
          <p:nvPr/>
        </p:nvSpPr>
        <p:spPr bwMode="auto">
          <a:xfrm>
            <a:off x="4256089" y="7782576"/>
            <a:ext cx="18473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9249" name="Rectangle 33"/>
          <p:cNvSpPr>
            <a:spLocks noChangeArrowheads="1"/>
          </p:cNvSpPr>
          <p:nvPr/>
        </p:nvSpPr>
        <p:spPr bwMode="auto">
          <a:xfrm>
            <a:off x="8440739" y="7768289"/>
            <a:ext cx="18473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53" y="837975"/>
            <a:ext cx="3822523" cy="5182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353" y="778014"/>
            <a:ext cx="4401693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ED1EB-D283-F044-A8C8-51ADF0F7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C43DA-E5BE-4842-822E-81D1FB13F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Non-context-free </a:t>
            </a:r>
            <a:r>
              <a:rPr lang="en-US" altLang="zh-CN" dirty="0"/>
              <a:t>languages</a:t>
            </a:r>
            <a:endParaRPr lang="en-AU" dirty="0"/>
          </a:p>
          <a:p>
            <a:pPr lvl="1"/>
            <a:r>
              <a:rPr lang="en-AU" dirty="0"/>
              <a:t>Pumping lemma</a:t>
            </a:r>
          </a:p>
          <a:p>
            <a:r>
              <a:rPr lang="en-AU" dirty="0"/>
              <a:t>Turing machines</a:t>
            </a:r>
          </a:p>
          <a:p>
            <a:pPr lvl="1"/>
            <a:r>
              <a:rPr lang="en-AU" dirty="0"/>
              <a:t>Comparisons with DFAs and PDAs</a:t>
            </a:r>
          </a:p>
          <a:p>
            <a:pPr lvl="1"/>
            <a:r>
              <a:rPr lang="en-AU" dirty="0"/>
              <a:t>Definitions</a:t>
            </a:r>
          </a:p>
          <a:p>
            <a:pPr lvl="1"/>
            <a:r>
              <a:rPr lang="en-AU" dirty="0"/>
              <a:t>Examples</a:t>
            </a:r>
          </a:p>
          <a:p>
            <a:pPr lvl="1"/>
            <a:r>
              <a:rPr lang="en-AU" dirty="0"/>
              <a:t>Decidable </a:t>
            </a:r>
            <a:r>
              <a:rPr lang="en-AU"/>
              <a:t>and recognisable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0461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09B8-A41F-BB45-A710-439A37D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1A72466-37D6-604B-A35A-AA93C4B8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986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EF15-7BD2-3747-A3EE-9FF34CB1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E856-4211-AB48-A215-2C3E2C4C8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Deterministic PDAs</a:t>
            </a:r>
          </a:p>
          <a:p>
            <a:pPr lvl="1"/>
            <a:r>
              <a:rPr lang="en-AU" dirty="0"/>
              <a:t>Useful in practice</a:t>
            </a:r>
          </a:p>
          <a:p>
            <a:pPr lvl="1"/>
            <a:r>
              <a:rPr lang="en-AU" dirty="0"/>
              <a:t>Not as powerful as general PDAs</a:t>
            </a:r>
          </a:p>
          <a:p>
            <a:r>
              <a:rPr lang="en-AU" dirty="0"/>
              <a:t>LL(1) parser</a:t>
            </a:r>
          </a:p>
          <a:p>
            <a:pPr lvl="1"/>
            <a:r>
              <a:rPr lang="en-AU" dirty="0"/>
              <a:t>Left recursion removal / left factoring</a:t>
            </a:r>
          </a:p>
          <a:p>
            <a:pPr lvl="1"/>
            <a:r>
              <a:rPr lang="en-AU" dirty="0"/>
              <a:t>FIRST sets</a:t>
            </a:r>
          </a:p>
          <a:p>
            <a:pPr lvl="1"/>
            <a:r>
              <a:rPr lang="en-AU" dirty="0"/>
              <a:t>FOLLOW sets</a:t>
            </a:r>
          </a:p>
          <a:p>
            <a:pPr lvl="1"/>
            <a:r>
              <a:rPr lang="en-AU" dirty="0"/>
              <a:t>Parsing table</a:t>
            </a:r>
          </a:p>
          <a:p>
            <a:pPr lvl="1"/>
            <a:r>
              <a:rPr lang="en-AU" dirty="0"/>
              <a:t>Parsing a concrete string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652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CDF23-B2AD-144C-A4EB-B08C390E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 context-free languages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C6D02-552D-8244-9B45-E674F1C23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14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6C62E5-8CE6-614D-815F-35BB30CC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Beyond context-free languages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7C5B67-ADFB-F74B-8BBE-12B9B7F8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Pushdown automata</a:t>
            </a:r>
            <a:r>
              <a:rPr lang="en-AU" dirty="0"/>
              <a:t> are more powerful than </a:t>
            </a:r>
            <a:r>
              <a:rPr lang="en-AU" dirty="0">
                <a:solidFill>
                  <a:srgbClr val="00B050"/>
                </a:solidFill>
              </a:rPr>
              <a:t>finite automata</a:t>
            </a:r>
          </a:p>
          <a:p>
            <a:r>
              <a:rPr lang="en-AU" dirty="0"/>
              <a:t>Or in other words, </a:t>
            </a:r>
            <a:r>
              <a:rPr lang="en-AU" dirty="0">
                <a:solidFill>
                  <a:schemeClr val="accent2"/>
                </a:solidFill>
              </a:rPr>
              <a:t>context-free languages</a:t>
            </a:r>
            <a:r>
              <a:rPr lang="en-AU" dirty="0"/>
              <a:t> strictly contain </a:t>
            </a:r>
            <a:r>
              <a:rPr lang="en-AU" dirty="0">
                <a:solidFill>
                  <a:srgbClr val="00B050"/>
                </a:solidFill>
              </a:rPr>
              <a:t>regular languages</a:t>
            </a:r>
          </a:p>
          <a:p>
            <a:pPr lvl="1"/>
            <a:r>
              <a:rPr lang="en-AU" dirty="0"/>
              <a:t>Example: L={0</a:t>
            </a:r>
            <a:r>
              <a:rPr lang="en-AU" baseline="30000" dirty="0"/>
              <a:t>n</a:t>
            </a:r>
            <a:r>
              <a:rPr lang="en-AU" dirty="0"/>
              <a:t>1</a:t>
            </a:r>
            <a:r>
              <a:rPr lang="en-AU" baseline="30000" dirty="0"/>
              <a:t>n</a:t>
            </a:r>
            <a:r>
              <a:rPr lang="en-AU" dirty="0"/>
              <a:t> : n in N}</a:t>
            </a:r>
          </a:p>
          <a:p>
            <a:r>
              <a:rPr lang="en-AU" dirty="0"/>
              <a:t>Are there languages that are </a:t>
            </a:r>
            <a:r>
              <a:rPr lang="en-AU" dirty="0">
                <a:solidFill>
                  <a:srgbClr val="FF0000"/>
                </a:solidFill>
              </a:rPr>
              <a:t>not context-free</a:t>
            </a:r>
            <a:r>
              <a:rPr lang="en-AU" dirty="0"/>
              <a:t>?</a:t>
            </a:r>
          </a:p>
          <a:p>
            <a:r>
              <a:rPr lang="en-AU" dirty="0"/>
              <a:t>Or in other words, is there a pushdown automaton for every language?</a:t>
            </a:r>
          </a:p>
          <a:p>
            <a:r>
              <a:rPr lang="en-AU" dirty="0"/>
              <a:t>How about </a:t>
            </a:r>
            <a:r>
              <a:rPr lang="en-AU" dirty="0">
                <a:solidFill>
                  <a:srgbClr val="FFFF00"/>
                </a:solidFill>
              </a:rPr>
              <a:t>L={</a:t>
            </a:r>
            <a:r>
              <a:rPr lang="en-AU" dirty="0" err="1">
                <a:solidFill>
                  <a:srgbClr val="FFFF00"/>
                </a:solidFill>
              </a:rPr>
              <a:t>ww</a:t>
            </a:r>
            <a:r>
              <a:rPr lang="en-AU" dirty="0">
                <a:solidFill>
                  <a:srgbClr val="FFFF00"/>
                </a:solidFill>
              </a:rPr>
              <a:t> : w in {0, 1}</a:t>
            </a:r>
            <a:r>
              <a:rPr lang="en-AU" baseline="30000" dirty="0">
                <a:solidFill>
                  <a:srgbClr val="FFFF00"/>
                </a:solidFill>
              </a:rPr>
              <a:t>n</a:t>
            </a:r>
            <a:r>
              <a:rPr lang="en-AU" dirty="0">
                <a:solidFill>
                  <a:srgbClr val="FFFF00"/>
                </a:solidFill>
              </a:rPr>
              <a:t>}</a:t>
            </a:r>
            <a:r>
              <a:rPr lang="en-AU" dirty="0"/>
              <a:t>?</a:t>
            </a:r>
          </a:p>
          <a:p>
            <a:r>
              <a:rPr lang="en-AU" dirty="0"/>
              <a:t>How to prove that it is not context free?</a:t>
            </a:r>
          </a:p>
          <a:p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EB2C99-884C-9D44-8326-77A4C2E424E2}"/>
                  </a:ext>
                </a:extLst>
              </p14:cNvPr>
              <p14:cNvContentPartPr/>
              <p14:nvPr/>
            </p14:nvContentPartPr>
            <p14:xfrm>
              <a:off x="5706720" y="4655520"/>
              <a:ext cx="4932720" cy="1412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EB2C99-884C-9D44-8326-77A4C2E424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7360" y="4646160"/>
                <a:ext cx="4951440" cy="14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5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E507-C47D-7145-8C9D-73C05873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Recall: Pumping lemma for 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17EC56-4AC0-6547-B856-FB3950019FD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31983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Pumping lemma</a:t>
                </a:r>
                <a:r>
                  <a:rPr lang="en-AU" dirty="0"/>
                  <a:t>. Let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 be a regular language. There exists an integer </a:t>
                </a:r>
                <a:r>
                  <a:rPr lang="en-AU" dirty="0">
                    <a:solidFill>
                      <a:srgbClr val="00B050"/>
                    </a:solidFill>
                  </a:rPr>
                  <a:t>P</a:t>
                </a:r>
                <a:r>
                  <a:rPr lang="en-AU" dirty="0"/>
                  <a:t>, such for any string </a:t>
                </a:r>
                <a:r>
                  <a:rPr lang="en-AU" dirty="0">
                    <a:solidFill>
                      <a:srgbClr val="FFD8FF"/>
                    </a:solidFill>
                  </a:rPr>
                  <a:t>w</a:t>
                </a:r>
                <a:r>
                  <a:rPr lang="en-AU" dirty="0"/>
                  <a:t> of length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dirty="0"/>
                  <a:t>, we can write </a:t>
                </a:r>
                <a:r>
                  <a:rPr lang="en-AU" dirty="0">
                    <a:solidFill>
                      <a:srgbClr val="FFD8FF"/>
                    </a:solidFill>
                  </a:rPr>
                  <a:t>w</a:t>
                </a:r>
                <a:r>
                  <a:rPr lang="en-AU" dirty="0"/>
                  <a:t>=</a:t>
                </a:r>
                <a:r>
                  <a:rPr lang="en-AU" dirty="0" err="1">
                    <a:solidFill>
                      <a:srgbClr val="FF0000"/>
                    </a:solidFill>
                  </a:rPr>
                  <a:t>x</a:t>
                </a:r>
                <a:r>
                  <a:rPr lang="en-AU" dirty="0" err="1">
                    <a:solidFill>
                      <a:srgbClr val="FFFF00"/>
                    </a:solidFill>
                  </a:rPr>
                  <a:t>y</a:t>
                </a:r>
                <a:r>
                  <a:rPr lang="en-AU" dirty="0" err="1">
                    <a:solidFill>
                      <a:srgbClr val="00B0F0"/>
                    </a:solidFill>
                  </a:rPr>
                  <a:t>z</a:t>
                </a:r>
                <a:r>
                  <a:rPr lang="en-AU" dirty="0"/>
                  <a:t>, such that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|</a:t>
                </a:r>
                <a:r>
                  <a:rPr lang="en-AU" dirty="0">
                    <a:solidFill>
                      <a:srgbClr val="FFFF00"/>
                    </a:solidFill>
                  </a:rPr>
                  <a:t>y</a:t>
                </a:r>
                <a:r>
                  <a:rPr lang="en-AU" dirty="0"/>
                  <a:t>|&gt;0;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|</a:t>
                </a:r>
                <a:r>
                  <a:rPr lang="en-AU" dirty="0" err="1">
                    <a:solidFill>
                      <a:srgbClr val="FF0000"/>
                    </a:solidFill>
                  </a:rPr>
                  <a:t>x</a:t>
                </a:r>
                <a:r>
                  <a:rPr lang="en-AU" dirty="0" err="1">
                    <a:solidFill>
                      <a:srgbClr val="FFFF00"/>
                    </a:solidFill>
                  </a:rPr>
                  <a:t>y</a:t>
                </a:r>
                <a:r>
                  <a:rPr lang="en-AU" dirty="0"/>
                  <a:t>|&lt;</a:t>
                </a:r>
                <a:r>
                  <a:rPr lang="en-AU" dirty="0">
                    <a:solidFill>
                      <a:srgbClr val="00B050"/>
                    </a:solidFill>
                  </a:rPr>
                  <a:t>P</a:t>
                </a:r>
                <a:r>
                  <a:rPr lang="en-AU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any </a:t>
                </a:r>
                <a:r>
                  <a:rPr lang="en-AU" dirty="0" err="1"/>
                  <a:t>i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 err="1">
                    <a:solidFill>
                      <a:srgbClr val="FF0000"/>
                    </a:solidFill>
                  </a:rPr>
                  <a:t>x</a:t>
                </a:r>
                <a:r>
                  <a:rPr lang="en-AU" dirty="0" err="1">
                    <a:solidFill>
                      <a:srgbClr val="FFFF00"/>
                    </a:solidFill>
                  </a:rPr>
                  <a:t>y</a:t>
                </a:r>
                <a:r>
                  <a:rPr lang="en-AU" baseline="30000" dirty="0" err="1">
                    <a:solidFill>
                      <a:srgbClr val="FFFF00"/>
                    </a:solidFill>
                  </a:rPr>
                  <a:t>i</a:t>
                </a:r>
                <a:r>
                  <a:rPr lang="en-AU" dirty="0" err="1">
                    <a:solidFill>
                      <a:srgbClr val="00B0F0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Why “pumping”? w is getting pumped into longer and longer strings…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17EC56-4AC0-6547-B856-FB3950019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319838" cy="4351338"/>
              </a:xfrm>
              <a:blipFill>
                <a:blip r:embed="rId2"/>
                <a:stretch>
                  <a:fillRect l="-2008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B516818-4EB3-F943-849D-8C5A2039E354}"/>
              </a:ext>
            </a:extLst>
          </p:cNvPr>
          <p:cNvGrpSpPr/>
          <p:nvPr/>
        </p:nvGrpSpPr>
        <p:grpSpPr>
          <a:xfrm>
            <a:off x="7158038" y="2648744"/>
            <a:ext cx="4081462" cy="2705100"/>
            <a:chOff x="7158038" y="2648744"/>
            <a:chExt cx="4081462" cy="2705100"/>
          </a:xfrm>
        </p:grpSpPr>
        <p:pic>
          <p:nvPicPr>
            <p:cNvPr id="5" name="Picture 4" descr="A picture containing person, wall, toothbrush, indoor&#10;&#10;Description automatically generated">
              <a:extLst>
                <a:ext uri="{FF2B5EF4-FFF2-40B4-BE49-F238E27FC236}">
                  <a16:creationId xmlns:a16="http://schemas.microsoft.com/office/drawing/2014/main" id="{42E9C3B9-3C29-E34C-9E37-6FC84430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5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429500" y="2648744"/>
              <a:ext cx="3810000" cy="2705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2C412C-00B0-0B40-96B7-D1B055E76AC4}"/>
                </a:ext>
              </a:extLst>
            </p:cNvPr>
            <p:cNvSpPr txBox="1"/>
            <p:nvPr/>
          </p:nvSpPr>
          <p:spPr>
            <a:xfrm>
              <a:off x="7865269" y="3113375"/>
              <a:ext cx="357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E5FDCB-C1CD-4B40-AE6C-46BFE0DC10BD}"/>
                </a:ext>
              </a:extLst>
            </p:cNvPr>
            <p:cNvSpPr txBox="1"/>
            <p:nvPr/>
          </p:nvSpPr>
          <p:spPr>
            <a:xfrm>
              <a:off x="7158038" y="3555782"/>
              <a:ext cx="1328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 err="1">
                  <a:solidFill>
                    <a:srgbClr val="FFFF00"/>
                  </a:solidFill>
                </a:rPr>
                <a:t>yyy</a:t>
              </a:r>
              <a:r>
                <a:rPr lang="en-AU" sz="3600" dirty="0">
                  <a:solidFill>
                    <a:srgbClr val="FFFF00"/>
                  </a:solidFill>
                </a:rPr>
                <a:t>…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540D0E-B3DE-D54A-8B06-91E3D6222E5C}"/>
                </a:ext>
              </a:extLst>
            </p:cNvPr>
            <p:cNvSpPr txBox="1"/>
            <p:nvPr/>
          </p:nvSpPr>
          <p:spPr>
            <a:xfrm>
              <a:off x="7865269" y="4202113"/>
              <a:ext cx="357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>
                  <a:solidFill>
                    <a:srgbClr val="00B0F0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2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9C90-6A88-A647-8024-54EC8109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Intuition of pumping 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37D3F-9F32-244C-BFC8-723273E9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zh-CN" dirty="0"/>
              <a:t>Let </a:t>
            </a:r>
            <a:r>
              <a:rPr lang="en-AU" altLang="zh-CN" dirty="0">
                <a:solidFill>
                  <a:schemeClr val="accent2"/>
                </a:solidFill>
              </a:rPr>
              <a:t>M</a:t>
            </a:r>
            <a:r>
              <a:rPr lang="en-AU" altLang="zh-CN" dirty="0"/>
              <a:t> be a DFA recognising </a:t>
            </a:r>
            <a:r>
              <a:rPr lang="en-AU" altLang="zh-CN" dirty="0">
                <a:solidFill>
                  <a:schemeClr val="accent2"/>
                </a:solidFill>
              </a:rPr>
              <a:t>L</a:t>
            </a:r>
          </a:p>
          <a:p>
            <a:r>
              <a:rPr lang="en-AU" altLang="zh-CN" dirty="0"/>
              <a:t>Suppose </a:t>
            </a:r>
            <a:r>
              <a:rPr lang="en-AU" altLang="zh-CN" dirty="0">
                <a:solidFill>
                  <a:schemeClr val="accent2"/>
                </a:solidFill>
              </a:rPr>
              <a:t>M</a:t>
            </a:r>
            <a:r>
              <a:rPr lang="en-AU" altLang="zh-CN" dirty="0"/>
              <a:t> has </a:t>
            </a:r>
            <a:r>
              <a:rPr lang="en-AU" altLang="zh-CN" dirty="0">
                <a:solidFill>
                  <a:srgbClr val="00B050"/>
                </a:solidFill>
              </a:rPr>
              <a:t>P</a:t>
            </a:r>
            <a:r>
              <a:rPr lang="en-AU" altLang="zh-CN" dirty="0"/>
              <a:t> states</a:t>
            </a:r>
          </a:p>
          <a:p>
            <a:r>
              <a:rPr lang="en-AU" dirty="0"/>
              <a:t>Let </a:t>
            </a:r>
            <a:r>
              <a:rPr lang="en-AU" dirty="0">
                <a:solidFill>
                  <a:srgbClr val="FFD8FF"/>
                </a:solidFill>
              </a:rPr>
              <a:t>w</a:t>
            </a:r>
            <a:r>
              <a:rPr lang="en-AU" dirty="0"/>
              <a:t> be a string of length &gt; </a:t>
            </a:r>
            <a:r>
              <a:rPr lang="en-AU" dirty="0">
                <a:solidFill>
                  <a:schemeClr val="accent6"/>
                </a:solidFill>
              </a:rPr>
              <a:t>P</a:t>
            </a:r>
            <a:r>
              <a:rPr lang="en-AU" dirty="0"/>
              <a:t> that is accepted by </a:t>
            </a:r>
            <a:r>
              <a:rPr lang="en-AU" dirty="0">
                <a:solidFill>
                  <a:schemeClr val="accent2"/>
                </a:solidFill>
              </a:rPr>
              <a:t>M</a:t>
            </a:r>
          </a:p>
          <a:p>
            <a:r>
              <a:rPr lang="en-AU" dirty="0"/>
              <a:t>When processing </a:t>
            </a:r>
            <a:r>
              <a:rPr lang="en-AU" dirty="0">
                <a:solidFill>
                  <a:srgbClr val="FFD8FF"/>
                </a:solidFill>
              </a:rPr>
              <a:t>w</a:t>
            </a:r>
            <a:r>
              <a:rPr lang="en-AU" dirty="0"/>
              <a:t>, there must be a state </a:t>
            </a:r>
            <a:r>
              <a:rPr lang="en-AU" dirty="0">
                <a:solidFill>
                  <a:srgbClr val="FF0000"/>
                </a:solidFill>
              </a:rPr>
              <a:t>q</a:t>
            </a:r>
            <a:r>
              <a:rPr lang="en-AU" dirty="0"/>
              <a:t> that gets visited twice…</a:t>
            </a:r>
          </a:p>
          <a:p>
            <a:r>
              <a:rPr lang="en-AU" dirty="0"/>
              <a:t>This means that there is a cycle – it can be used again…</a:t>
            </a:r>
          </a:p>
        </p:txBody>
      </p:sp>
    </p:spTree>
    <p:extLst>
      <p:ext uri="{BB962C8B-B14F-4D97-AF65-F5344CB8AC3E}">
        <p14:creationId xmlns:p14="http://schemas.microsoft.com/office/powerpoint/2010/main" val="34129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8A84-11AD-F94A-A223-EFED7CDF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Pumping lemma for context-free languages?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D79A0-9688-8144-9743-259482A2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“</a:t>
            </a:r>
            <a:r>
              <a:rPr lang="en-AU" dirty="0">
                <a:solidFill>
                  <a:srgbClr val="FF0000"/>
                </a:solidFill>
              </a:rPr>
              <a:t>Weakness</a:t>
            </a:r>
            <a:r>
              <a:rPr lang="en-AU" dirty="0"/>
              <a:t>” of </a:t>
            </a:r>
            <a:r>
              <a:rPr lang="en-AU" dirty="0">
                <a:solidFill>
                  <a:schemeClr val="accent2"/>
                </a:solidFill>
              </a:rPr>
              <a:t>finite automata</a:t>
            </a:r>
            <a:r>
              <a:rPr lang="en-AU" dirty="0"/>
              <a:t>: the number of states is finite. So a long enough string needs to visit some state twice</a:t>
            </a:r>
          </a:p>
          <a:p>
            <a:r>
              <a:rPr lang="en-AU" dirty="0"/>
              <a:t>How about </a:t>
            </a:r>
            <a:r>
              <a:rPr lang="en-AU" dirty="0">
                <a:solidFill>
                  <a:srgbClr val="FF0000"/>
                </a:solidFill>
              </a:rPr>
              <a:t>weakness</a:t>
            </a:r>
            <a:r>
              <a:rPr lang="en-AU" dirty="0"/>
              <a:t> of </a:t>
            </a:r>
            <a:r>
              <a:rPr lang="en-AU" dirty="0">
                <a:solidFill>
                  <a:srgbClr val="00B050"/>
                </a:solidFill>
              </a:rPr>
              <a:t>pushdown automata</a:t>
            </a:r>
            <a:r>
              <a:rPr lang="en-AU" dirty="0"/>
              <a:t>? Or </a:t>
            </a:r>
            <a:r>
              <a:rPr lang="en-AU" dirty="0">
                <a:solidFill>
                  <a:srgbClr val="00B050"/>
                </a:solidFill>
              </a:rPr>
              <a:t>context free grammars</a:t>
            </a:r>
            <a:r>
              <a:rPr lang="en-AU" dirty="0"/>
              <a:t>? </a:t>
            </a:r>
          </a:p>
          <a:p>
            <a:r>
              <a:rPr lang="en-AU" dirty="0">
                <a:solidFill>
                  <a:srgbClr val="FFFF00"/>
                </a:solidFill>
              </a:rPr>
              <a:t>The number of variables is finite</a:t>
            </a:r>
            <a:r>
              <a:rPr lang="en-AU" dirty="0"/>
              <a:t>!</a:t>
            </a:r>
          </a:p>
          <a:p>
            <a:r>
              <a:rPr lang="en-AU" dirty="0"/>
              <a:t>So in the process of deriving a long enough string, </a:t>
            </a:r>
            <a:r>
              <a:rPr lang="en-AU" dirty="0">
                <a:solidFill>
                  <a:srgbClr val="FFFF00"/>
                </a:solidFill>
              </a:rPr>
              <a:t>some variable needs to be used twice</a:t>
            </a:r>
            <a:r>
              <a:rPr lang="en-A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582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31520</TotalTime>
  <Words>2198</Words>
  <Application>Microsoft Macintosh PowerPoint</Application>
  <PresentationFormat>Widescreen</PresentationFormat>
  <Paragraphs>223</Paragraphs>
  <Slides>37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41080 Theory of Computing</vt:lpstr>
      <vt:lpstr>Assignment 2: overview</vt:lpstr>
      <vt:lpstr>Example</vt:lpstr>
      <vt:lpstr>Summary of last lecture</vt:lpstr>
      <vt:lpstr>Non context-free languages</vt:lpstr>
      <vt:lpstr>Beyond context-free languages</vt:lpstr>
      <vt:lpstr>Recall: Pumping lemma for regular languages</vt:lpstr>
      <vt:lpstr>Intuition of pumping lemma</vt:lpstr>
      <vt:lpstr>Pumping lemma for context-free languages?</vt:lpstr>
      <vt:lpstr>A CFG generating a long string</vt:lpstr>
      <vt:lpstr>Pumping lemma for CFLs</vt:lpstr>
      <vt:lpstr>An example of using pumping lemma</vt:lpstr>
      <vt:lpstr>An example of using pumping lemma</vt:lpstr>
      <vt:lpstr>Another example of using pumping lemma</vt:lpstr>
      <vt:lpstr>Another example of using pumping lemma</vt:lpstr>
      <vt:lpstr>Break time</vt:lpstr>
      <vt:lpstr>Turing machines</vt:lpstr>
      <vt:lpstr>PowerPoint Presentation</vt:lpstr>
      <vt:lpstr>Turing machines</vt:lpstr>
      <vt:lpstr>Alan Turing</vt:lpstr>
      <vt:lpstr>A criteria: The Church-Turing thesis</vt:lpstr>
      <vt:lpstr>How Turing machines compare to DFA and PDA?</vt:lpstr>
      <vt:lpstr>PowerPoint Presentation</vt:lpstr>
      <vt:lpstr>Turing machines and PDAs</vt:lpstr>
      <vt:lpstr>Formal definition of Turing machines</vt:lpstr>
      <vt:lpstr>Turing machines in action</vt:lpstr>
      <vt:lpstr>Graph representation of Turing machines</vt:lpstr>
      <vt:lpstr>PowerPoint Presentation</vt:lpstr>
      <vt:lpstr>PowerPoint Presentation</vt:lpstr>
      <vt:lpstr>Describing a Turing machine</vt:lpstr>
      <vt:lpstr>An example of describing Turing machines</vt:lpstr>
      <vt:lpstr>Turing machines and languages</vt:lpstr>
      <vt:lpstr>Turing machines and strings</vt:lpstr>
      <vt:lpstr>PowerPoint Presentation</vt:lpstr>
      <vt:lpstr>PowerPoint Presentation</vt:lpstr>
      <vt:lpstr>Summary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Youming Qiao</dc:creator>
  <cp:lastModifiedBy>Youming Qiao</cp:lastModifiedBy>
  <cp:revision>352</cp:revision>
  <dcterms:created xsi:type="dcterms:W3CDTF">2021-08-02T12:55:16Z</dcterms:created>
  <dcterms:modified xsi:type="dcterms:W3CDTF">2023-09-18T00:04:29Z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2021-08-02T12:55:16Z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dd0e0786-d049-4f41-9a4b-3667556b5962</vt:lpwstr>
  </property>
  <property fmtid="{D5CDD505-2E9C-101B-9397-08002B2CF9AE}" pid="8" name="MSIP_Label_51a6c3db-1667-4f49-995a-8b9973972958_ContentBits">
    <vt:lpwstr>0</vt:lpwstr>
  </property>
</Properties>
</file>